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3CCFA-67B7-4066-AA40-818CE8006870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34C9FAA-80C8-4A45-B66D-073AFBD737F0}">
      <dgm:prSet phldrT="[Text]" custT="1"/>
      <dgm:spPr/>
      <dgm:t>
        <a:bodyPr/>
        <a:lstStyle/>
        <a:p>
          <a:r>
            <a:rPr lang="en-US" sz="4800" dirty="0" smtClean="0"/>
            <a:t>Phase II</a:t>
          </a:r>
        </a:p>
        <a:p>
          <a:r>
            <a:rPr lang="en-US" sz="2000" dirty="0" err="1" smtClean="0"/>
            <a:t>ASP.Net</a:t>
          </a:r>
          <a:endParaRPr lang="en-US" sz="2000" dirty="0" smtClean="0"/>
        </a:p>
        <a:p>
          <a:r>
            <a:rPr lang="en-US" sz="2000" dirty="0" err="1" smtClean="0"/>
            <a:t>C#.Net</a:t>
          </a:r>
          <a:endParaRPr lang="en-US" sz="2000" dirty="0" smtClean="0"/>
        </a:p>
        <a:p>
          <a:r>
            <a:rPr lang="en-US" sz="2000" dirty="0" smtClean="0"/>
            <a:t>SQL Server</a:t>
          </a:r>
          <a:endParaRPr lang="en-CA" sz="2000" dirty="0"/>
        </a:p>
      </dgm:t>
    </dgm:pt>
    <dgm:pt modelId="{D2DE38F2-3264-4383-B63B-0A7547F95237}" type="parTrans" cxnId="{5F1B7246-A9FF-4091-9284-EDDAC4C05193}">
      <dgm:prSet/>
      <dgm:spPr/>
      <dgm:t>
        <a:bodyPr/>
        <a:lstStyle/>
        <a:p>
          <a:endParaRPr lang="en-CA"/>
        </a:p>
      </dgm:t>
    </dgm:pt>
    <dgm:pt modelId="{1C745088-C880-4118-9272-13FD57747F7E}" type="sibTrans" cxnId="{5F1B7246-A9FF-4091-9284-EDDAC4C05193}">
      <dgm:prSet/>
      <dgm:spPr/>
      <dgm:t>
        <a:bodyPr/>
        <a:lstStyle/>
        <a:p>
          <a:endParaRPr lang="en-CA"/>
        </a:p>
      </dgm:t>
    </dgm:pt>
    <dgm:pt modelId="{4DB4CF0C-90FC-49F3-B21B-8AA41CAAA923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 </a:t>
          </a:r>
          <a:endParaRPr lang="en-CA" dirty="0"/>
        </a:p>
      </dgm:t>
    </dgm:pt>
    <dgm:pt modelId="{9D3ED83C-129C-489E-A6DF-0BFDD6CF2DD3}" type="parTrans" cxnId="{79095C2E-9F05-4814-BECC-5E1302F9ACEF}">
      <dgm:prSet/>
      <dgm:spPr/>
      <dgm:t>
        <a:bodyPr/>
        <a:lstStyle/>
        <a:p>
          <a:endParaRPr lang="en-CA"/>
        </a:p>
      </dgm:t>
    </dgm:pt>
    <dgm:pt modelId="{FB4A11D2-7CA5-4FDD-B2C1-7C892B39BE6F}" type="sibTrans" cxnId="{79095C2E-9F05-4814-BECC-5E1302F9ACEF}">
      <dgm:prSet/>
      <dgm:spPr/>
      <dgm:t>
        <a:bodyPr/>
        <a:lstStyle/>
        <a:p>
          <a:endParaRPr lang="en-CA"/>
        </a:p>
      </dgm:t>
    </dgm:pt>
    <dgm:pt modelId="{C59CF1E9-D33B-4877-83D4-8625041F7F06}">
      <dgm:prSet phldrT="[Text]" custT="1"/>
      <dgm:spPr/>
      <dgm:t>
        <a:bodyPr/>
        <a:lstStyle/>
        <a:p>
          <a:r>
            <a:rPr lang="en-US" sz="4800" dirty="0" smtClean="0"/>
            <a:t>Phase III</a:t>
          </a:r>
        </a:p>
        <a:p>
          <a:r>
            <a:rPr lang="en-US" sz="2000" dirty="0" smtClean="0"/>
            <a:t>Java</a:t>
          </a:r>
        </a:p>
        <a:p>
          <a:r>
            <a:rPr lang="en-US" sz="2000" dirty="0" smtClean="0"/>
            <a:t>Oracle MySQL</a:t>
          </a:r>
        </a:p>
        <a:p>
          <a:r>
            <a:rPr lang="en-US" sz="2000" dirty="0" smtClean="0"/>
            <a:t>Linux &amp; Android</a:t>
          </a:r>
          <a:endParaRPr lang="en-CA" sz="2000" dirty="0"/>
        </a:p>
      </dgm:t>
    </dgm:pt>
    <dgm:pt modelId="{37D7B4EE-AF0C-472C-86F7-82D2BE40531E}" type="parTrans" cxnId="{5F8772B3-57D4-4654-816A-790FFACF67DB}">
      <dgm:prSet/>
      <dgm:spPr/>
      <dgm:t>
        <a:bodyPr/>
        <a:lstStyle/>
        <a:p>
          <a:endParaRPr lang="en-CA"/>
        </a:p>
      </dgm:t>
    </dgm:pt>
    <dgm:pt modelId="{C4F143A8-491D-4634-8121-F283FB5DE099}" type="sibTrans" cxnId="{5F8772B3-57D4-4654-816A-790FFACF67DB}">
      <dgm:prSet/>
      <dgm:spPr/>
      <dgm:t>
        <a:bodyPr/>
        <a:lstStyle/>
        <a:p>
          <a:endParaRPr lang="en-CA"/>
        </a:p>
      </dgm:t>
    </dgm:pt>
    <dgm:pt modelId="{EF1358E5-89D4-4AF5-BD8A-FEE4219542B3}">
      <dgm:prSet phldrT="[Text]"/>
      <dgm:spPr>
        <a:solidFill>
          <a:schemeClr val="accent1"/>
        </a:solidFill>
      </dgm:spPr>
      <dgm:t>
        <a:bodyPr/>
        <a:lstStyle/>
        <a:p>
          <a:endParaRPr lang="en-CA" dirty="0"/>
        </a:p>
      </dgm:t>
    </dgm:pt>
    <dgm:pt modelId="{A6262300-CF9B-4ABB-B485-241B57F9F538}" type="sibTrans" cxnId="{DBEDC7BF-79AA-4E3F-965A-65BC82E002E5}">
      <dgm:prSet/>
      <dgm:spPr/>
      <dgm:t>
        <a:bodyPr/>
        <a:lstStyle/>
        <a:p>
          <a:endParaRPr lang="en-CA"/>
        </a:p>
      </dgm:t>
    </dgm:pt>
    <dgm:pt modelId="{6CFA2621-6467-4209-8310-F01C9B0A3D34}" type="parTrans" cxnId="{DBEDC7BF-79AA-4E3F-965A-65BC82E002E5}">
      <dgm:prSet/>
      <dgm:spPr/>
      <dgm:t>
        <a:bodyPr/>
        <a:lstStyle/>
        <a:p>
          <a:endParaRPr lang="en-CA"/>
        </a:p>
      </dgm:t>
    </dgm:pt>
    <dgm:pt modelId="{1A3F40DC-F144-4CAE-AD03-F31810184899}">
      <dgm:prSet phldrT="[Text]" custT="1"/>
      <dgm:spPr/>
      <dgm:t>
        <a:bodyPr/>
        <a:lstStyle/>
        <a:p>
          <a:r>
            <a:rPr lang="en-US" sz="4800" dirty="0" smtClean="0"/>
            <a:t>Phase I</a:t>
          </a:r>
        </a:p>
        <a:p>
          <a:r>
            <a:rPr lang="en-US" sz="2000" dirty="0" smtClean="0"/>
            <a:t>HTML/CSS</a:t>
          </a:r>
        </a:p>
        <a:p>
          <a:r>
            <a:rPr lang="en-US" sz="2000" dirty="0" smtClean="0"/>
            <a:t>Javascript</a:t>
          </a:r>
        </a:p>
        <a:p>
          <a:r>
            <a:rPr lang="en-US" sz="2000" dirty="0" smtClean="0"/>
            <a:t>PHP</a:t>
          </a:r>
        </a:p>
        <a:p>
          <a:r>
            <a:rPr lang="en-US" sz="2000" dirty="0" smtClean="0"/>
            <a:t>MySQL</a:t>
          </a:r>
          <a:endParaRPr lang="en-CA" sz="2000" dirty="0"/>
        </a:p>
      </dgm:t>
    </dgm:pt>
    <dgm:pt modelId="{0AA67843-B0B9-4E78-898F-5B06CA3AEDF2}" type="sibTrans" cxnId="{016E4489-51CF-47DB-9FA3-BE0056C11B7A}">
      <dgm:prSet/>
      <dgm:spPr/>
      <dgm:t>
        <a:bodyPr/>
        <a:lstStyle/>
        <a:p>
          <a:endParaRPr lang="en-CA"/>
        </a:p>
      </dgm:t>
    </dgm:pt>
    <dgm:pt modelId="{B4178D80-3C41-4E58-B877-8C87063EFA8A}" type="parTrans" cxnId="{016E4489-51CF-47DB-9FA3-BE0056C11B7A}">
      <dgm:prSet/>
      <dgm:spPr/>
      <dgm:t>
        <a:bodyPr/>
        <a:lstStyle/>
        <a:p>
          <a:endParaRPr lang="en-CA"/>
        </a:p>
      </dgm:t>
    </dgm:pt>
    <dgm:pt modelId="{4F0C133C-EC17-4F16-A15E-5C797E0FE60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 </a:t>
          </a:r>
          <a:endParaRPr lang="en-CA" dirty="0"/>
        </a:p>
      </dgm:t>
    </dgm:pt>
    <dgm:pt modelId="{EE2F7740-C562-4C03-9914-C6BDF390E32B}" type="sibTrans" cxnId="{4370E6E9-6961-429F-97CF-AA99222E95DC}">
      <dgm:prSet/>
      <dgm:spPr/>
      <dgm:t>
        <a:bodyPr/>
        <a:lstStyle/>
        <a:p>
          <a:endParaRPr lang="en-CA"/>
        </a:p>
      </dgm:t>
    </dgm:pt>
    <dgm:pt modelId="{D619469E-04B6-435B-B232-80BD62F0B0FA}" type="parTrans" cxnId="{4370E6E9-6961-429F-97CF-AA99222E95DC}">
      <dgm:prSet/>
      <dgm:spPr/>
      <dgm:t>
        <a:bodyPr/>
        <a:lstStyle/>
        <a:p>
          <a:endParaRPr lang="en-CA"/>
        </a:p>
      </dgm:t>
    </dgm:pt>
    <dgm:pt modelId="{F5E95124-E96A-4D65-9EE3-C655837FED63}" type="pres">
      <dgm:prSet presAssocID="{9E03CCFA-67B7-4066-AA40-818CE80068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DC1C97-7402-47DD-971B-BD7D6EAF62CB}" type="pres">
      <dgm:prSet presAssocID="{EF1358E5-89D4-4AF5-BD8A-FEE4219542B3}" presName="compositeNode" presStyleCnt="0">
        <dgm:presLayoutVars>
          <dgm:bulletEnabled val="1"/>
        </dgm:presLayoutVars>
      </dgm:prSet>
      <dgm:spPr/>
    </dgm:pt>
    <dgm:pt modelId="{5572337C-B13D-41E5-B535-E51F2AE08E65}" type="pres">
      <dgm:prSet presAssocID="{EF1358E5-89D4-4AF5-BD8A-FEE4219542B3}" presName="bgRect" presStyleLbl="node1" presStyleIdx="0" presStyleCnt="3" custScaleX="132393" custScaleY="99212" custLinFactNeighborX="418" custLinFactNeighborY="1208"/>
      <dgm:spPr/>
      <dgm:t>
        <a:bodyPr/>
        <a:lstStyle/>
        <a:p>
          <a:endParaRPr lang="en-CA"/>
        </a:p>
      </dgm:t>
    </dgm:pt>
    <dgm:pt modelId="{77F35C97-C5B6-46EE-8B7E-5E390640F96C}" type="pres">
      <dgm:prSet presAssocID="{EF1358E5-89D4-4AF5-BD8A-FEE4219542B3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0535EAE-E165-4D76-BE47-C076A23D3837}" type="pres">
      <dgm:prSet presAssocID="{EF1358E5-89D4-4AF5-BD8A-FEE4219542B3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CADE3BF-F7AA-472A-A0AB-AF1C3CFD47DD}" type="pres">
      <dgm:prSet presAssocID="{A6262300-CF9B-4ABB-B485-241B57F9F538}" presName="hSp" presStyleCnt="0"/>
      <dgm:spPr/>
    </dgm:pt>
    <dgm:pt modelId="{3FB41661-AA70-4164-B564-A940A11F4484}" type="pres">
      <dgm:prSet presAssocID="{A6262300-CF9B-4ABB-B485-241B57F9F538}" presName="vProcSp" presStyleCnt="0"/>
      <dgm:spPr/>
    </dgm:pt>
    <dgm:pt modelId="{BAD5E75C-36F5-4D9D-AD63-BF18706474C4}" type="pres">
      <dgm:prSet presAssocID="{A6262300-CF9B-4ABB-B485-241B57F9F538}" presName="vSp1" presStyleCnt="0"/>
      <dgm:spPr/>
    </dgm:pt>
    <dgm:pt modelId="{DBFEE767-A549-431F-9AE1-C68874CFFD0D}" type="pres">
      <dgm:prSet presAssocID="{A6262300-CF9B-4ABB-B485-241B57F9F538}" presName="simulatedConn" presStyleLbl="solidFgAcc1" presStyleIdx="0" presStyleCnt="2"/>
      <dgm:spPr/>
    </dgm:pt>
    <dgm:pt modelId="{3523F1C3-EB6D-4968-8445-5125ECF25EC4}" type="pres">
      <dgm:prSet presAssocID="{A6262300-CF9B-4ABB-B485-241B57F9F538}" presName="vSp2" presStyleCnt="0"/>
      <dgm:spPr/>
    </dgm:pt>
    <dgm:pt modelId="{356D98F9-40E2-4E46-8C42-131171E7666F}" type="pres">
      <dgm:prSet presAssocID="{A6262300-CF9B-4ABB-B485-241B57F9F538}" presName="sibTrans" presStyleCnt="0"/>
      <dgm:spPr/>
    </dgm:pt>
    <dgm:pt modelId="{CB2E0A1D-D29F-4036-AF3B-4E598FE542D7}" type="pres">
      <dgm:prSet presAssocID="{4F0C133C-EC17-4F16-A15E-5C797E0FE60E}" presName="compositeNode" presStyleCnt="0">
        <dgm:presLayoutVars>
          <dgm:bulletEnabled val="1"/>
        </dgm:presLayoutVars>
      </dgm:prSet>
      <dgm:spPr/>
    </dgm:pt>
    <dgm:pt modelId="{518597DF-4B88-43AE-9462-C73E2015FBA0}" type="pres">
      <dgm:prSet presAssocID="{4F0C133C-EC17-4F16-A15E-5C797E0FE60E}" presName="bgRect" presStyleLbl="node1" presStyleIdx="1" presStyleCnt="3" custScaleX="139025"/>
      <dgm:spPr/>
      <dgm:t>
        <a:bodyPr/>
        <a:lstStyle/>
        <a:p>
          <a:endParaRPr lang="en-CA"/>
        </a:p>
      </dgm:t>
    </dgm:pt>
    <dgm:pt modelId="{6191DAC8-82FB-493C-A056-690C8D06554D}" type="pres">
      <dgm:prSet presAssocID="{4F0C133C-EC17-4F16-A15E-5C797E0FE60E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F386F22-51D6-4EDE-BEDA-BA30B2AE8DFA}" type="pres">
      <dgm:prSet presAssocID="{4F0C133C-EC17-4F16-A15E-5C797E0FE60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48AB9D1-6BCD-4260-AE9D-6C2F974259CB}" type="pres">
      <dgm:prSet presAssocID="{EE2F7740-C562-4C03-9914-C6BDF390E32B}" presName="hSp" presStyleCnt="0"/>
      <dgm:spPr/>
    </dgm:pt>
    <dgm:pt modelId="{E2E62E7D-2847-4877-A602-8D1916128E54}" type="pres">
      <dgm:prSet presAssocID="{EE2F7740-C562-4C03-9914-C6BDF390E32B}" presName="vProcSp" presStyleCnt="0"/>
      <dgm:spPr/>
    </dgm:pt>
    <dgm:pt modelId="{F00D293D-A3B2-40DE-880F-E58D23051767}" type="pres">
      <dgm:prSet presAssocID="{EE2F7740-C562-4C03-9914-C6BDF390E32B}" presName="vSp1" presStyleCnt="0"/>
      <dgm:spPr/>
    </dgm:pt>
    <dgm:pt modelId="{555EF87F-0915-4EC8-9F47-0D69AC712CBE}" type="pres">
      <dgm:prSet presAssocID="{EE2F7740-C562-4C03-9914-C6BDF390E32B}" presName="simulatedConn" presStyleLbl="solidFgAcc1" presStyleIdx="1" presStyleCnt="2"/>
      <dgm:spPr/>
    </dgm:pt>
    <dgm:pt modelId="{3211FD4D-347C-430E-B89E-8D731A2B136C}" type="pres">
      <dgm:prSet presAssocID="{EE2F7740-C562-4C03-9914-C6BDF390E32B}" presName="vSp2" presStyleCnt="0"/>
      <dgm:spPr/>
    </dgm:pt>
    <dgm:pt modelId="{52EBB18C-E129-49AC-BA58-C188396A6433}" type="pres">
      <dgm:prSet presAssocID="{EE2F7740-C562-4C03-9914-C6BDF390E32B}" presName="sibTrans" presStyleCnt="0"/>
      <dgm:spPr/>
    </dgm:pt>
    <dgm:pt modelId="{B76A2DB4-97DA-4EDB-9DAE-C830E3511032}" type="pres">
      <dgm:prSet presAssocID="{4DB4CF0C-90FC-49F3-B21B-8AA41CAAA923}" presName="compositeNode" presStyleCnt="0">
        <dgm:presLayoutVars>
          <dgm:bulletEnabled val="1"/>
        </dgm:presLayoutVars>
      </dgm:prSet>
      <dgm:spPr/>
    </dgm:pt>
    <dgm:pt modelId="{C17EA4BE-8B0A-40D8-8165-A9F00580FE38}" type="pres">
      <dgm:prSet presAssocID="{4DB4CF0C-90FC-49F3-B21B-8AA41CAAA923}" presName="bgRect" presStyleLbl="node1" presStyleIdx="2" presStyleCnt="3" custScaleX="150065"/>
      <dgm:spPr/>
      <dgm:t>
        <a:bodyPr/>
        <a:lstStyle/>
        <a:p>
          <a:endParaRPr lang="en-US"/>
        </a:p>
      </dgm:t>
    </dgm:pt>
    <dgm:pt modelId="{B79229E6-CC74-42E1-BF88-07B513686370}" type="pres">
      <dgm:prSet presAssocID="{4DB4CF0C-90FC-49F3-B21B-8AA41CAAA923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B748D-99F3-4DD5-BE33-0BFCFAB2A5A0}" type="pres">
      <dgm:prSet presAssocID="{4DB4CF0C-90FC-49F3-B21B-8AA41CAAA92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67DCDCA9-74AD-4A53-97E8-D4E500667B68}" type="presOf" srcId="{4F0C133C-EC17-4F16-A15E-5C797E0FE60E}" destId="{518597DF-4B88-43AE-9462-C73E2015FBA0}" srcOrd="0" destOrd="0" presId="urn:microsoft.com/office/officeart/2005/8/layout/hProcess7"/>
    <dgm:cxn modelId="{7B2C4583-F557-4DF6-960A-BC5F7E22773E}" type="presOf" srcId="{EF1358E5-89D4-4AF5-BD8A-FEE4219542B3}" destId="{5572337C-B13D-41E5-B535-E51F2AE08E65}" srcOrd="0" destOrd="0" presId="urn:microsoft.com/office/officeart/2005/8/layout/hProcess7"/>
    <dgm:cxn modelId="{016E4489-51CF-47DB-9FA3-BE0056C11B7A}" srcId="{EF1358E5-89D4-4AF5-BD8A-FEE4219542B3}" destId="{1A3F40DC-F144-4CAE-AD03-F31810184899}" srcOrd="0" destOrd="0" parTransId="{B4178D80-3C41-4E58-B877-8C87063EFA8A}" sibTransId="{0AA67843-B0B9-4E78-898F-5B06CA3AEDF2}"/>
    <dgm:cxn modelId="{4AAF8A57-3E0C-48D8-A2E7-D4BF43AC919A}" type="presOf" srcId="{C59CF1E9-D33B-4877-83D4-8625041F7F06}" destId="{BB6B748D-99F3-4DD5-BE33-0BFCFAB2A5A0}" srcOrd="0" destOrd="0" presId="urn:microsoft.com/office/officeart/2005/8/layout/hProcess7"/>
    <dgm:cxn modelId="{79095C2E-9F05-4814-BECC-5E1302F9ACEF}" srcId="{9E03CCFA-67B7-4066-AA40-818CE8006870}" destId="{4DB4CF0C-90FC-49F3-B21B-8AA41CAAA923}" srcOrd="2" destOrd="0" parTransId="{9D3ED83C-129C-489E-A6DF-0BFDD6CF2DD3}" sibTransId="{FB4A11D2-7CA5-4FDD-B2C1-7C892B39BE6F}"/>
    <dgm:cxn modelId="{5F1B7246-A9FF-4091-9284-EDDAC4C05193}" srcId="{4F0C133C-EC17-4F16-A15E-5C797E0FE60E}" destId="{A34C9FAA-80C8-4A45-B66D-073AFBD737F0}" srcOrd="0" destOrd="0" parTransId="{D2DE38F2-3264-4383-B63B-0A7547F95237}" sibTransId="{1C745088-C880-4118-9272-13FD57747F7E}"/>
    <dgm:cxn modelId="{B68CB3E9-0EF2-479C-B4F9-DAEB7B8E5596}" type="presOf" srcId="{A34C9FAA-80C8-4A45-B66D-073AFBD737F0}" destId="{5F386F22-51D6-4EDE-BEDA-BA30B2AE8DFA}" srcOrd="0" destOrd="0" presId="urn:microsoft.com/office/officeart/2005/8/layout/hProcess7"/>
    <dgm:cxn modelId="{8EE32C4E-3E12-48DF-A609-15E843EFDBF8}" type="presOf" srcId="{9E03CCFA-67B7-4066-AA40-818CE8006870}" destId="{F5E95124-E96A-4D65-9EE3-C655837FED63}" srcOrd="0" destOrd="0" presId="urn:microsoft.com/office/officeart/2005/8/layout/hProcess7"/>
    <dgm:cxn modelId="{DBEDC7BF-79AA-4E3F-965A-65BC82E002E5}" srcId="{9E03CCFA-67B7-4066-AA40-818CE8006870}" destId="{EF1358E5-89D4-4AF5-BD8A-FEE4219542B3}" srcOrd="0" destOrd="0" parTransId="{6CFA2621-6467-4209-8310-F01C9B0A3D34}" sibTransId="{A6262300-CF9B-4ABB-B485-241B57F9F538}"/>
    <dgm:cxn modelId="{938F18A0-5272-4E6E-80B0-FA72B3BFCA9A}" type="presOf" srcId="{4F0C133C-EC17-4F16-A15E-5C797E0FE60E}" destId="{6191DAC8-82FB-493C-A056-690C8D06554D}" srcOrd="1" destOrd="0" presId="urn:microsoft.com/office/officeart/2005/8/layout/hProcess7"/>
    <dgm:cxn modelId="{4370E6E9-6961-429F-97CF-AA99222E95DC}" srcId="{9E03CCFA-67B7-4066-AA40-818CE8006870}" destId="{4F0C133C-EC17-4F16-A15E-5C797E0FE60E}" srcOrd="1" destOrd="0" parTransId="{D619469E-04B6-435B-B232-80BD62F0B0FA}" sibTransId="{EE2F7740-C562-4C03-9914-C6BDF390E32B}"/>
    <dgm:cxn modelId="{E5767B2D-4F79-4C05-B485-337E07BC253D}" type="presOf" srcId="{1A3F40DC-F144-4CAE-AD03-F31810184899}" destId="{A0535EAE-E165-4D76-BE47-C076A23D3837}" srcOrd="0" destOrd="0" presId="urn:microsoft.com/office/officeart/2005/8/layout/hProcess7"/>
    <dgm:cxn modelId="{5F8772B3-57D4-4654-816A-790FFACF67DB}" srcId="{4DB4CF0C-90FC-49F3-B21B-8AA41CAAA923}" destId="{C59CF1E9-D33B-4877-83D4-8625041F7F06}" srcOrd="0" destOrd="0" parTransId="{37D7B4EE-AF0C-472C-86F7-82D2BE40531E}" sibTransId="{C4F143A8-491D-4634-8121-F283FB5DE099}"/>
    <dgm:cxn modelId="{1C35FAF5-86DE-43E5-B9AB-364AA9F8CE72}" type="presOf" srcId="{EF1358E5-89D4-4AF5-BD8A-FEE4219542B3}" destId="{77F35C97-C5B6-46EE-8B7E-5E390640F96C}" srcOrd="1" destOrd="0" presId="urn:microsoft.com/office/officeart/2005/8/layout/hProcess7"/>
    <dgm:cxn modelId="{B3B03941-A4AE-43E6-B518-3DD2A5E7D93B}" type="presOf" srcId="{4DB4CF0C-90FC-49F3-B21B-8AA41CAAA923}" destId="{B79229E6-CC74-42E1-BF88-07B513686370}" srcOrd="1" destOrd="0" presId="urn:microsoft.com/office/officeart/2005/8/layout/hProcess7"/>
    <dgm:cxn modelId="{DE0648AF-8AF6-436D-A5C2-79A4CAC0F17F}" type="presOf" srcId="{4DB4CF0C-90FC-49F3-B21B-8AA41CAAA923}" destId="{C17EA4BE-8B0A-40D8-8165-A9F00580FE38}" srcOrd="0" destOrd="0" presId="urn:microsoft.com/office/officeart/2005/8/layout/hProcess7"/>
    <dgm:cxn modelId="{98A2CD27-7E25-4124-8E1F-3B3D70341490}" type="presParOf" srcId="{F5E95124-E96A-4D65-9EE3-C655837FED63}" destId="{15DC1C97-7402-47DD-971B-BD7D6EAF62CB}" srcOrd="0" destOrd="0" presId="urn:microsoft.com/office/officeart/2005/8/layout/hProcess7"/>
    <dgm:cxn modelId="{88A21419-DB6C-45D5-9649-E98BFC5B5FED}" type="presParOf" srcId="{15DC1C97-7402-47DD-971B-BD7D6EAF62CB}" destId="{5572337C-B13D-41E5-B535-E51F2AE08E65}" srcOrd="0" destOrd="0" presId="urn:microsoft.com/office/officeart/2005/8/layout/hProcess7"/>
    <dgm:cxn modelId="{1010BB67-3797-48CC-A946-73D41EF6F4A7}" type="presParOf" srcId="{15DC1C97-7402-47DD-971B-BD7D6EAF62CB}" destId="{77F35C97-C5B6-46EE-8B7E-5E390640F96C}" srcOrd="1" destOrd="0" presId="urn:microsoft.com/office/officeart/2005/8/layout/hProcess7"/>
    <dgm:cxn modelId="{9CD28D62-61FC-4F8F-ACA3-BFF71B7F5ADD}" type="presParOf" srcId="{15DC1C97-7402-47DD-971B-BD7D6EAF62CB}" destId="{A0535EAE-E165-4D76-BE47-C076A23D3837}" srcOrd="2" destOrd="0" presId="urn:microsoft.com/office/officeart/2005/8/layout/hProcess7"/>
    <dgm:cxn modelId="{685D1121-C091-4DBE-B3A0-4E3638E79B13}" type="presParOf" srcId="{F5E95124-E96A-4D65-9EE3-C655837FED63}" destId="{4CADE3BF-F7AA-472A-A0AB-AF1C3CFD47DD}" srcOrd="1" destOrd="0" presId="urn:microsoft.com/office/officeart/2005/8/layout/hProcess7"/>
    <dgm:cxn modelId="{D0DC53FD-E173-4ED6-9FD1-CC56E34CF832}" type="presParOf" srcId="{F5E95124-E96A-4D65-9EE3-C655837FED63}" destId="{3FB41661-AA70-4164-B564-A940A11F4484}" srcOrd="2" destOrd="0" presId="urn:microsoft.com/office/officeart/2005/8/layout/hProcess7"/>
    <dgm:cxn modelId="{835ECDD3-2140-4A47-BDD2-1007292F0C0C}" type="presParOf" srcId="{3FB41661-AA70-4164-B564-A940A11F4484}" destId="{BAD5E75C-36F5-4D9D-AD63-BF18706474C4}" srcOrd="0" destOrd="0" presId="urn:microsoft.com/office/officeart/2005/8/layout/hProcess7"/>
    <dgm:cxn modelId="{17A60D60-EAD5-4DD9-A1DE-A41D08AD00BA}" type="presParOf" srcId="{3FB41661-AA70-4164-B564-A940A11F4484}" destId="{DBFEE767-A549-431F-9AE1-C68874CFFD0D}" srcOrd="1" destOrd="0" presId="urn:microsoft.com/office/officeart/2005/8/layout/hProcess7"/>
    <dgm:cxn modelId="{D139FECD-D19E-4B50-A7A0-B40296F9DE9D}" type="presParOf" srcId="{3FB41661-AA70-4164-B564-A940A11F4484}" destId="{3523F1C3-EB6D-4968-8445-5125ECF25EC4}" srcOrd="2" destOrd="0" presId="urn:microsoft.com/office/officeart/2005/8/layout/hProcess7"/>
    <dgm:cxn modelId="{58F4E763-1819-4323-AED9-CD69719F88EB}" type="presParOf" srcId="{F5E95124-E96A-4D65-9EE3-C655837FED63}" destId="{356D98F9-40E2-4E46-8C42-131171E7666F}" srcOrd="3" destOrd="0" presId="urn:microsoft.com/office/officeart/2005/8/layout/hProcess7"/>
    <dgm:cxn modelId="{0066DBF8-9ADA-43E4-874D-13C651E63AE7}" type="presParOf" srcId="{F5E95124-E96A-4D65-9EE3-C655837FED63}" destId="{CB2E0A1D-D29F-4036-AF3B-4E598FE542D7}" srcOrd="4" destOrd="0" presId="urn:microsoft.com/office/officeart/2005/8/layout/hProcess7"/>
    <dgm:cxn modelId="{D453BC2E-2CF0-4DBB-BCE6-2D17415B7B63}" type="presParOf" srcId="{CB2E0A1D-D29F-4036-AF3B-4E598FE542D7}" destId="{518597DF-4B88-43AE-9462-C73E2015FBA0}" srcOrd="0" destOrd="0" presId="urn:microsoft.com/office/officeart/2005/8/layout/hProcess7"/>
    <dgm:cxn modelId="{A977E035-5334-4D20-8C05-F0B34C1234BE}" type="presParOf" srcId="{CB2E0A1D-D29F-4036-AF3B-4E598FE542D7}" destId="{6191DAC8-82FB-493C-A056-690C8D06554D}" srcOrd="1" destOrd="0" presId="urn:microsoft.com/office/officeart/2005/8/layout/hProcess7"/>
    <dgm:cxn modelId="{48B659EA-6610-4C05-A715-793554795BD0}" type="presParOf" srcId="{CB2E0A1D-D29F-4036-AF3B-4E598FE542D7}" destId="{5F386F22-51D6-4EDE-BEDA-BA30B2AE8DFA}" srcOrd="2" destOrd="0" presId="urn:microsoft.com/office/officeart/2005/8/layout/hProcess7"/>
    <dgm:cxn modelId="{369E443E-FB6D-4A7B-8975-FF59A1655936}" type="presParOf" srcId="{F5E95124-E96A-4D65-9EE3-C655837FED63}" destId="{448AB9D1-6BCD-4260-AE9D-6C2F974259CB}" srcOrd="5" destOrd="0" presId="urn:microsoft.com/office/officeart/2005/8/layout/hProcess7"/>
    <dgm:cxn modelId="{A11873D7-6943-4B7C-96A7-CE8250AB8914}" type="presParOf" srcId="{F5E95124-E96A-4D65-9EE3-C655837FED63}" destId="{E2E62E7D-2847-4877-A602-8D1916128E54}" srcOrd="6" destOrd="0" presId="urn:microsoft.com/office/officeart/2005/8/layout/hProcess7"/>
    <dgm:cxn modelId="{BC0DAFF8-6EEF-46FB-A434-C6FDD14235F2}" type="presParOf" srcId="{E2E62E7D-2847-4877-A602-8D1916128E54}" destId="{F00D293D-A3B2-40DE-880F-E58D23051767}" srcOrd="0" destOrd="0" presId="urn:microsoft.com/office/officeart/2005/8/layout/hProcess7"/>
    <dgm:cxn modelId="{DCCBA7F7-9BE0-414E-B552-1F8B6E7CFC7E}" type="presParOf" srcId="{E2E62E7D-2847-4877-A602-8D1916128E54}" destId="{555EF87F-0915-4EC8-9F47-0D69AC712CBE}" srcOrd="1" destOrd="0" presId="urn:microsoft.com/office/officeart/2005/8/layout/hProcess7"/>
    <dgm:cxn modelId="{EF1D1D33-17BC-4F92-A917-1938AE38443B}" type="presParOf" srcId="{E2E62E7D-2847-4877-A602-8D1916128E54}" destId="{3211FD4D-347C-430E-B89E-8D731A2B136C}" srcOrd="2" destOrd="0" presId="urn:microsoft.com/office/officeart/2005/8/layout/hProcess7"/>
    <dgm:cxn modelId="{CDB978A6-78C7-4701-B4CB-E881A9EB3827}" type="presParOf" srcId="{F5E95124-E96A-4D65-9EE3-C655837FED63}" destId="{52EBB18C-E129-49AC-BA58-C188396A6433}" srcOrd="7" destOrd="0" presId="urn:microsoft.com/office/officeart/2005/8/layout/hProcess7"/>
    <dgm:cxn modelId="{DD2C5E51-4F89-40B8-AC8C-7ECEDA578E44}" type="presParOf" srcId="{F5E95124-E96A-4D65-9EE3-C655837FED63}" destId="{B76A2DB4-97DA-4EDB-9DAE-C830E3511032}" srcOrd="8" destOrd="0" presId="urn:microsoft.com/office/officeart/2005/8/layout/hProcess7"/>
    <dgm:cxn modelId="{9FB85E3E-7DC1-42B7-8014-0677FECBE0FC}" type="presParOf" srcId="{B76A2DB4-97DA-4EDB-9DAE-C830E3511032}" destId="{C17EA4BE-8B0A-40D8-8165-A9F00580FE38}" srcOrd="0" destOrd="0" presId="urn:microsoft.com/office/officeart/2005/8/layout/hProcess7"/>
    <dgm:cxn modelId="{7EFA0763-51F2-457E-B4F1-376E7AB85102}" type="presParOf" srcId="{B76A2DB4-97DA-4EDB-9DAE-C830E3511032}" destId="{B79229E6-CC74-42E1-BF88-07B513686370}" srcOrd="1" destOrd="0" presId="urn:microsoft.com/office/officeart/2005/8/layout/hProcess7"/>
    <dgm:cxn modelId="{D2889025-2F4C-45E9-8F75-5144AF1EB285}" type="presParOf" srcId="{B76A2DB4-97DA-4EDB-9DAE-C830E3511032}" destId="{BB6B748D-99F3-4DD5-BE33-0BFCFAB2A5A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2337C-B13D-41E5-B535-E51F2AE08E65}">
      <dsp:nvSpPr>
        <dsp:cNvPr id="0" name=""/>
        <dsp:cNvSpPr/>
      </dsp:nvSpPr>
      <dsp:spPr>
        <a:xfrm>
          <a:off x="13503" y="212376"/>
          <a:ext cx="2852461" cy="2565075"/>
        </a:xfrm>
        <a:prstGeom prst="roundRect">
          <a:avLst>
            <a:gd name="adj" fmla="val 5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3200" kern="1200" dirty="0"/>
        </a:p>
      </dsp:txBody>
      <dsp:txXfrm rot="16200000">
        <a:off x="-752931" y="978811"/>
        <a:ext cx="2103362" cy="570492"/>
      </dsp:txXfrm>
    </dsp:sp>
    <dsp:sp modelId="{A0535EAE-E165-4D76-BE47-C076A23D3837}">
      <dsp:nvSpPr>
        <dsp:cNvPr id="0" name=""/>
        <dsp:cNvSpPr/>
      </dsp:nvSpPr>
      <dsp:spPr>
        <a:xfrm>
          <a:off x="533396" y="212376"/>
          <a:ext cx="2125083" cy="256507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Phase I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HTML/CSS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Javascript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PHP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MySQL</a:t>
          </a:r>
          <a:endParaRPr lang="en-CA" sz="2000" kern="1200" dirty="0"/>
        </a:p>
      </dsp:txBody>
      <dsp:txXfrm>
        <a:off x="533396" y="212376"/>
        <a:ext cx="2125083" cy="2565075"/>
      </dsp:txXfrm>
    </dsp:sp>
    <dsp:sp modelId="{518597DF-4B88-43AE-9462-C73E2015FBA0}">
      <dsp:nvSpPr>
        <dsp:cNvPr id="0" name=""/>
        <dsp:cNvSpPr/>
      </dsp:nvSpPr>
      <dsp:spPr>
        <a:xfrm>
          <a:off x="2932368" y="181143"/>
          <a:ext cx="2995350" cy="2585449"/>
        </a:xfrm>
        <a:prstGeom prst="roundRect">
          <a:avLst>
            <a:gd name="adj" fmla="val 5000"/>
          </a:avLst>
        </a:prstGeom>
        <a:solidFill>
          <a:schemeClr val="accent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9728" rIns="142240" bIns="0" numCol="1" spcCol="1270" anchor="t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 </a:t>
          </a:r>
          <a:endParaRPr lang="en-CA" sz="3200" kern="1200" dirty="0"/>
        </a:p>
      </dsp:txBody>
      <dsp:txXfrm rot="16200000">
        <a:off x="2171869" y="941642"/>
        <a:ext cx="2120068" cy="599070"/>
      </dsp:txXfrm>
    </dsp:sp>
    <dsp:sp modelId="{DBFEE767-A549-431F-9AE1-C68874CFFD0D}">
      <dsp:nvSpPr>
        <dsp:cNvPr id="0" name=""/>
        <dsp:cNvSpPr/>
      </dsp:nvSpPr>
      <dsp:spPr>
        <a:xfrm rot="5400000">
          <a:off x="2753208" y="2235431"/>
          <a:ext cx="379864" cy="323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86F22-51D6-4EDE-BEDA-BA30B2AE8DFA}">
      <dsp:nvSpPr>
        <dsp:cNvPr id="0" name=""/>
        <dsp:cNvSpPr/>
      </dsp:nvSpPr>
      <dsp:spPr>
        <a:xfrm>
          <a:off x="3470479" y="181143"/>
          <a:ext cx="2231536" cy="258544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Phase II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ASP.Net</a:t>
          </a:r>
          <a:endParaRPr lang="en-US" sz="2000" kern="1200" dirty="0" smtClean="0"/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C#.Net</a:t>
          </a:r>
          <a:endParaRPr lang="en-US" sz="2000" kern="1200" dirty="0" smtClean="0"/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SQL Server</a:t>
          </a:r>
          <a:endParaRPr lang="en-CA" sz="2000" kern="1200" dirty="0"/>
        </a:p>
      </dsp:txBody>
      <dsp:txXfrm>
        <a:off x="3470479" y="181143"/>
        <a:ext cx="2231536" cy="2585449"/>
      </dsp:txXfrm>
    </dsp:sp>
    <dsp:sp modelId="{C17EA4BE-8B0A-40D8-8165-A9F00580FE38}">
      <dsp:nvSpPr>
        <dsp:cNvPr id="0" name=""/>
        <dsp:cNvSpPr/>
      </dsp:nvSpPr>
      <dsp:spPr>
        <a:xfrm>
          <a:off x="6003128" y="181143"/>
          <a:ext cx="3233212" cy="2585449"/>
        </a:xfrm>
        <a:prstGeom prst="roundRect">
          <a:avLst>
            <a:gd name="adj" fmla="val 5000"/>
          </a:avLst>
        </a:prstGeom>
        <a:solidFill>
          <a:srgbClr val="FF0000"/>
        </a:solidFill>
        <a:ln w="19050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lvl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 </a:t>
          </a:r>
          <a:endParaRPr lang="en-CA" sz="3100" kern="1200" dirty="0"/>
        </a:p>
      </dsp:txBody>
      <dsp:txXfrm rot="16200000">
        <a:off x="5266415" y="917856"/>
        <a:ext cx="2120068" cy="646642"/>
      </dsp:txXfrm>
    </dsp:sp>
    <dsp:sp modelId="{555EF87F-0915-4EC8-9F47-0D69AC712CBE}">
      <dsp:nvSpPr>
        <dsp:cNvPr id="0" name=""/>
        <dsp:cNvSpPr/>
      </dsp:nvSpPr>
      <dsp:spPr>
        <a:xfrm rot="5400000">
          <a:off x="5823968" y="2235431"/>
          <a:ext cx="379864" cy="32318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B748D-99F3-4DD5-BE33-0BFCFAB2A5A0}">
      <dsp:nvSpPr>
        <dsp:cNvPr id="0" name=""/>
        <dsp:cNvSpPr/>
      </dsp:nvSpPr>
      <dsp:spPr>
        <a:xfrm>
          <a:off x="6571566" y="181143"/>
          <a:ext cx="2408743" cy="258544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64592" rIns="0" bIns="0" numCol="1" spcCol="1270" anchor="t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Phase III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Java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Oracle MySQL</a:t>
          </a:r>
        </a:p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Linux &amp; Android</a:t>
          </a:r>
          <a:endParaRPr lang="en-CA" sz="2000" kern="1200" dirty="0"/>
        </a:p>
      </dsp:txBody>
      <dsp:txXfrm>
        <a:off x="6571566" y="181143"/>
        <a:ext cx="2408743" cy="2585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Travel </a:t>
            </a:r>
            <a:r>
              <a:rPr lang="en-US" dirty="0"/>
              <a:t>Experts </a:t>
            </a:r>
            <a:br>
              <a:rPr lang="en-US" dirty="0"/>
            </a:br>
            <a:r>
              <a:rPr lang="en-US" dirty="0"/>
              <a:t>Technology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7295" y="4777380"/>
            <a:ext cx="4183317" cy="861420"/>
          </a:xfrm>
        </p:spPr>
        <p:txBody>
          <a:bodyPr/>
          <a:lstStyle/>
          <a:p>
            <a:r>
              <a:rPr lang="en-US" dirty="0" smtClean="0"/>
              <a:t>JAVA &amp; Open-Source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92" y="5815584"/>
            <a:ext cx="2937522" cy="8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/>
              <a:t>Project </a:t>
            </a:r>
            <a:r>
              <a:rPr lang="en-US" dirty="0" smtClean="0"/>
              <a:t>Scope</a:t>
            </a:r>
          </a:p>
          <a:p>
            <a:endParaRPr lang="en-US" dirty="0"/>
          </a:p>
          <a:p>
            <a:r>
              <a:rPr lang="en-US" dirty="0" smtClean="0"/>
              <a:t>Requirements</a:t>
            </a:r>
          </a:p>
          <a:p>
            <a:endParaRPr lang="en-US" dirty="0" smtClean="0"/>
          </a:p>
          <a:p>
            <a:r>
              <a:rPr lang="en-US" dirty="0"/>
              <a:t>Prototype </a:t>
            </a:r>
            <a:r>
              <a:rPr lang="en-US" dirty="0" smtClean="0"/>
              <a:t>Demonstrations</a:t>
            </a: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028" y="5840409"/>
            <a:ext cx="2937522" cy="8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Team </a:t>
            </a: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MFKZ is an </a:t>
            </a:r>
            <a:r>
              <a:rPr lang="en-US" dirty="0"/>
              <a:t>industry-recognized, top provider of expert Software Development Consultant services with two decades of experience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We specialize in object-oriented software systems based on industry-leading </a:t>
            </a:r>
            <a:r>
              <a:rPr lang="en-US" dirty="0" smtClean="0"/>
              <a:t>Java-based desktop </a:t>
            </a:r>
            <a:r>
              <a:rPr lang="en-US" dirty="0"/>
              <a:t>application and web </a:t>
            </a:r>
            <a:r>
              <a:rPr lang="en-US" dirty="0" smtClean="0"/>
              <a:t>technologies.</a:t>
            </a:r>
          </a:p>
          <a:p>
            <a:endParaRPr lang="en-US" dirty="0"/>
          </a:p>
          <a:p>
            <a:r>
              <a:rPr lang="en-US" dirty="0"/>
              <a:t>We know and understand the software industry and leading technologies, and our mission is to apply our expertise to provide you with the best return on your investment.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92" y="5815584"/>
            <a:ext cx="2937522" cy="8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Project </a:t>
            </a:r>
            <a:r>
              <a:rPr lang="en-US" dirty="0"/>
              <a:t>Scope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010250"/>
              </p:ext>
            </p:extLst>
          </p:nvPr>
        </p:nvGraphicFramePr>
        <p:xfrm>
          <a:off x="1103312" y="1431758"/>
          <a:ext cx="9240838" cy="294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962526" y="4463716"/>
            <a:ext cx="10098748" cy="1816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Develop three functional prototypes demonstrating industry-standard technologies </a:t>
            </a:r>
          </a:p>
          <a:p>
            <a:r>
              <a:rPr lang="en-US" dirty="0" smtClean="0"/>
              <a:t>Phase III</a:t>
            </a:r>
            <a:r>
              <a:rPr lang="en-US" dirty="0"/>
              <a:t>: maintenance system, website and </a:t>
            </a:r>
            <a:r>
              <a:rPr lang="en-US" dirty="0" smtClean="0"/>
              <a:t>mobile app prototypes using Java technologies</a:t>
            </a:r>
          </a:p>
          <a:p>
            <a:r>
              <a:rPr lang="en-US" dirty="0" smtClean="0"/>
              <a:t>Consult with client to tailor solution to their needs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92" y="5815584"/>
            <a:ext cx="2937522" cy="8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Travel </a:t>
            </a:r>
            <a:r>
              <a:rPr lang="en-US" dirty="0"/>
              <a:t>Experts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5980" y="1684422"/>
            <a:ext cx="9021338" cy="420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Travel Experts </a:t>
            </a:r>
            <a:r>
              <a:rPr lang="en-US" dirty="0"/>
              <a:t>Maintenance System </a:t>
            </a:r>
            <a:endParaRPr lang="en-US" dirty="0" smtClean="0"/>
          </a:p>
          <a:p>
            <a:pPr lvl="1"/>
            <a:r>
              <a:rPr lang="en-US" dirty="0" smtClean="0"/>
              <a:t>Agent Empowerment</a:t>
            </a:r>
          </a:p>
          <a:p>
            <a:pPr lvl="1"/>
            <a:r>
              <a:rPr lang="en-GB" dirty="0" smtClean="0"/>
              <a:t>Increased Productivity </a:t>
            </a:r>
            <a:endParaRPr lang="en-US" dirty="0" smtClean="0"/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GB" dirty="0"/>
              <a:t>Create new travel packages including products and suppliers</a:t>
            </a:r>
            <a:endParaRPr lang="en-US" dirty="0"/>
          </a:p>
          <a:p>
            <a:pPr lvl="1"/>
            <a:r>
              <a:rPr lang="en-GB" dirty="0" smtClean="0"/>
              <a:t>Entry </a:t>
            </a:r>
            <a:r>
              <a:rPr lang="en-GB" dirty="0"/>
              <a:t>of new agents and editing of existing </a:t>
            </a:r>
            <a:r>
              <a:rPr lang="en-GB" dirty="0" smtClean="0"/>
              <a:t>agents</a:t>
            </a:r>
          </a:p>
          <a:p>
            <a:pPr lvl="1"/>
            <a:r>
              <a:rPr lang="en-GB" dirty="0" smtClean="0"/>
              <a:t>Modify </a:t>
            </a:r>
            <a:r>
              <a:rPr lang="en-GB" dirty="0"/>
              <a:t>c</a:t>
            </a:r>
            <a:r>
              <a:rPr lang="en-GB" dirty="0" smtClean="0"/>
              <a:t>ustomer </a:t>
            </a:r>
            <a:r>
              <a:rPr lang="en-GB" dirty="0"/>
              <a:t>data to assign a new agent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92" y="5815584"/>
            <a:ext cx="2937522" cy="8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Travel </a:t>
            </a:r>
            <a:r>
              <a:rPr lang="en-US" dirty="0"/>
              <a:t>Experts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15980" y="1684422"/>
            <a:ext cx="9021338" cy="420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Travel Experts Website and Mobile App</a:t>
            </a:r>
          </a:p>
          <a:p>
            <a:pPr lvl="1"/>
            <a:r>
              <a:rPr lang="en-US" dirty="0" smtClean="0"/>
              <a:t>Brand Exposure</a:t>
            </a:r>
          </a:p>
          <a:p>
            <a:pPr lvl="1"/>
            <a:r>
              <a:rPr lang="en-US" dirty="0" smtClean="0"/>
              <a:t>Customer Engagement</a:t>
            </a:r>
          </a:p>
          <a:p>
            <a:pPr lvl="1"/>
            <a:r>
              <a:rPr lang="en-US" dirty="0" smtClean="0"/>
              <a:t>Business Intelligence and Market Analysis</a:t>
            </a:r>
          </a:p>
          <a:p>
            <a:pPr marL="457200" lvl="1" indent="0">
              <a:buFont typeface="Wingdings 3" charset="2"/>
              <a:buNone/>
            </a:pPr>
            <a:endParaRPr lang="en-US" dirty="0" smtClean="0"/>
          </a:p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Customer can </a:t>
            </a:r>
            <a:r>
              <a:rPr lang="en-GB" dirty="0" smtClean="0"/>
              <a:t>display </a:t>
            </a:r>
            <a:r>
              <a:rPr lang="en-GB" dirty="0"/>
              <a:t>and update their account information </a:t>
            </a:r>
            <a:endParaRPr lang="en-GB" dirty="0" smtClean="0"/>
          </a:p>
          <a:p>
            <a:pPr lvl="1"/>
            <a:r>
              <a:rPr lang="en-US" dirty="0" smtClean="0"/>
              <a:t>View and print t</a:t>
            </a:r>
            <a:r>
              <a:rPr lang="en-GB" dirty="0" smtClean="0"/>
              <a:t>heir </a:t>
            </a:r>
            <a:r>
              <a:rPr lang="en-GB" dirty="0"/>
              <a:t>travel </a:t>
            </a:r>
            <a:r>
              <a:rPr lang="en-GB" dirty="0" smtClean="0"/>
              <a:t>information</a:t>
            </a:r>
          </a:p>
          <a:p>
            <a:pPr lvl="1"/>
            <a:r>
              <a:rPr lang="en-GB" dirty="0" smtClean="0"/>
              <a:t>Access </a:t>
            </a:r>
            <a:r>
              <a:rPr lang="en-GB" dirty="0"/>
              <a:t>the latest travel agent contact information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92" y="5815584"/>
            <a:ext cx="2937522" cy="8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Maintenance System</a:t>
            </a:r>
          </a:p>
          <a:p>
            <a:endParaRPr lang="en-US" dirty="0" smtClean="0"/>
          </a:p>
          <a:p>
            <a:r>
              <a:rPr lang="en-US" dirty="0" smtClean="0"/>
              <a:t>Travel Experts Website</a:t>
            </a:r>
          </a:p>
          <a:p>
            <a:endParaRPr lang="en-US" dirty="0"/>
          </a:p>
          <a:p>
            <a:r>
              <a:rPr lang="en-US" smtClean="0"/>
              <a:t>Mobile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2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MFKZ</a:t>
            </a:r>
          </a:p>
          <a:p>
            <a:endParaRPr lang="en-US" dirty="0"/>
          </a:p>
          <a:p>
            <a:r>
              <a:rPr lang="en-US" dirty="0"/>
              <a:t>Travel Experts Maintenance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/>
              <a:t>Travel Experts Website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Travel Experts Mobile App</a:t>
            </a:r>
          </a:p>
          <a:p>
            <a:endParaRPr lang="en-US" dirty="0"/>
          </a:p>
          <a:p>
            <a:r>
              <a:rPr lang="en-US" dirty="0"/>
              <a:t>Thank you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892" y="5815584"/>
            <a:ext cx="2937522" cy="8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237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    Travel Experts  Technology Demo</vt:lpstr>
      <vt:lpstr>        Agenda</vt:lpstr>
      <vt:lpstr>      Team Introduction</vt:lpstr>
      <vt:lpstr>      Project Scope</vt:lpstr>
      <vt:lpstr>         Travel Experts Requirements</vt:lpstr>
      <vt:lpstr>         Travel Experts Requirements</vt:lpstr>
      <vt:lpstr>Prototype Demonstration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Experts  Technology Demo</dc:title>
  <dc:creator>Kehinde Bade-Adebowale</dc:creator>
  <cp:lastModifiedBy>Filmon Ghezehey</cp:lastModifiedBy>
  <cp:revision>14</cp:revision>
  <dcterms:created xsi:type="dcterms:W3CDTF">2015-10-08T13:38:13Z</dcterms:created>
  <dcterms:modified xsi:type="dcterms:W3CDTF">2015-10-08T20:17:17Z</dcterms:modified>
</cp:coreProperties>
</file>