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6699D-0981-D047-F652-53F36921E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DEC7EC-2799-4B8E-2A88-4BABEA668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DCBFC0-95B2-1941-A4ED-EB26375B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961A-1655-416E-956B-EBECEC5D9EB8}" type="datetimeFigureOut">
              <a:rPr lang="es-CL" smtClean="0"/>
              <a:t>09-06-2024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0C4A39-46A6-F51C-A2AA-88A27F8A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A8D029-F652-69A1-E4D0-D37ACE41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0A76-E402-4BB8-862A-BEA78E324A8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664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3DDBD-F0B9-106D-7D51-6FF2725C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609687-DD93-65A2-906A-8126B1B4A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635E0B-2B31-41D1-78CF-3D934C84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961A-1655-416E-956B-EBECEC5D9EB8}" type="datetimeFigureOut">
              <a:rPr lang="es-CL" smtClean="0"/>
              <a:t>09-06-2024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F84B32-EBCE-3A1D-F34B-24DA69BA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592E-B377-096A-37C0-1CCB7962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0A76-E402-4BB8-862A-BEA78E324A8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299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69645F-181F-0835-5E5B-0B29A510C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D3B83D-05AE-038A-8F5E-34ED954D7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BBC939-8B91-75BA-FDED-3E2094AB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961A-1655-416E-956B-EBECEC5D9EB8}" type="datetimeFigureOut">
              <a:rPr lang="es-CL" smtClean="0"/>
              <a:t>09-06-2024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D5EB24-264C-CE71-F966-BBFEFF47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B7B7F-5ADC-B41F-3BD2-906C630B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0A76-E402-4BB8-862A-BEA78E324A8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695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C14E6-EF35-295D-8EB1-BDC6A3E1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B04178-CE8D-4AAA-65C7-20F8DD31E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57E30E-F369-9FC2-6225-0A95BE4F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961A-1655-416E-956B-EBECEC5D9EB8}" type="datetimeFigureOut">
              <a:rPr lang="es-CL" smtClean="0"/>
              <a:t>09-06-2024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8DEF4-7B77-0B93-4390-332D439A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B1FF38-DB90-6CE5-8A07-5768E9E0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0A76-E402-4BB8-862A-BEA78E324A8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509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97134-0FFB-957E-79DC-7E708150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52E42C-7138-4581-D361-A4D73F07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857C10-9CE0-FEFC-247B-26DC5B0E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961A-1655-416E-956B-EBECEC5D9EB8}" type="datetimeFigureOut">
              <a:rPr lang="es-CL" smtClean="0"/>
              <a:t>09-06-2024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B3FDF4-D924-F255-F5FF-77C0896D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6DC300-9769-B0C4-36EB-0C29C115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0A76-E402-4BB8-862A-BEA78E324A8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154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C8A09-CF40-D8DD-4BE5-1783B5F9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30023C-0C4D-1F50-7B30-F7ABD11E0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0AACB4-4D43-D022-1D62-18FDB3266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495837-5BDC-6899-E668-24897BF3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961A-1655-416E-956B-EBECEC5D9EB8}" type="datetimeFigureOut">
              <a:rPr lang="es-CL" smtClean="0"/>
              <a:t>09-06-2024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E851EC-D1AC-58FE-9F4D-9536B3A2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DB6740-55F0-DDEA-2054-3EAEB832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0A76-E402-4BB8-862A-BEA78E324A8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852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C59DA-C7F0-D115-5401-32C78AF0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30383A-7B85-099E-83B3-C5F2E11FA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6E931C-7938-B8AE-C401-CE6FD9042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6F112C-6E96-51CE-19CF-5676D426A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3180F2-724B-7E58-3F37-3A934DA38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729A85-3052-37FD-34A9-D72F555D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961A-1655-416E-956B-EBECEC5D9EB8}" type="datetimeFigureOut">
              <a:rPr lang="es-CL" smtClean="0"/>
              <a:t>09-06-2024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0EBDE1-0BAA-FB19-9CE7-752F27F0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7AEE37-1368-D6D4-760D-3098153F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0A76-E402-4BB8-862A-BEA78E324A8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56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64C22-C928-DAF3-31F1-30172A8C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103252-08A7-3E95-51F3-0975A505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961A-1655-416E-956B-EBECEC5D9EB8}" type="datetimeFigureOut">
              <a:rPr lang="es-CL" smtClean="0"/>
              <a:t>09-06-2024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0B0915-205E-5BCD-8B5C-CF334348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78377B-3D26-1E02-6D90-1C7BFBBE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0A76-E402-4BB8-862A-BEA78E324A8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909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B77651-646F-F12D-2B67-1ADD32ED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961A-1655-416E-956B-EBECEC5D9EB8}" type="datetimeFigureOut">
              <a:rPr lang="es-CL" smtClean="0"/>
              <a:t>09-06-2024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4F906C-FB2A-729B-A386-814DD5F8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3188A6-B4E6-265C-6D86-BF276E80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0A76-E402-4BB8-862A-BEA78E324A8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632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2D09E-FFC3-3589-8D9E-466E60E2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366164-7C46-FC9D-41CA-A63D1960C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F47A4C-40C5-5050-5FB1-B066F8BDB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1E6545-3919-208F-4E42-A4419425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961A-1655-416E-956B-EBECEC5D9EB8}" type="datetimeFigureOut">
              <a:rPr lang="es-CL" smtClean="0"/>
              <a:t>09-06-2024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7B2F6D-1E59-C10B-0B7A-EA36E45E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D3CDB2-C69F-104E-615D-F11430A5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0A76-E402-4BB8-862A-BEA78E324A8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531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92E95-F11E-E411-FB7E-20246354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5DF0462-3402-5112-BDBE-99BB84446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ADCFC2-EF62-242F-3703-66A2AAC6F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1600FA-1C3E-15E9-DD2F-67E41F9F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961A-1655-416E-956B-EBECEC5D9EB8}" type="datetimeFigureOut">
              <a:rPr lang="es-CL" smtClean="0"/>
              <a:t>09-06-2024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40B9C5-10C9-8176-0ED4-7255A65C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0E3808-3440-C575-0113-B1FA8643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0A76-E402-4BB8-862A-BEA78E324A8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650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D6057EE-C94F-258E-6E9D-90B3AA63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27E552-E122-152A-2432-5294678B1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473CA9-8D3C-C3E2-8709-BE7E42CBE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961A-1655-416E-956B-EBECEC5D9EB8}" type="datetimeFigureOut">
              <a:rPr lang="es-CL" smtClean="0"/>
              <a:t>09-06-2024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71E3CE-FA53-DCA0-A8C8-1C09C59EA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951AB9-6A18-4BAC-B354-DFEA0B043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30A76-E402-4BB8-862A-BEA78E324A8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022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FB914-CC77-B519-11B9-2EEFE11A0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El test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23934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El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KENYER EDUARDO AGUIAR APONTE</dc:creator>
  <cp:lastModifiedBy>KENYER EDUARDO AGUIAR APONTE</cp:lastModifiedBy>
  <cp:revision>1</cp:revision>
  <dcterms:created xsi:type="dcterms:W3CDTF">2024-06-10T01:04:37Z</dcterms:created>
  <dcterms:modified xsi:type="dcterms:W3CDTF">2024-06-10T01:05:05Z</dcterms:modified>
</cp:coreProperties>
</file>