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5"/>
    <p:sldMasterId id="2147483684" r:id="rId6"/>
    <p:sldMasterId id="2147483708" r:id="rId7"/>
    <p:sldMasterId id="2147483720" r:id="rId8"/>
    <p:sldMasterId id="2147483762" r:id="rId9"/>
  </p:sldMasterIdLst>
  <p:notesMasterIdLst>
    <p:notesMasterId r:id="rId17"/>
  </p:notesMasterIdLst>
  <p:sldIdLst>
    <p:sldId id="266" r:id="rId10"/>
    <p:sldId id="271" r:id="rId11"/>
    <p:sldId id="272" r:id="rId12"/>
    <p:sldId id="273" r:id="rId13"/>
    <p:sldId id="274" r:id="rId14"/>
    <p:sldId id="276" r:id="rId15"/>
    <p:sldId id="275" r:id="rId16"/>
  </p:sldIdLst>
  <p:sldSz cx="9144000" cy="6858000" type="screen4x3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000"/>
    <a:srgbClr val="C41F04"/>
    <a:srgbClr val="E10000"/>
    <a:srgbClr val="CD0000"/>
    <a:srgbClr val="8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 autoAdjust="0"/>
    <p:restoredTop sz="95084" autoAdjust="0"/>
  </p:normalViewPr>
  <p:slideViewPr>
    <p:cSldViewPr>
      <p:cViewPr varScale="1">
        <p:scale>
          <a:sx n="107" d="100"/>
          <a:sy n="107" d="100"/>
        </p:scale>
        <p:origin x="456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-66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4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5.xml"/><Relationship Id="rId14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22397-19D0-43F4-884F-DD192CCA8686}" type="datetimeFigureOut">
              <a:rPr lang="es-PA" smtClean="0"/>
              <a:t>10/03/25</a:t>
            </a:fld>
            <a:endParaRPr lang="es-P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0ED58-E70D-4DA0-B0A1-68F16CF969FA}" type="slidenum">
              <a:rPr lang="es-PA" smtClean="0"/>
              <a:t>‹#›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96895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1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67642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0ED58-E70D-4DA0-B0A1-68F16CF969FA}" type="slidenum">
              <a:rPr lang="es-PA" smtClean="0"/>
              <a:t>7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609547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71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81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72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434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443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844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33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3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34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82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7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1737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60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53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277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312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4401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8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0622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64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9184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453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457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8287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58930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8455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69494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8303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8112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0837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21944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027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726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3799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5290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68778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8744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E92C4EAE-EEEA-4B0B-8FE1-CBB9127FF83B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2B23A4EE-5712-40FE-9C4B-4894C5B14467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2089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149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58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3506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8873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2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59186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3936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33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5284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4189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403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156291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2387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7459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56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8128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3428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187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6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3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7F4C9D8D-03E1-4DA5-B5D0-284F89CF2A81}" type="datetimeFigureOut">
              <a:rPr lang="es-PA" smtClean="0">
                <a:solidFill>
                  <a:prstClr val="black"/>
                </a:solidFill>
              </a:rPr>
              <a:pPr/>
              <a:t>10/03/25</a:t>
            </a:fld>
            <a:endParaRPr lang="es-PA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s-PA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C26949DC-92D9-4F31-B354-335DFB0452AD}" type="slidenum">
              <a:rPr lang="es-PA" smtClean="0">
                <a:solidFill>
                  <a:prstClr val="black"/>
                </a:solidFill>
              </a:rPr>
              <a:pPr/>
              <a:t>‹#›</a:t>
            </a:fld>
            <a:endParaRPr lang="es-P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02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slideLayout" Target="../slideLayouts/slideLayout57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slideLayout" Target="../slideLayouts/slideLayout56.xml"/><Relationship Id="rId17" Type="http://schemas.openxmlformats.org/officeDocument/2006/relationships/slideLayout" Target="../slideLayouts/slideLayout61.xml"/><Relationship Id="rId2" Type="http://schemas.openxmlformats.org/officeDocument/2006/relationships/slideLayout" Target="../slideLayouts/slideLayout46.xml"/><Relationship Id="rId16" Type="http://schemas.openxmlformats.org/officeDocument/2006/relationships/slideLayout" Target="../slideLayouts/slideLayout60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slideLayout" Target="../slideLayouts/slideLayout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89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PMO-MON-102</a:t>
            </a:r>
          </a:p>
        </p:txBody>
      </p:sp>
    </p:spTree>
    <p:extLst>
      <p:ext uri="{BB962C8B-B14F-4D97-AF65-F5344CB8AC3E}">
        <p14:creationId xmlns:p14="http://schemas.microsoft.com/office/powerpoint/2010/main" val="22082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88823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2557786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 rotWithShape="1">
          <a:blip r:embed="rId13"/>
          <a:srcRect l="365"/>
          <a:stretch/>
        </p:blipFill>
        <p:spPr>
          <a:xfrm>
            <a:off x="0" y="0"/>
            <a:ext cx="9173102" cy="6858000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251520" y="6237312"/>
            <a:ext cx="16433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PMO-MON-101</a:t>
            </a:r>
          </a:p>
        </p:txBody>
      </p:sp>
    </p:spTree>
    <p:extLst>
      <p:ext uri="{BB962C8B-B14F-4D97-AF65-F5344CB8AC3E}">
        <p14:creationId xmlns:p14="http://schemas.microsoft.com/office/powerpoint/2010/main" val="15418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34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1561802" y="1628800"/>
            <a:ext cx="6020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RETROSPECTIVA DEL SPRINT 1</a:t>
            </a:r>
            <a:endParaRPr lang="en-US" sz="2800" b="1" dirty="0">
              <a:solidFill>
                <a:prstClr val="white"/>
              </a:solidFill>
            </a:endParaRPr>
          </a:p>
        </p:txBody>
      </p:sp>
      <p:sp>
        <p:nvSpPr>
          <p:cNvPr id="3" name="CuadroTexto 1"/>
          <p:cNvSpPr txBox="1"/>
          <p:nvPr/>
        </p:nvSpPr>
        <p:spPr>
          <a:xfrm>
            <a:off x="1561802" y="4221088"/>
            <a:ext cx="602039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800" b="1" dirty="0">
                <a:solidFill>
                  <a:prstClr val="white"/>
                </a:solidFill>
              </a:rPr>
              <a:t>TUTOR VIRTUAL DE LECTURA CRÍTICA</a:t>
            </a:r>
          </a:p>
          <a:p>
            <a:pPr algn="ctr"/>
            <a:r>
              <a:rPr lang="es-PA" sz="2800" b="1" dirty="0">
                <a:solidFill>
                  <a:prstClr val="white"/>
                </a:solidFill>
              </a:rPr>
              <a:t>28/09/2025</a:t>
            </a:r>
          </a:p>
        </p:txBody>
      </p:sp>
    </p:spTree>
    <p:extLst>
      <p:ext uri="{BB962C8B-B14F-4D97-AF65-F5344CB8AC3E}">
        <p14:creationId xmlns:p14="http://schemas.microsoft.com/office/powerpoint/2010/main" val="255826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692696"/>
            <a:ext cx="4243469" cy="326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A" sz="2800" b="1" dirty="0"/>
              <a:t>AGENDA</a:t>
            </a:r>
          </a:p>
          <a:p>
            <a:endParaRPr lang="es-P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aprendimos?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estamos haciendo bien?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Qué podemos hacer mejor?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Personas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Relaciones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Procesos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PA" sz="2000" dirty="0"/>
              <a:t>Herramientas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A" sz="2000" dirty="0"/>
              <a:t>Acciones a realizar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424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043C3-B352-9115-C64B-0C9F4FA8B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10F75A-928C-3318-7DA0-15B815FD3988}"/>
              </a:ext>
            </a:extLst>
          </p:cNvPr>
          <p:cNvSpPr txBox="1"/>
          <p:nvPr/>
        </p:nvSpPr>
        <p:spPr>
          <a:xfrm>
            <a:off x="611560" y="69269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b="1" dirty="0"/>
              <a:t>Qué aprendimos?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04463A-7642-4CC1-E58D-90D3CA247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994915"/>
            <a:ext cx="8208912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 importancia de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planificar las tareas por prioridades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en Jira para cumplir con los objetivos del sprint.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Mejoramos nuestra comprensión sobre el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 de GitHub como repositorio colaborativo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Aprendimos a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coordinarnos como equipo multidisciplinario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(frontend, backend, QA, diseño, análisis).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Entendimos mejor el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flujo de trabajo Scrum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con roles y responsabilidades claras.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Fortalecimos nuestras habilidades en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Figma para el diseño de interfaces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y en la integración con el backend.</a:t>
            </a:r>
          </a:p>
        </p:txBody>
      </p:sp>
    </p:spTree>
    <p:extLst>
      <p:ext uri="{BB962C8B-B14F-4D97-AF65-F5344CB8AC3E}">
        <p14:creationId xmlns:p14="http://schemas.microsoft.com/office/powerpoint/2010/main" val="372952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E4BBB-C178-6B26-B994-592D0C4B8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F1C018-A36E-90A2-CB49-5CAFC4F37EBA}"/>
              </a:ext>
            </a:extLst>
          </p:cNvPr>
          <p:cNvSpPr txBox="1"/>
          <p:nvPr/>
        </p:nvSpPr>
        <p:spPr>
          <a:xfrm>
            <a:off x="611560" y="69269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b="1" dirty="0"/>
              <a:t>Qué estamos haciendo bien?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E444CB4-7055-85DF-AEE7-CD9F183EE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47" y="2204864"/>
            <a:ext cx="7929906" cy="3780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Comunicación constante entre los miembros del equipo por canales definidos.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Uso activo de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Jira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para el seguimiento de tareas y visibilidad del progreso.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Cumplimiento de las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Historias de Usuario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planificadas (HU1-HU4) dentro del sprint.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Trabajo colaborativo entre el diseñador UX/UI y el frontend, lo que agilizó la implementación visual.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Las pruebas del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tester/QA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ayudaron a detectar errores antes de la entrega final.</a:t>
            </a:r>
          </a:p>
        </p:txBody>
      </p:sp>
    </p:spTree>
    <p:extLst>
      <p:ext uri="{BB962C8B-B14F-4D97-AF65-F5344CB8AC3E}">
        <p14:creationId xmlns:p14="http://schemas.microsoft.com/office/powerpoint/2010/main" val="3954787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67C3B-AA59-C7C2-BCC2-9DF1ECB7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1048D5-BD18-2DCC-5CAF-E6C12610E288}"/>
              </a:ext>
            </a:extLst>
          </p:cNvPr>
          <p:cNvSpPr txBox="1"/>
          <p:nvPr/>
        </p:nvSpPr>
        <p:spPr>
          <a:xfrm>
            <a:off x="611560" y="69269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b="1" dirty="0"/>
              <a:t>Qué podemos hacer mejor?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FE22450-0A31-D177-25DB-1F9E65A80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132856"/>
            <a:ext cx="7632848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Personas: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PE" altLang="en-PE" b="1" dirty="0">
                <a:latin typeface="Arial" panose="020B0604020202020204" pitchFamily="34" charset="0"/>
              </a:rPr>
              <a:t>Mejorar 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distribución del tiempo individual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para cumplir las tareas del sprint sin retrasos.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Fomentar una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mayor participación en las reuniones diarias (Daily Scrum)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Potenciar la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autonomía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en la resolución de problemas técnicos.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Relaciones: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2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Incrementar comunicación entre frontend y backend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para evitar malentendidos en las integraciones.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Promover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más feedback constructivo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entre los miembros del equipo.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Reforzar la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coordinación con el diseñador UX/UI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para mantener coherencia visual y funcional.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52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A870-6275-4736-FD06-6B966368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C3A6-E521-34FF-C06B-144BA07091D2}"/>
              </a:ext>
            </a:extLst>
          </p:cNvPr>
          <p:cNvSpPr txBox="1"/>
          <p:nvPr/>
        </p:nvSpPr>
        <p:spPr>
          <a:xfrm>
            <a:off x="611560" y="69269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b="1" dirty="0"/>
              <a:t>Qué podemos hacer mejor?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6FB2B11-CA8A-3C9E-A664-D7A5CEC25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54" y="1920168"/>
            <a:ext cx="7757691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Procesos: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PE" altLang="en-PE" dirty="0">
                <a:latin typeface="Arial" panose="020B0604020202020204" pitchFamily="34" charset="0"/>
              </a:rPr>
              <a:t>Dividir las 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historias de usuario en tareas más pequeñas y manejables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Estandarizar el flujo de trabajo (definir mejor el </a:t>
            </a:r>
            <a:r>
              <a:rPr kumimoji="0" lang="en-PE" altLang="en-PE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 of Done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y </a:t>
            </a:r>
            <a:r>
              <a:rPr kumimoji="0" lang="en-PE" altLang="en-PE" sz="1800" b="0" i="1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Definition of Ready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Programar revisiones periódicas del código antes de los merges en GitHub.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PE" altLang="en-PE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Herramientos: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8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PE" altLang="en-PE" dirty="0">
                <a:latin typeface="Arial" panose="020B0604020202020204" pitchFamily="34" charset="0"/>
              </a:rPr>
              <a:t>Documentar mejor los 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commits y ramas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en GitHub (mensajes claros y descriptivos).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Aprovechar más las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funcionalidades de Jira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(comentarios, etiquetas, adjuntos).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Usar un </a:t>
            </a:r>
            <a:r>
              <a:rPr kumimoji="0" lang="en-PE" altLang="en-PE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repositorio compartido de documentación</a:t>
            </a:r>
            <a:r>
              <a:rPr kumimoji="0" lang="en-PE" altLang="en-PE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 (por ejemplo, Google Drive o Notion) para centralizar información.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51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129DF-4E63-F16C-6C38-86F419E7E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08A194-E96C-D39F-DD63-B3C7237A2A1D}"/>
              </a:ext>
            </a:extLst>
          </p:cNvPr>
          <p:cNvSpPr txBox="1"/>
          <p:nvPr/>
        </p:nvSpPr>
        <p:spPr>
          <a:xfrm>
            <a:off x="611560" y="692696"/>
            <a:ext cx="4104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A" sz="3600" b="1" dirty="0"/>
              <a:t>Acciones a realizar?</a:t>
            </a:r>
            <a:endParaRPr lang="en-US" sz="3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E49B4C-506A-6120-E62A-98FE201EB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1597442"/>
            <a:ext cx="8424936" cy="521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Reforzar la comunicación del equipo mediante reuniones diarias más breves y constantes.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Mejorar la documentación técnica y funcional de las tareas desarrolladas.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Mantener una mejor organización en GitHub estableciendo una guía de commits y ramas.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Realizar revisiones de código conjuntas antes de cada integración o merge.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Refinar las historias de usuario del siguiente sprint, priorizando las funcionalidades más importantes.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Planificar mejor los tiempos de desarrollo para cumplir con los entregables dentro del plazo.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Continuar fortaleciendo la colaboración entre los roles de frontend, backend, QA y diseño UX/UI.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E" altLang="en-PE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Incrementar el uso de Jira para dar un seguimiento más detallado a los avances y bloqueos.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E" altLang="en-PE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684214"/>
      </p:ext>
    </p:extLst>
  </p:cSld>
  <p:clrMapOvr>
    <a:masterClrMapping/>
  </p:clrMapOvr>
</p:sld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3.xml><?xml version="1.0" encoding="utf-8"?>
<a:theme xmlns:a="http://schemas.openxmlformats.org/drawingml/2006/main" name="2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F4D2D2C8-2F4E-4B5A-9940-CB63F3447BE0}"/>
    </a:ext>
  </a:extLst>
</a:theme>
</file>

<file path=ppt/theme/theme4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_Grupo Rey_Actualizada_1 [solo lectura]" id="{533A53B2-B7D8-4C76-81B7-5CC4BE25A0E7}" vid="{502E3936-DC63-43D3-BC3E-45E2DBA39A5A}"/>
    </a:ext>
  </a:extLst>
</a:theme>
</file>

<file path=ppt/theme/theme5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1eb4bd6-a8ff-4439-b7eb-fe0a650fbd8a">FWJASSSE55TN-275-90</_dlc_DocId>
    <_dlc_DocIdUrl xmlns="01eb4bd6-a8ff-4439-b7eb-fe0a650fbd8a">
      <Url>https://portal.smrey.net/areas/it/_layouts/15/DocIdRedir.aspx?ID=FWJASSSE55TN-275-90</Url>
      <Description>FWJASSSE55TN-275-90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124E24CAF14D46B2DD609ACFD84C07" ma:contentTypeVersion="0" ma:contentTypeDescription="Create a new document." ma:contentTypeScope="" ma:versionID="9971b3b784abbe199b171e233c6d3889">
  <xsd:schema xmlns:xsd="http://www.w3.org/2001/XMLSchema" xmlns:xs="http://www.w3.org/2001/XMLSchema" xmlns:p="http://schemas.microsoft.com/office/2006/metadata/properties" xmlns:ns2="01eb4bd6-a8ff-4439-b7eb-fe0a650fbd8a" targetNamespace="http://schemas.microsoft.com/office/2006/metadata/properties" ma:root="true" ma:fieldsID="9a36e787f936117f0a8f63b0cc0186e7" ns2:_="">
    <xsd:import namespace="01eb4bd6-a8ff-4439-b7eb-fe0a650fbd8a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b4bd6-a8ff-4439-b7eb-fe0a650fbd8a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Identificador persistente" ma:description="Mantener el identificador al agregar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A82C02-33B1-44E3-8205-C641671E37A6}">
  <ds:schemaRefs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01eb4bd6-a8ff-4439-b7eb-fe0a650fbd8a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6403FF3-E664-4B75-AE82-10E83625546A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761A4983-4A93-4B3A-8900-9EB737E8271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00AB431C-329B-4A82-A797-4BEB23E904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b4bd6-a8ff-4439-b7eb-fe0a650fbd8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9249</TotalTime>
  <Words>494</Words>
  <Application>Microsoft Macintosh PowerPoint</Application>
  <PresentationFormat>On-screen Show (4:3)</PresentationFormat>
  <Paragraphs>61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1_Tema de Office</vt:lpstr>
      <vt:lpstr>Diseño personalizado</vt:lpstr>
      <vt:lpstr>2_Tema de Office</vt:lpstr>
      <vt:lpstr>1_Diseño personalizado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hbravo-consultorge@innovacion.gob.pa</dc:creator>
  <cp:lastModifiedBy>ESTEFANI ABIGAIL HUAMAN CAPCHA</cp:lastModifiedBy>
  <cp:revision>255</cp:revision>
  <dcterms:created xsi:type="dcterms:W3CDTF">2012-03-27T19:44:46Z</dcterms:created>
  <dcterms:modified xsi:type="dcterms:W3CDTF">2025-10-03T17:33:09Z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0x010100A5124E24CAF14D46B2DD609ACFD84C07</vt:lpwstr>
  </property>
  <property fmtid="{D5CDD505-2E9C-101B-9397-08002B2CF9AE}" pid="3" name="_dlc_DocIdItemGuid">
    <vt:lpwstr>7586f2f4-d20d-492b-9868-1bee41335ca5</vt:lpwstr>
  </property>
</Properties>
</file>