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840" r:id="rId9"/>
  </p:sldMasterIdLst>
  <p:notesMasterIdLst>
    <p:notesMasterId r:id="rId15"/>
  </p:notesMasterIdLst>
  <p:sldIdLst>
    <p:sldId id="266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5084" autoAdjust="0"/>
  </p:normalViewPr>
  <p:slideViewPr>
    <p:cSldViewPr>
      <p:cViewPr varScale="1">
        <p:scale>
          <a:sx n="107" d="100"/>
          <a:sy n="107" d="100"/>
        </p:scale>
        <p:origin x="16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10/03/25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547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7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6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59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3415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2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34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478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0DD0-2A6F-4F79-890C-FFB39C5316A3}" type="datetimeFigureOut">
              <a:rPr lang="en-US" smtClean="0"/>
              <a:t>10/3/25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08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6FD3-7618-407B-9AD1-F22D2D250FF2}" type="datetimeFigureOut">
              <a:rPr lang="en-US" smtClean="0"/>
              <a:t>10/3/25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357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5AEE-FEBA-4707-9A7F-B8CF33FA2E44}" type="datetimeFigureOut">
              <a:rPr lang="en-US" smtClean="0"/>
              <a:t>10/3/25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16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DBA2-4164-48AA-BE36-C02775701CCE}" type="datetimeFigureOut">
              <a:rPr lang="en-US" smtClean="0"/>
              <a:t>10/3/25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230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62D7-2A52-40FE-9D68-7AA14F989445}" type="datetimeFigureOut">
              <a:rPr lang="en-US" smtClean="0"/>
              <a:t>10/3/25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0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A9BF-74C6-453E-9062-D3583FAE2170}" type="datetimeFigureOut">
              <a:rPr lang="en-US" smtClean="0"/>
              <a:t>10/3/25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651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5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REUNION DE DEMOSTRACION Y</a:t>
            </a:r>
          </a:p>
          <a:p>
            <a:pPr algn="ctr"/>
            <a:r>
              <a:rPr lang="es-PA" sz="2800" b="1" dirty="0">
                <a:solidFill>
                  <a:prstClr val="white"/>
                </a:solidFill>
              </a:rPr>
              <a:t>REVISION DEL SPRINT 1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4293096"/>
            <a:ext cx="602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TUTOR VIRTUAL DE LECTURA CRÍTICA</a:t>
            </a:r>
          </a:p>
          <a:p>
            <a:pPr algn="ctr"/>
            <a:r>
              <a:rPr lang="es-PA" sz="2800" b="1" dirty="0">
                <a:solidFill>
                  <a:prstClr val="white"/>
                </a:solidFill>
              </a:rPr>
              <a:t>28/09/2025</a:t>
            </a: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637225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800" b="1" dirty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Historias de Usuario completadas en este Sprint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Demostración del trabajo completado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Pendientes</a:t>
            </a:r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16E3-A003-8880-2B96-54A312DFA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140D5-2D16-1C16-3A7D-539F55B4CDC3}"/>
              </a:ext>
            </a:extLst>
          </p:cNvPr>
          <p:cNvSpPr txBox="1"/>
          <p:nvPr/>
        </p:nvSpPr>
        <p:spPr>
          <a:xfrm>
            <a:off x="539552" y="836712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800" b="1" dirty="0"/>
              <a:t>Historias de Usuario completadas en este Sprint</a:t>
            </a:r>
          </a:p>
          <a:p>
            <a:endParaRPr lang="es-PA" sz="28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114B34-5008-2EB9-F333-879601BA4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08" y="1830173"/>
            <a:ext cx="7035944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E" altLang="en-P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HU1: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Registro e inicio de sesión de usuario.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HU2: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Visualización del menú principal con acceso a las secciones del tutor.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HU3: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Implementación del módulo de ejercicios de comprensión lectora.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HU4: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Almacenamiento de resultados del usuario y retroalimentación automática.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E" altLang="en-PE" sz="18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(Estas HU reflejan los avances funcionales logrados durante el sprint, cumpliendo los objetivos principales del proyecto.)</a:t>
            </a:r>
            <a:endParaRPr kumimoji="0" lang="en-PE" altLang="en-P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1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4763E-A0C8-60DF-8CBC-1601DA4C4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2877E-C800-AF13-87D0-6226F137EFEC}"/>
              </a:ext>
            </a:extLst>
          </p:cNvPr>
          <p:cNvSpPr txBox="1"/>
          <p:nvPr/>
        </p:nvSpPr>
        <p:spPr>
          <a:xfrm>
            <a:off x="539552" y="886953"/>
            <a:ext cx="6624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800" b="1" dirty="0"/>
              <a:t>Demostración del trabajo completado</a:t>
            </a:r>
          </a:p>
          <a:p>
            <a:endParaRPr lang="es-PA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27EDC9-9F63-B2C5-4099-64D877CD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276872"/>
            <a:ext cx="7200800" cy="3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Presentación del flujo completo de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registro, inicio de sesión y navegación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dentro de la plataforma.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Visualización de la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interfaz principal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desarrollada en Figma e implementada en el sistema.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Ejecución de un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ejercicio de lectura crítica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mostrando cómo se guardan los resultados.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Revisión del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repositorio GitHub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con la estructura del código y documentación actualizada.</a:t>
            </a:r>
          </a:p>
        </p:txBody>
      </p:sp>
    </p:spTree>
    <p:extLst>
      <p:ext uri="{BB962C8B-B14F-4D97-AF65-F5344CB8AC3E}">
        <p14:creationId xmlns:p14="http://schemas.microsoft.com/office/powerpoint/2010/main" val="28897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A501A-E9EC-D977-CF22-5EB2542E9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54F1B-6594-91A5-1256-8784173AE8C3}"/>
              </a:ext>
            </a:extLst>
          </p:cNvPr>
          <p:cNvSpPr txBox="1"/>
          <p:nvPr/>
        </p:nvSpPr>
        <p:spPr>
          <a:xfrm>
            <a:off x="539552" y="886953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800" b="1" dirty="0"/>
              <a:t>Pendientes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A4FEE5-D687-2EBB-DA7D-B7D8D43DA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988840"/>
            <a:ext cx="6480720" cy="3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Integración completa entre los módulos de ejercicios y la base de datos.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Implementación de un panel de progreso del usuario.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Mejoras en el diseño visual (colores, tipografía y responsividad).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Pruebas adicionales de usabilidad y validación de respuestas.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Ajustes finales antes de la entrega del siguiente sprint.</a:t>
            </a:r>
          </a:p>
        </p:txBody>
      </p:sp>
    </p:spTree>
    <p:extLst>
      <p:ext uri="{BB962C8B-B14F-4D97-AF65-F5344CB8AC3E}">
        <p14:creationId xmlns:p14="http://schemas.microsoft.com/office/powerpoint/2010/main" val="3355646763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FWJASSSE55TN-275-89</_dlc_DocId>
    <_dlc_DocIdUrl xmlns="01eb4bd6-a8ff-4439-b7eb-fe0a650fbd8a">
      <Url>https://portal.smrey.net/areas/it/_layouts/15/DocIdRedir.aspx?ID=FWJASSSE55TN-275-89</Url>
      <Description>FWJASSSE55TN-275-89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829AFC-3782-4D2D-8542-5E6C64387F0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60382EE-287C-4A6D-BC9A-747A508B6B29}">
  <ds:schemaRefs>
    <ds:schemaRef ds:uri="01eb4bd6-a8ff-4439-b7eb-fe0a650fbd8a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9CA153A-738A-46A0-99D9-95D181851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7CCABAD-9D4B-42FB-80F1-5D032DA057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9222</TotalTime>
  <Words>217</Words>
  <Application>Microsoft Macintosh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ESTEFANI ABIGAIL HUAMAN CAPCHA</cp:lastModifiedBy>
  <cp:revision>255</cp:revision>
  <dcterms:created xsi:type="dcterms:W3CDTF">2012-03-27T19:44:46Z</dcterms:created>
  <dcterms:modified xsi:type="dcterms:W3CDTF">2025-10-03T17:42:35Z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ad5b9eb1-3f56-4f57-9c5a-78d9eb8422d9</vt:lpwstr>
  </property>
</Properties>
</file>