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7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80346-C26C-46F8-AF8C-7B9D707A614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C991-CF2C-463B-8A03-B1BD512E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C991-CF2C-463B-8A03-B1BD512E0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4946-7519-4264-AC92-5F00C3ACFCF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9775-7A8D-4912-873B-649D606F3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 for measurement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1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Study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481"/>
            <a:ext cx="8229600" cy="40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tracking of measurement status for each studies</a:t>
            </a:r>
          </a:p>
          <a:p>
            <a:r>
              <a:rPr lang="en-US" dirty="0" smtClean="0"/>
              <a:t>Avoid using multiple tracker for x-ray status and comments</a:t>
            </a:r>
          </a:p>
          <a:p>
            <a:r>
              <a:rPr lang="en-US" dirty="0" smtClean="0"/>
              <a:t>Help to organize / delegate work</a:t>
            </a:r>
          </a:p>
        </p:txBody>
      </p:sp>
    </p:spTree>
    <p:extLst>
      <p:ext uri="{BB962C8B-B14F-4D97-AF65-F5344CB8AC3E}">
        <p14:creationId xmlns:p14="http://schemas.microsoft.com/office/powerpoint/2010/main" val="338922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Tracking x-ray measurement can be cumbersome:</a:t>
            </a:r>
          </a:p>
          <a:p>
            <a:pPr lvl="1"/>
            <a:r>
              <a:rPr lang="en-US" dirty="0" smtClean="0"/>
              <a:t>Each tracker are “unique” </a:t>
            </a:r>
          </a:p>
          <a:p>
            <a:pPr lvl="1"/>
            <a:r>
              <a:rPr lang="en-US" dirty="0" smtClean="0"/>
              <a:t>Different follow-up</a:t>
            </a:r>
          </a:p>
          <a:p>
            <a:pPr lvl="1"/>
            <a:r>
              <a:rPr lang="en-US" dirty="0" smtClean="0"/>
              <a:t>Different type of x-ray</a:t>
            </a:r>
          </a:p>
          <a:p>
            <a:r>
              <a:rPr lang="en-US" dirty="0" smtClean="0"/>
              <a:t>Need to know where are each study and the different priority</a:t>
            </a:r>
          </a:p>
          <a:p>
            <a:r>
              <a:rPr lang="en-US" dirty="0" smtClean="0"/>
              <a:t>Measurement planning and measurement report require long time of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69813"/>
            <a:ext cx="3276600" cy="121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80" y="2699305"/>
            <a:ext cx="228241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60" y="4542745"/>
            <a:ext cx="4386264" cy="128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the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Interface for user</a:t>
            </a:r>
          </a:p>
          <a:p>
            <a:pPr lvl="1"/>
            <a:r>
              <a:rPr lang="en-US" dirty="0" smtClean="0"/>
              <a:t>(Need to be able to identify yourself 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Tracker </a:t>
            </a:r>
          </a:p>
          <a:p>
            <a:pPr lvl="1"/>
            <a:r>
              <a:rPr lang="en-US" dirty="0" smtClean="0"/>
              <a:t>measurement to do</a:t>
            </a:r>
          </a:p>
          <a:p>
            <a:pPr lvl="1"/>
            <a:r>
              <a:rPr lang="en-US" dirty="0" smtClean="0"/>
              <a:t>verification to do</a:t>
            </a:r>
          </a:p>
          <a:p>
            <a:pPr lvl="2"/>
            <a:r>
              <a:rPr lang="en-US" dirty="0" smtClean="0"/>
              <a:t>Depending on user, verification does not show-up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 comments and quality</a:t>
            </a:r>
          </a:p>
          <a:p>
            <a:pPr lvl="1"/>
            <a:r>
              <a:rPr lang="en-US" dirty="0" smtClean="0"/>
              <a:t>Image with problem need to be tracked (add comment)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report</a:t>
            </a:r>
          </a:p>
          <a:p>
            <a:pPr lvl="1"/>
            <a:r>
              <a:rPr lang="en-US" dirty="0" smtClean="0"/>
              <a:t>Number of measurement performed between a specific period</a:t>
            </a:r>
          </a:p>
          <a:p>
            <a:pPr lvl="1"/>
            <a:r>
              <a:rPr lang="en-US" dirty="0" smtClean="0"/>
              <a:t>Image due / missing</a:t>
            </a:r>
          </a:p>
          <a:p>
            <a:pPr lvl="2"/>
            <a:r>
              <a:rPr lang="en-US" dirty="0" smtClean="0"/>
              <a:t>Per study, per site, per branch, per patient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Add more studies</a:t>
            </a:r>
          </a:p>
          <a:p>
            <a:pPr lvl="1"/>
            <a:r>
              <a:rPr lang="en-US" dirty="0" smtClean="0"/>
              <a:t>Close some study (if needed)</a:t>
            </a:r>
          </a:p>
          <a:p>
            <a:pPr lvl="1"/>
            <a:endParaRPr lang="en-US" dirty="0"/>
          </a:p>
          <a:p>
            <a:r>
              <a:rPr lang="en-US" dirty="0" smtClean="0"/>
              <a:t>Should be able to handle in a close future automatic info from other tool</a:t>
            </a:r>
          </a:p>
          <a:p>
            <a:pPr lvl="1"/>
            <a:r>
              <a:rPr lang="en-US" dirty="0" smtClean="0"/>
              <a:t>Update for online FTP</a:t>
            </a:r>
          </a:p>
          <a:p>
            <a:pPr lvl="1"/>
            <a:r>
              <a:rPr lang="en-US" dirty="0" smtClean="0"/>
              <a:t>Automatic measurement from </a:t>
            </a:r>
            <a:r>
              <a:rPr lang="en-US" dirty="0" err="1" smtClean="0"/>
              <a:t>Surgimap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6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design</a:t>
            </a:r>
            <a:br>
              <a:rPr lang="en-US" dirty="0" smtClean="0"/>
            </a:br>
            <a:r>
              <a:rPr lang="en-US" dirty="0" smtClean="0"/>
              <a:t>(food for though)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6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" y="1801038"/>
            <a:ext cx="9085722" cy="41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view</a:t>
            </a:r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4" y="1160334"/>
            <a:ext cx="8026645" cy="553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2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by patient</a:t>
            </a:r>
            <a:endParaRPr 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9" y="1600200"/>
            <a:ext cx="725038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37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patient</a:t>
            </a:r>
            <a:endParaRPr 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6" y="1601369"/>
            <a:ext cx="7925487" cy="452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73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196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Interface for measurement tracking</vt:lpstr>
      <vt:lpstr>Objectives</vt:lpstr>
      <vt:lpstr>Current problem</vt:lpstr>
      <vt:lpstr>Requirement for the tool</vt:lpstr>
      <vt:lpstr>Example of design (food for though)</vt:lpstr>
      <vt:lpstr>Overview</vt:lpstr>
      <vt:lpstr>Detail view</vt:lpstr>
      <vt:lpstr>Detail by patient</vt:lpstr>
      <vt:lpstr>Create a new patient</vt:lpstr>
      <vt:lpstr>Create a new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for measurement tracking</dc:title>
  <dc:creator>Renaud Lafage</dc:creator>
  <cp:lastModifiedBy>Renaud Lafage</cp:lastModifiedBy>
  <cp:revision>26</cp:revision>
  <dcterms:created xsi:type="dcterms:W3CDTF">2019-07-11T14:43:35Z</dcterms:created>
  <dcterms:modified xsi:type="dcterms:W3CDTF">2019-07-11T20:17:46Z</dcterms:modified>
</cp:coreProperties>
</file>