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748"/>
  </p:normalViewPr>
  <p:slideViewPr>
    <p:cSldViewPr snapToGrid="0" snapToObjects="1">
      <p:cViewPr varScale="1">
        <p:scale>
          <a:sx n="107" d="100"/>
          <a:sy n="107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0BB073-3681-2648-96EC-F8BFE66CA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BF5B87-116C-CA46-BDBC-85C93DB7E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FDFB91-2889-744B-9C30-6DDC25FAB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693C-F2EA-5B41-8AF6-255B9C45371C}" type="datetimeFigureOut">
              <a:rPr lang="fr-FR" smtClean="0"/>
              <a:t>14/08/2020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337FAA-B255-1744-A891-C5BF187FE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6C63AD-0FD5-6B42-8ABF-35D47ADC8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BA31-1239-4246-BC49-F814E31EE1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47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DCE698-C3EE-584F-950D-298F8D7F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5A8141-930D-E64D-B628-45C9D012D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AB2386-7D35-3F47-A543-189A4AFF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693C-F2EA-5B41-8AF6-255B9C45371C}" type="datetimeFigureOut">
              <a:rPr lang="fr-FR" smtClean="0"/>
              <a:t>14/08/2020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DD3F1D-27B1-D941-8BF4-033D553B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EBCCD9-1D83-6040-BFCF-8A5B4B11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BA31-1239-4246-BC49-F814E31EE1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78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97AD32B-5EDB-BB4E-849F-DE06AAC2A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E187FB-FCC6-EC41-ABDE-903AAB7D9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2DB8F9-3890-1C4B-BCA4-A0E59234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693C-F2EA-5B41-8AF6-255B9C45371C}" type="datetimeFigureOut">
              <a:rPr lang="fr-FR" smtClean="0"/>
              <a:t>14/08/2020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3A8419-A79B-3940-858A-151100C4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6C96B1-3CE0-3042-8AB0-20F7B3C7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BA31-1239-4246-BC49-F814E31EE1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72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EFCE32-D21F-2242-8778-7E2CFD06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177C03-DDB5-0D48-9D61-4B877A15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5505E7-0440-2E48-B42B-2F237976F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693C-F2EA-5B41-8AF6-255B9C45371C}" type="datetimeFigureOut">
              <a:rPr lang="fr-FR" smtClean="0"/>
              <a:t>14/08/2020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4D181F-E7C0-424E-B12B-5E3C7064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84B3CF-4D64-1F42-8C2F-F85AFAF7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BA31-1239-4246-BC49-F814E31EE1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64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5BB9E-C2C2-CE45-86DD-7B18D579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39CFB3-5735-0244-981E-FDA9A0867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A0C2E4-43DF-2D49-8401-D852BA26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693C-F2EA-5B41-8AF6-255B9C45371C}" type="datetimeFigureOut">
              <a:rPr lang="fr-FR" smtClean="0"/>
              <a:t>14/08/2020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F3B322-A355-564E-A269-2B290F64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0A796F-0213-4C4F-AA58-8DAB95FF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BA31-1239-4246-BC49-F814E31EE1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72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C763F2-F707-CF4C-8690-A7F09567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A9A4ED-E4C5-3041-941F-79033B6C2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4F774D-6FE1-0D41-8AE5-CF4AAA573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BDCFDD-A2E2-9C4B-97F8-1AE791A3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693C-F2EA-5B41-8AF6-255B9C45371C}" type="datetimeFigureOut">
              <a:rPr lang="fr-FR" smtClean="0"/>
              <a:t>14/08/2020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CD778B-7AD5-914E-99FC-D1472546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E74A2F-01BD-4540-9EFE-705C6670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BA31-1239-4246-BC49-F814E31EE1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73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63D403-751D-9146-8DED-D6CED026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765648-5803-F34F-B54B-A7503F08F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40A542-8F15-A94B-8A5D-463DE3381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BED1729-5585-3B41-9BE5-823C1E0C2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7E2E031-A285-E748-8C1D-AF5638A7E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A4C2B07-4721-1E48-8960-2E9A27ED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693C-F2EA-5B41-8AF6-255B9C45371C}" type="datetimeFigureOut">
              <a:rPr lang="fr-FR" smtClean="0"/>
              <a:t>14/08/2020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5AE584A-B8D1-A246-BE5B-4DA1C185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81F3275-AA90-6A4C-BD1E-F4DF3CBF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BA31-1239-4246-BC49-F814E31EE1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12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49792-8EC3-4240-8B04-B5E88C41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8FB274-200C-0843-8746-CC8CE54C3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693C-F2EA-5B41-8AF6-255B9C45371C}" type="datetimeFigureOut">
              <a:rPr lang="fr-FR" smtClean="0"/>
              <a:t>14/08/2020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2714BF5-2F55-9B45-8745-186FD0065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640B64-DF39-2642-9179-9A92B5EC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BA31-1239-4246-BC49-F814E31EE1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55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55B99D1-ABE0-7E49-A1B7-AAF940CE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693C-F2EA-5B41-8AF6-255B9C45371C}" type="datetimeFigureOut">
              <a:rPr lang="fr-FR" smtClean="0"/>
              <a:t>14/08/2020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2D0A3BD-6DB5-414E-8384-B82F5DC7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3A29D2-EE75-0044-80BA-4098DB83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BA31-1239-4246-BC49-F814E31EE1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16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0E4B9-C85D-A343-89F3-0843BE65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76E3A-F925-3A48-9DF3-E7EC76E7A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403AC1-6574-F94F-A824-EEC165592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76962E-1C9E-1542-924A-5E6875AC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693C-F2EA-5B41-8AF6-255B9C45371C}" type="datetimeFigureOut">
              <a:rPr lang="fr-FR" smtClean="0"/>
              <a:t>14/08/2020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1C1A89-8155-EA4C-9371-B6F58F48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6E3674-9D83-0347-B4AB-E7B4B3EC9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BA31-1239-4246-BC49-F814E31EE1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5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69F53A-4DA6-C949-B9E3-41C40DDF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175EDD4-8F51-3941-94AD-0231B2236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7117B5-3976-454C-A749-D89F0A13E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70BC8A-62C8-AD40-B8D3-214CA171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693C-F2EA-5B41-8AF6-255B9C45371C}" type="datetimeFigureOut">
              <a:rPr lang="fr-FR" smtClean="0"/>
              <a:t>14/08/2020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F60E39-A509-1545-950C-C77DDDE8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92A00D-61FC-4146-9ACB-E32C8A657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BA31-1239-4246-BC49-F814E31EE1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53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181E18-28D9-DA41-9D1D-DD7A6C3C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F9AC14-0259-7748-BEBC-EE56C853D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7CE56B-30C1-6A48-844E-4AC98948E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F693C-F2EA-5B41-8AF6-255B9C45371C}" type="datetimeFigureOut">
              <a:rPr lang="fr-FR" smtClean="0"/>
              <a:t>14/08/2020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8BBDA2-FC20-7845-88E8-AB78961F9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ED4655-569C-4E46-B09D-52526FA99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BA31-1239-4246-BC49-F814E31EE1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7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mendeley.com/datasets/k57fr854j2/2" TargetMode="External"/><Relationship Id="rId2" Type="http://schemas.openxmlformats.org/officeDocument/2006/relationships/hyperlink" Target="https://biomedia.doc.ic.ac.uk/data/spin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://www.aylward.org/notes/open-access-medical-image-repositori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4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5745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E4FEDCE6-11C4-C148-B74D-AF317EA0A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77356"/>
            <a:ext cx="9966960" cy="1560320"/>
          </a:xfrm>
        </p:spPr>
        <p:txBody>
          <a:bodyPr>
            <a:normAutofit/>
          </a:bodyPr>
          <a:lstStyle/>
          <a:p>
            <a:r>
              <a:rPr lang="fr-FR" sz="2300" b="1" dirty="0">
                <a:solidFill>
                  <a:srgbClr val="57455E"/>
                </a:solidFill>
                <a:latin typeface="HK Grotesk" pitchFamily="2" charset="77"/>
              </a:rPr>
              <a:t>Présentation des avancements</a:t>
            </a:r>
            <a:br>
              <a:rPr lang="fr-FR" sz="2300" b="1" dirty="0">
                <a:solidFill>
                  <a:srgbClr val="57455E"/>
                </a:solidFill>
                <a:latin typeface="HK Grotesk" pitchFamily="2" charset="77"/>
              </a:rPr>
            </a:br>
            <a:br>
              <a:rPr lang="fr-FR" sz="2300" b="1" dirty="0">
                <a:solidFill>
                  <a:srgbClr val="57455E"/>
                </a:solidFill>
                <a:latin typeface="HK Grotesk" pitchFamily="2" charset="77"/>
              </a:rPr>
            </a:br>
            <a:r>
              <a:rPr lang="fr-FR" sz="2300" i="1" dirty="0">
                <a:solidFill>
                  <a:srgbClr val="57455E"/>
                </a:solidFill>
                <a:latin typeface="HK Grotesk" pitchFamily="2" charset="77"/>
              </a:rPr>
              <a:t>Semaine du 10 Août 2020 </a:t>
            </a:r>
            <a:br>
              <a:rPr lang="fr-FR" sz="2300" i="1" dirty="0">
                <a:solidFill>
                  <a:srgbClr val="57455E"/>
                </a:solidFill>
                <a:latin typeface="HK Grotesk" pitchFamily="2" charset="77"/>
              </a:rPr>
            </a:br>
            <a:endParaRPr lang="fr-FR" sz="2300" i="1" dirty="0">
              <a:solidFill>
                <a:srgbClr val="57455E"/>
              </a:solidFill>
              <a:latin typeface="HK Grotesk" pitchFamily="2" charset="77"/>
            </a:endParaRPr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F72C8637-B554-4743-90A3-178181590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2545" y="5794181"/>
            <a:ext cx="8245434" cy="862334"/>
          </a:xfrm>
        </p:spPr>
        <p:txBody>
          <a:bodyPr>
            <a:normAutofit/>
          </a:bodyPr>
          <a:lstStyle/>
          <a:p>
            <a:r>
              <a:rPr lang="fr-FR" sz="2000" i="1"/>
              <a:t>Kenza Benkirane </a:t>
            </a:r>
          </a:p>
          <a:p>
            <a:r>
              <a:rPr lang="fr-FR" sz="2000" i="1"/>
              <a:t>Tuteur : Stan Durand</a:t>
            </a:r>
            <a:endParaRPr lang="fr-FR" sz="2000" i="1" dirty="0"/>
          </a:p>
        </p:txBody>
      </p:sp>
      <p:pic>
        <p:nvPicPr>
          <p:cNvPr id="14" name="Image 1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8E6FF35F-CEE9-0C47-A84C-8FE671FA6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5" y="459608"/>
            <a:ext cx="8124922" cy="369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8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BDFA86-51D3-4729-B154-79691837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rgbClr val="574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9CB4AD-E593-4D4A-90BD-A77D492A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5062511" cy="1499616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FFFF"/>
                </a:solidFill>
                <a:latin typeface="HK Grotesk" pitchFamily="2" charset="77"/>
              </a:rPr>
              <a:t>Avancement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1CE7C6-BE91-42A7-9214-F33FD918C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FD84CE-3A9B-6A46-86DE-718FFF62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927" y="2060764"/>
            <a:ext cx="5343361" cy="4477196"/>
          </a:xfrm>
        </p:spPr>
        <p:txBody>
          <a:bodyPr>
            <a:normAutofit fontScale="92500" lnSpcReduction="10000"/>
          </a:bodyPr>
          <a:lstStyle/>
          <a:p>
            <a:pPr lvl="0">
              <a:buFont typeface="Wingdings" pitchFamily="2" charset="2"/>
              <a:buChar char="ü"/>
            </a:pPr>
            <a:r>
              <a:rPr lang="fr-FR" sz="1800" dirty="0">
                <a:solidFill>
                  <a:srgbClr val="FFFFFF"/>
                </a:solidFill>
                <a:latin typeface="HK Grotesk" pitchFamily="2" charset="77"/>
              </a:rPr>
              <a:t>Notice du code continuée</a:t>
            </a:r>
          </a:p>
          <a:p>
            <a:pPr lvl="0">
              <a:buFont typeface="Wingdings" pitchFamily="2" charset="2"/>
              <a:buChar char="ü"/>
            </a:pPr>
            <a:r>
              <a:rPr lang="fr-FR" sz="1800" dirty="0">
                <a:solidFill>
                  <a:srgbClr val="FFFFFF"/>
                </a:solidFill>
                <a:latin typeface="HK Grotesk" pitchFamily="2" charset="77"/>
              </a:rPr>
              <a:t>Page Notion mise à jour </a:t>
            </a:r>
          </a:p>
          <a:p>
            <a:pPr lvl="0">
              <a:buFont typeface="Wingdings" pitchFamily="2" charset="2"/>
              <a:buChar char="ü"/>
            </a:pPr>
            <a:r>
              <a:rPr lang="fr-FR" sz="1800" dirty="0">
                <a:solidFill>
                  <a:srgbClr val="FFFFFF"/>
                </a:solidFill>
                <a:latin typeface="HK Grotesk" pitchFamily="2" charset="77"/>
              </a:rPr>
              <a:t>Cours « Apprendre à coder avec Python » compris </a:t>
            </a:r>
            <a:r>
              <a:rPr lang="fr-FR" sz="1800" dirty="0">
                <a:solidFill>
                  <a:srgbClr val="FFFFFF"/>
                </a:solidFill>
                <a:latin typeface="HK Grotesk" pitchFamily="2" charset="77"/>
                <a:sym typeface="Wingdings" pitchFamily="2" charset="2"/>
              </a:rPr>
              <a:t></a:t>
            </a:r>
            <a:r>
              <a:rPr lang="fr-FR" sz="1800" dirty="0">
                <a:solidFill>
                  <a:srgbClr val="FFFFFF"/>
                </a:solidFill>
                <a:latin typeface="HK Grotesk" pitchFamily="2" charset="77"/>
              </a:rPr>
              <a:t> notion de classes / méthodes / attributs acquise </a:t>
            </a:r>
            <a:r>
              <a:rPr lang="fr-FR" sz="1800" dirty="0">
                <a:solidFill>
                  <a:srgbClr val="FFFFFF"/>
                </a:solidFill>
                <a:latin typeface="HK Grotesk" pitchFamily="2" charset="77"/>
                <a:sym typeface="Wingdings" pitchFamily="2" charset="2"/>
              </a:rPr>
              <a:t> travail actuel sur le code pour </a:t>
            </a:r>
            <a:endParaRPr lang="fr-FR" sz="1800" dirty="0">
              <a:solidFill>
                <a:srgbClr val="FFFFFF"/>
              </a:solidFill>
              <a:latin typeface="HK Grotesk" pitchFamily="2" charset="77"/>
            </a:endParaRPr>
          </a:p>
          <a:p>
            <a:pPr lvl="0">
              <a:buFont typeface="Wingdings" pitchFamily="2" charset="2"/>
              <a:buChar char="ü"/>
            </a:pPr>
            <a:endParaRPr lang="fr-FR" sz="1800" dirty="0">
              <a:solidFill>
                <a:srgbClr val="FFFFFF"/>
              </a:solidFill>
              <a:latin typeface="HK Grotesk" pitchFamily="2" charset="77"/>
            </a:endParaRPr>
          </a:p>
          <a:p>
            <a:pPr marL="0" lvl="0" indent="0">
              <a:buNone/>
            </a:pPr>
            <a:r>
              <a:rPr lang="fr-FR" sz="2400" b="1" dirty="0">
                <a:solidFill>
                  <a:srgbClr val="FFFFFF"/>
                </a:solidFill>
                <a:latin typeface="HK Grotesk" pitchFamily="2" charset="77"/>
              </a:rPr>
              <a:t>Application</a:t>
            </a:r>
          </a:p>
          <a:p>
            <a:pPr lvl="0">
              <a:buFont typeface="Wingdings" pitchFamily="2" charset="2"/>
              <a:buChar char="ü"/>
            </a:pPr>
            <a:r>
              <a:rPr lang="fr-FR" sz="1800" dirty="0">
                <a:solidFill>
                  <a:srgbClr val="FFFFFF"/>
                </a:solidFill>
                <a:latin typeface="HK Grotesk" pitchFamily="2" charset="77"/>
              </a:rPr>
              <a:t>Bouton de changement de radios</a:t>
            </a:r>
          </a:p>
          <a:p>
            <a:pPr lvl="0">
              <a:buFont typeface="Wingdings" pitchFamily="2" charset="2"/>
              <a:buChar char="ü"/>
            </a:pPr>
            <a:r>
              <a:rPr lang="fr-FR" sz="1800" dirty="0" err="1">
                <a:solidFill>
                  <a:srgbClr val="FFFFFF"/>
                </a:solidFill>
                <a:latin typeface="HK Grotesk" pitchFamily="2" charset="77"/>
              </a:rPr>
              <a:t>Print</a:t>
            </a:r>
            <a:r>
              <a:rPr lang="fr-FR" sz="1800" dirty="0">
                <a:solidFill>
                  <a:srgbClr val="FFFFFF"/>
                </a:solidFill>
                <a:latin typeface="HK Grotesk" pitchFamily="2" charset="77"/>
              </a:rPr>
              <a:t> du tableau de pointage et mise à jour des données</a:t>
            </a:r>
          </a:p>
          <a:p>
            <a:pPr marL="0" indent="0">
              <a:buNone/>
            </a:pPr>
            <a:r>
              <a:rPr lang="fr-FR" sz="2400" b="1" dirty="0">
                <a:solidFill>
                  <a:srgbClr val="FFFFFF"/>
                </a:solidFill>
                <a:latin typeface="HK Grotesk" pitchFamily="2" charset="77"/>
              </a:rPr>
              <a:t>Difficultés</a:t>
            </a:r>
            <a:endParaRPr lang="fr-FR" sz="1800" dirty="0">
              <a:solidFill>
                <a:srgbClr val="FFFFFF"/>
              </a:solidFill>
              <a:latin typeface="HK Grotesk" pitchFamily="2" charset="77"/>
            </a:endParaRPr>
          </a:p>
          <a:p>
            <a:pPr lvl="0">
              <a:buFont typeface="Wingdings" pitchFamily="2" charset="2"/>
              <a:buChar char="ü"/>
            </a:pPr>
            <a:r>
              <a:rPr lang="fr-FR" sz="1800" dirty="0" err="1">
                <a:solidFill>
                  <a:srgbClr val="FFFFFF"/>
                </a:solidFill>
                <a:latin typeface="HK Grotesk" pitchFamily="2" charset="77"/>
              </a:rPr>
              <a:t>Scrollbar</a:t>
            </a:r>
            <a:endParaRPr lang="fr-FR" sz="1800" dirty="0">
              <a:solidFill>
                <a:srgbClr val="FFFFFF"/>
              </a:solidFill>
              <a:latin typeface="HK Grotesk" pitchFamily="2" charset="77"/>
            </a:endParaRPr>
          </a:p>
          <a:p>
            <a:pPr lvl="0">
              <a:buFont typeface="Wingdings" pitchFamily="2" charset="2"/>
              <a:buChar char="ü"/>
            </a:pPr>
            <a:r>
              <a:rPr lang="fr-FR" sz="1800" dirty="0">
                <a:solidFill>
                  <a:srgbClr val="FFFFFF"/>
                </a:solidFill>
                <a:latin typeface="HK Grotesk" pitchFamily="2" charset="77"/>
              </a:rPr>
              <a:t>Lignes et autres formes faisables mais difficulté à l’implémenter</a:t>
            </a:r>
          </a:p>
        </p:txBody>
      </p:sp>
      <p:pic>
        <p:nvPicPr>
          <p:cNvPr id="4" name="Image 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200CECE-8116-464C-B940-30B0E2A74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017" y="2517202"/>
            <a:ext cx="4007904" cy="182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154328-AA4D-0947-BE92-A96310F3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fr-FR" dirty="0">
                <a:latin typeface="HK Grotesk" pitchFamily="2" charset="77"/>
              </a:rPr>
              <a:t>Livrables prévus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814FB6-5FB3-8446-A398-5BEAFDF0C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fr-FR" sz="2400" dirty="0">
                <a:latin typeface="HK Grotesk" pitchFamily="2" charset="77"/>
              </a:rPr>
              <a:t>Code principale </a:t>
            </a:r>
            <a:r>
              <a:rPr lang="fr-FR" sz="2400" dirty="0">
                <a:latin typeface="HK Grotesk" pitchFamily="2" charset="77"/>
                <a:sym typeface="Wingdings" pitchFamily="2" charset="2"/>
              </a:rPr>
              <a:t> Format python</a:t>
            </a:r>
          </a:p>
          <a:p>
            <a:r>
              <a:rPr lang="fr-FR" sz="2400" dirty="0">
                <a:latin typeface="HK Grotesk" pitchFamily="2" charset="77"/>
                <a:sym typeface="Wingdings" pitchFamily="2" charset="2"/>
              </a:rPr>
              <a:t>Notice d’utilisation  Format </a:t>
            </a:r>
            <a:r>
              <a:rPr lang="fr-FR" sz="2400" dirty="0" err="1">
                <a:latin typeface="HK Grotesk" pitchFamily="2" charset="77"/>
                <a:sym typeface="Wingdings" pitchFamily="2" charset="2"/>
              </a:rPr>
              <a:t>pdf</a:t>
            </a:r>
            <a:r>
              <a:rPr lang="fr-FR" sz="2400" dirty="0">
                <a:latin typeface="HK Grotesk" pitchFamily="2" charset="77"/>
                <a:sym typeface="Wingdings" pitchFamily="2" charset="2"/>
              </a:rPr>
              <a:t> </a:t>
            </a:r>
          </a:p>
          <a:p>
            <a:r>
              <a:rPr lang="fr-FR" sz="2400" dirty="0">
                <a:latin typeface="HK Grotesk" pitchFamily="2" charset="77"/>
                <a:sym typeface="Wingdings" pitchFamily="2" charset="2"/>
              </a:rPr>
              <a:t>Sources utile  Page Notion « interactive »</a:t>
            </a:r>
            <a:endParaRPr lang="fr-FR" sz="2400" dirty="0">
              <a:latin typeface="HK Grotesk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74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C3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9F1394B-4478-5D4F-9854-C8893EDD4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3096375"/>
            <a:ext cx="1462088" cy="66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9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154328-AA4D-0947-BE92-A96310F3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fr-FR" dirty="0">
                <a:latin typeface="HK Grotesk" pitchFamily="2" charset="77"/>
              </a:rPr>
              <a:t>Bases de données de radios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814FB6-5FB3-8446-A398-5BEAFDF0C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fr-FR" sz="2400" dirty="0">
                <a:latin typeface="HK Grotesk" pitchFamily="2" charset="77"/>
                <a:hlinkClick r:id="rId2"/>
              </a:rPr>
              <a:t>BioMedia</a:t>
            </a:r>
            <a:endParaRPr lang="fr-FR" sz="2400" dirty="0">
              <a:latin typeface="HK Grotesk" pitchFamily="2" charset="77"/>
            </a:endParaRPr>
          </a:p>
          <a:p>
            <a:r>
              <a:rPr lang="fr-FR" sz="2400" dirty="0">
                <a:latin typeface="HK Grotesk" pitchFamily="2" charset="77"/>
                <a:hlinkClick r:id="rId3"/>
              </a:rPr>
              <a:t>Mendeley</a:t>
            </a:r>
            <a:endParaRPr lang="fr-FR" sz="2400" dirty="0">
              <a:latin typeface="HK Grotesk" pitchFamily="2" charset="77"/>
            </a:endParaRPr>
          </a:p>
          <a:p>
            <a:r>
              <a:rPr lang="fr-FR" sz="2400" dirty="0">
                <a:latin typeface="HK Grotesk" pitchFamily="2" charset="77"/>
                <a:hlinkClick r:id="rId4"/>
              </a:rPr>
              <a:t>Aylward</a:t>
            </a:r>
            <a:r>
              <a:rPr lang="fr-FR" sz="2400" dirty="0">
                <a:latin typeface="HK Grotesk" pitchFamily="2" charset="77"/>
              </a:rPr>
              <a:t> </a:t>
            </a:r>
            <a:r>
              <a:rPr lang="fr-FR" sz="2400" dirty="0">
                <a:latin typeface="HK Grotesk" pitchFamily="2" charset="77"/>
                <a:sym typeface="Wingdings" pitchFamily="2" charset="2"/>
              </a:rPr>
              <a:t> </a:t>
            </a:r>
            <a:r>
              <a:rPr lang="fr-FR" sz="2400" dirty="0" err="1">
                <a:latin typeface="HK Grotesk" pitchFamily="2" charset="77"/>
                <a:sym typeface="Wingdings" pitchFamily="2" charset="2"/>
              </a:rPr>
              <a:t>SpineWeb</a:t>
            </a:r>
            <a:r>
              <a:rPr lang="fr-FR" sz="2400" dirty="0">
                <a:latin typeface="HK Grotesk" pitchFamily="2" charset="77"/>
                <a:sym typeface="Wingdings" pitchFamily="2" charset="2"/>
              </a:rPr>
              <a:t>(Ca)</a:t>
            </a:r>
            <a:endParaRPr lang="fr-FR" sz="2400" dirty="0">
              <a:latin typeface="HK Grotesk" pitchFamily="2" charset="77"/>
            </a:endParaRPr>
          </a:p>
          <a:p>
            <a:endParaRPr lang="fr-FR" sz="2400" dirty="0">
              <a:latin typeface="HK Grotesk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74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C3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9F1394B-4478-5D4F-9854-C8893EDD4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4442" y="3096375"/>
            <a:ext cx="1462088" cy="66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0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154328-AA4D-0947-BE92-A96310F3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05" y="627564"/>
            <a:ext cx="8420595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HK Grotesk" pitchFamily="2" charset="77"/>
              </a:rPr>
              <a:t>Travail principal de la semaine :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74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C3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9F1394B-4478-5D4F-9854-C8893EDD4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3096375"/>
            <a:ext cx="1462088" cy="665250"/>
          </a:xfrm>
          <a:prstGeom prst="rect">
            <a:avLst/>
          </a:prstGeom>
        </p:spPr>
      </p:pic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5501770-2C61-224C-954E-1A5489969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42" y="2697596"/>
            <a:ext cx="8576358" cy="241187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6D46EB3-7A52-DA47-8FFD-5950C66E1B6C}"/>
              </a:ext>
            </a:extLst>
          </p:cNvPr>
          <p:cNvSpPr txBox="1"/>
          <p:nvPr/>
        </p:nvSpPr>
        <p:spPr>
          <a:xfrm>
            <a:off x="6927372" y="4415958"/>
            <a:ext cx="14012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1568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119</Words>
  <Application>Microsoft Macintosh PowerPoint</Application>
  <PresentationFormat>Grand écran</PresentationFormat>
  <Paragraphs>23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HK Grotesk</vt:lpstr>
      <vt:lpstr>Wingdings</vt:lpstr>
      <vt:lpstr>Thème Office</vt:lpstr>
      <vt:lpstr>Présentation des avancements  Semaine du 10 Août 2020  </vt:lpstr>
      <vt:lpstr>Avancement</vt:lpstr>
      <vt:lpstr>Livrables prévus</vt:lpstr>
      <vt:lpstr>Bases de données de radios</vt:lpstr>
      <vt:lpstr>Travail principal de la semaine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des avancements  Semaine du 27 Juillet 2020  </dc:title>
  <dc:creator>Kenza Benkirane</dc:creator>
  <cp:lastModifiedBy>Kenza Benkirane</cp:lastModifiedBy>
  <cp:revision>5</cp:revision>
  <cp:lastPrinted>2020-08-14T13:13:43Z</cp:lastPrinted>
  <dcterms:created xsi:type="dcterms:W3CDTF">2020-07-31T13:37:24Z</dcterms:created>
  <dcterms:modified xsi:type="dcterms:W3CDTF">2020-08-14T13:13:45Z</dcterms:modified>
</cp:coreProperties>
</file>