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Open Sans"/>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22" Type="http://schemas.openxmlformats.org/officeDocument/2006/relationships/font" Target="fonts/OpenSans-italic.fntdata"/><Relationship Id="rId21" Type="http://schemas.openxmlformats.org/officeDocument/2006/relationships/font" Target="fonts/OpenSans-bold.fntdata"/><Relationship Id="rId24" Type="http://schemas.openxmlformats.org/officeDocument/2006/relationships/font" Target="fonts/CenturyGothic-regular.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c9700e2e9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c9700e2e9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go through the template, there are formatting tips throughout the deck, in the comments and in the slide notes so please pay attention to all the content in here. It’s all designed to help you create the best presentations possible.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4f94b555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4f94b555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4f94b555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4f94b555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e6831bf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e6831bf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4f94b55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4f94b55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f94b5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f94b5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4f94b55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4f94b55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4f94b55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4f94b55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4f94b555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4f94b555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4f94b55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4f94b55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4f94b55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4f94b55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ubtitle" type="title">
  <p:cSld name="TITLE">
    <p:spTree>
      <p:nvGrpSpPr>
        <p:cNvPr id="6" name="Shape 6"/>
        <p:cNvGrpSpPr/>
        <p:nvPr/>
      </p:nvGrpSpPr>
      <p:grpSpPr>
        <a:xfrm>
          <a:off x="0" y="0"/>
          <a:ext cx="0" cy="0"/>
          <a:chOff x="0" y="0"/>
          <a:chExt cx="0" cy="0"/>
        </a:xfrm>
      </p:grpSpPr>
      <p:sp>
        <p:nvSpPr>
          <p:cNvPr id="7" name="Google Shape;7;p2"/>
          <p:cNvSpPr txBox="1"/>
          <p:nvPr>
            <p:ph type="title"/>
          </p:nvPr>
        </p:nvSpPr>
        <p:spPr>
          <a:xfrm>
            <a:off x="394300" y="269850"/>
            <a:ext cx="8376900" cy="188700"/>
          </a:xfrm>
          <a:prstGeom prst="rect">
            <a:avLst/>
          </a:prstGeom>
          <a:noFill/>
          <a:ln>
            <a:noFill/>
          </a:ln>
        </p:spPr>
        <p:txBody>
          <a:bodyPr anchorCtr="0" anchor="t" bIns="0" lIns="0" spcFirstLastPara="1" rIns="0" wrap="square" tIns="0"/>
          <a:lstStyle>
            <a:lvl1pPr lvl="0">
              <a:spcBef>
                <a:spcPts val="0"/>
              </a:spcBef>
              <a:spcAft>
                <a:spcPts val="0"/>
              </a:spcAft>
              <a:buNone/>
              <a:defRPr b="1" sz="2000">
                <a:solidFill>
                  <a:srgbClr val="333E48"/>
                </a:solidFill>
                <a:latin typeface="Open Sans"/>
                <a:ea typeface="Open Sans"/>
                <a:cs typeface="Open Sans"/>
                <a:sym typeface="Open Sans"/>
              </a:defRPr>
            </a:lvl1pPr>
            <a:lvl2pPr lvl="1">
              <a:spcBef>
                <a:spcPts val="0"/>
              </a:spcBef>
              <a:spcAft>
                <a:spcPts val="0"/>
              </a:spcAft>
              <a:buNone/>
              <a:defRPr>
                <a:latin typeface="Open Sans"/>
                <a:ea typeface="Open Sans"/>
                <a:cs typeface="Open Sans"/>
                <a:sym typeface="Open Sans"/>
              </a:defRPr>
            </a:lvl2pPr>
            <a:lvl3pPr lvl="2">
              <a:spcBef>
                <a:spcPts val="0"/>
              </a:spcBef>
              <a:spcAft>
                <a:spcPts val="0"/>
              </a:spcAft>
              <a:buNone/>
              <a:defRPr>
                <a:latin typeface="Open Sans"/>
                <a:ea typeface="Open Sans"/>
                <a:cs typeface="Open Sans"/>
                <a:sym typeface="Open Sans"/>
              </a:defRPr>
            </a:lvl3pPr>
            <a:lvl4pPr lvl="3">
              <a:spcBef>
                <a:spcPts val="0"/>
              </a:spcBef>
              <a:spcAft>
                <a:spcPts val="0"/>
              </a:spcAft>
              <a:buNone/>
              <a:defRPr>
                <a:latin typeface="Open Sans"/>
                <a:ea typeface="Open Sans"/>
                <a:cs typeface="Open Sans"/>
                <a:sym typeface="Open Sans"/>
              </a:defRPr>
            </a:lvl4pPr>
            <a:lvl5pPr lvl="4">
              <a:spcBef>
                <a:spcPts val="0"/>
              </a:spcBef>
              <a:spcAft>
                <a:spcPts val="0"/>
              </a:spcAft>
              <a:buNone/>
              <a:defRPr>
                <a:latin typeface="Open Sans"/>
                <a:ea typeface="Open Sans"/>
                <a:cs typeface="Open Sans"/>
                <a:sym typeface="Open Sans"/>
              </a:defRPr>
            </a:lvl5pPr>
            <a:lvl6pPr lvl="5">
              <a:spcBef>
                <a:spcPts val="0"/>
              </a:spcBef>
              <a:spcAft>
                <a:spcPts val="0"/>
              </a:spcAft>
              <a:buNone/>
              <a:defRPr>
                <a:latin typeface="Open Sans"/>
                <a:ea typeface="Open Sans"/>
                <a:cs typeface="Open Sans"/>
                <a:sym typeface="Open Sans"/>
              </a:defRPr>
            </a:lvl6pPr>
            <a:lvl7pPr lvl="6">
              <a:spcBef>
                <a:spcPts val="0"/>
              </a:spcBef>
              <a:spcAft>
                <a:spcPts val="0"/>
              </a:spcAft>
              <a:buNone/>
              <a:defRPr>
                <a:latin typeface="Open Sans"/>
                <a:ea typeface="Open Sans"/>
                <a:cs typeface="Open Sans"/>
                <a:sym typeface="Open Sans"/>
              </a:defRPr>
            </a:lvl7pPr>
            <a:lvl8pPr lvl="7">
              <a:spcBef>
                <a:spcPts val="0"/>
              </a:spcBef>
              <a:spcAft>
                <a:spcPts val="0"/>
              </a:spcAft>
              <a:buNone/>
              <a:defRPr>
                <a:latin typeface="Open Sans"/>
                <a:ea typeface="Open Sans"/>
                <a:cs typeface="Open Sans"/>
                <a:sym typeface="Open Sans"/>
              </a:defRPr>
            </a:lvl8pPr>
            <a:lvl9pPr lvl="8">
              <a:spcBef>
                <a:spcPts val="0"/>
              </a:spcBef>
              <a:spcAft>
                <a:spcPts val="0"/>
              </a:spcAft>
              <a:buNone/>
              <a:defRPr>
                <a:latin typeface="Open Sans"/>
                <a:ea typeface="Open Sans"/>
                <a:cs typeface="Open Sans"/>
                <a:sym typeface="Open Sans"/>
              </a:defRPr>
            </a:lvl9pPr>
          </a:lstStyle>
          <a:p/>
        </p:txBody>
      </p:sp>
      <p:sp>
        <p:nvSpPr>
          <p:cNvPr id="8" name="Google Shape;8;p2"/>
          <p:cNvSpPr txBox="1"/>
          <p:nvPr>
            <p:ph idx="2" type="title"/>
          </p:nvPr>
        </p:nvSpPr>
        <p:spPr>
          <a:xfrm>
            <a:off x="394300" y="650425"/>
            <a:ext cx="8376900" cy="188700"/>
          </a:xfrm>
          <a:prstGeom prst="rect">
            <a:avLst/>
          </a:prstGeom>
          <a:noFill/>
          <a:ln>
            <a:noFill/>
          </a:ln>
        </p:spPr>
        <p:txBody>
          <a:bodyPr anchorCtr="0" anchor="t" bIns="0" lIns="0" spcFirstLastPara="1" rIns="0" wrap="square" tIns="0"/>
          <a:lstStyle>
            <a:lvl1pPr lvl="0" rtl="0">
              <a:spcBef>
                <a:spcPts val="0"/>
              </a:spcBef>
              <a:spcAft>
                <a:spcPts val="0"/>
              </a:spcAft>
              <a:buNone/>
              <a:defRPr b="1">
                <a:solidFill>
                  <a:srgbClr val="F38530"/>
                </a:solidFill>
                <a:latin typeface="Open Sans"/>
                <a:ea typeface="Open Sans"/>
                <a:cs typeface="Open Sans"/>
                <a:sym typeface="Open Sans"/>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pic>
        <p:nvPicPr>
          <p:cNvPr id="9" name="Google Shape;9;p2"/>
          <p:cNvPicPr preferRelativeResize="0"/>
          <p:nvPr/>
        </p:nvPicPr>
        <p:blipFill rotWithShape="1">
          <a:blip r:embed="rId2">
            <a:alphaModFix/>
          </a:blip>
          <a:srcRect b="0" l="0" r="0" t="0"/>
          <a:stretch/>
        </p:blipFill>
        <p:spPr>
          <a:xfrm>
            <a:off x="7991299" y="4814433"/>
            <a:ext cx="933349" cy="201097"/>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143739" y="4679034"/>
            <a:ext cx="978010" cy="3364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2">
    <p:spTree>
      <p:nvGrpSpPr>
        <p:cNvPr id="71" name="Shape 71"/>
        <p:cNvGrpSpPr/>
        <p:nvPr/>
      </p:nvGrpSpPr>
      <p:grpSpPr>
        <a:xfrm>
          <a:off x="0" y="0"/>
          <a:ext cx="0" cy="0"/>
          <a:chOff x="0" y="0"/>
          <a:chExt cx="0" cy="0"/>
        </a:xfrm>
      </p:grpSpPr>
      <p:pic>
        <p:nvPicPr>
          <p:cNvPr id="72" name="Google Shape;72;p11"/>
          <p:cNvPicPr preferRelativeResize="0"/>
          <p:nvPr/>
        </p:nvPicPr>
        <p:blipFill rotWithShape="1">
          <a:blip r:embed="rId2">
            <a:alphaModFix/>
          </a:blip>
          <a:srcRect b="0" l="0" r="0" t="0"/>
          <a:stretch/>
        </p:blipFill>
        <p:spPr>
          <a:xfrm>
            <a:off x="7991299" y="4814433"/>
            <a:ext cx="933349" cy="201097"/>
          </a:xfrm>
          <a:prstGeom prst="rect">
            <a:avLst/>
          </a:prstGeom>
          <a:noFill/>
          <a:ln>
            <a:noFill/>
          </a:ln>
        </p:spPr>
      </p:pic>
      <p:pic>
        <p:nvPicPr>
          <p:cNvPr id="73" name="Google Shape;73;p11"/>
          <p:cNvPicPr preferRelativeResize="0"/>
          <p:nvPr/>
        </p:nvPicPr>
        <p:blipFill rotWithShape="1">
          <a:blip r:embed="rId3">
            <a:alphaModFix/>
          </a:blip>
          <a:srcRect b="0" l="0" r="0" t="0"/>
          <a:stretch/>
        </p:blipFill>
        <p:spPr>
          <a:xfrm>
            <a:off x="143739" y="4679034"/>
            <a:ext cx="978010" cy="33648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
  <p:cSld name="CUSTOM">
    <p:spTree>
      <p:nvGrpSpPr>
        <p:cNvPr id="74" name="Shape 74"/>
        <p:cNvGrpSpPr/>
        <p:nvPr/>
      </p:nvGrpSpPr>
      <p:grpSpPr>
        <a:xfrm>
          <a:off x="0" y="0"/>
          <a:ext cx="0" cy="0"/>
          <a:chOff x="0" y="0"/>
          <a:chExt cx="0" cy="0"/>
        </a:xfrm>
      </p:grpSpPr>
      <p:sp>
        <p:nvSpPr>
          <p:cNvPr id="75" name="Google Shape;75;p12"/>
          <p:cNvSpPr/>
          <p:nvPr/>
        </p:nvSpPr>
        <p:spPr>
          <a:xfrm>
            <a:off x="0" y="0"/>
            <a:ext cx="9144000" cy="9678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76" name="Google Shape;76;p12"/>
          <p:cNvSpPr txBox="1"/>
          <p:nvPr>
            <p:ph type="title"/>
          </p:nvPr>
        </p:nvSpPr>
        <p:spPr>
          <a:xfrm>
            <a:off x="394300" y="269850"/>
            <a:ext cx="1944600" cy="492300"/>
          </a:xfrm>
          <a:prstGeom prst="rect">
            <a:avLst/>
          </a:prstGeom>
          <a:noFill/>
          <a:ln>
            <a:noFill/>
          </a:ln>
        </p:spPr>
        <p:txBody>
          <a:bodyPr anchorCtr="0" anchor="ctr" bIns="0" lIns="0" spcFirstLastPara="1" rIns="0" wrap="square" tIns="0"/>
          <a:lstStyle>
            <a:lvl1pPr lvl="0" rtl="0">
              <a:spcBef>
                <a:spcPts val="0"/>
              </a:spcBef>
              <a:spcAft>
                <a:spcPts val="0"/>
              </a:spcAft>
              <a:buNone/>
              <a:defRPr b="1" sz="1600">
                <a:solidFill>
                  <a:srgbClr val="F3853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 name="Google Shape;77;p12"/>
          <p:cNvSpPr txBox="1"/>
          <p:nvPr>
            <p:ph idx="2" type="title"/>
          </p:nvPr>
        </p:nvSpPr>
        <p:spPr>
          <a:xfrm>
            <a:off x="2338850" y="269700"/>
            <a:ext cx="2038800" cy="492300"/>
          </a:xfrm>
          <a:prstGeom prst="rect">
            <a:avLst/>
          </a:prstGeom>
          <a:noFill/>
          <a:ln>
            <a:noFill/>
          </a:ln>
        </p:spPr>
        <p:txBody>
          <a:bodyPr anchorCtr="0" anchor="ctr" bIns="0" lIns="0" spcFirstLastPara="1" rIns="0" wrap="square" tIns="0"/>
          <a:lstStyle>
            <a:lvl1pPr lvl="0" rtl="0">
              <a:spcBef>
                <a:spcPts val="0"/>
              </a:spcBef>
              <a:spcAft>
                <a:spcPts val="0"/>
              </a:spcAft>
              <a:buNone/>
              <a:defRPr b="1" sz="1600">
                <a:solidFill>
                  <a:srgbClr val="FFFFFF"/>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2"/>
          <p:cNvSpPr txBox="1"/>
          <p:nvPr>
            <p:ph idx="3" type="title"/>
          </p:nvPr>
        </p:nvSpPr>
        <p:spPr>
          <a:xfrm>
            <a:off x="394300" y="1504199"/>
            <a:ext cx="8154600" cy="2994600"/>
          </a:xfrm>
          <a:prstGeom prst="rect">
            <a:avLst/>
          </a:prstGeom>
          <a:noFill/>
          <a:ln>
            <a:noFill/>
          </a:ln>
        </p:spPr>
        <p:txBody>
          <a:bodyPr anchorCtr="0" anchor="t" bIns="0" lIns="0" spcFirstLastPara="1" rIns="0" wrap="square" tIns="0"/>
          <a:lstStyle>
            <a:lvl1pPr lvl="0">
              <a:lnSpc>
                <a:spcPct val="150000"/>
              </a:lnSpc>
              <a:spcBef>
                <a:spcPts val="0"/>
              </a:spcBef>
              <a:spcAft>
                <a:spcPts val="0"/>
              </a:spcAft>
              <a:buNone/>
              <a:defRPr>
                <a:solidFill>
                  <a:srgbClr val="333E48"/>
                </a:solidFill>
                <a:latin typeface="Open Sans"/>
                <a:ea typeface="Open Sans"/>
                <a:cs typeface="Open Sans"/>
                <a:sym typeface="Open Sans"/>
              </a:defRPr>
            </a:lvl1pPr>
            <a:lvl2pPr lvl="1">
              <a:lnSpc>
                <a:spcPct val="150000"/>
              </a:lnSpc>
              <a:spcBef>
                <a:spcPts val="800"/>
              </a:spcBef>
              <a:spcAft>
                <a:spcPts val="0"/>
              </a:spcAft>
              <a:buNone/>
              <a:defRPr>
                <a:solidFill>
                  <a:srgbClr val="333E48"/>
                </a:solidFill>
              </a:defRPr>
            </a:lvl2pPr>
            <a:lvl3pPr lvl="2">
              <a:lnSpc>
                <a:spcPct val="150000"/>
              </a:lnSpc>
              <a:spcBef>
                <a:spcPts val="800"/>
              </a:spcBef>
              <a:spcAft>
                <a:spcPts val="0"/>
              </a:spcAft>
              <a:buNone/>
              <a:defRPr>
                <a:solidFill>
                  <a:srgbClr val="333E48"/>
                </a:solidFill>
              </a:defRPr>
            </a:lvl3pPr>
            <a:lvl4pPr lvl="3">
              <a:lnSpc>
                <a:spcPct val="150000"/>
              </a:lnSpc>
              <a:spcBef>
                <a:spcPts val="800"/>
              </a:spcBef>
              <a:spcAft>
                <a:spcPts val="0"/>
              </a:spcAft>
              <a:buNone/>
              <a:defRPr>
                <a:solidFill>
                  <a:srgbClr val="333E48"/>
                </a:solidFill>
              </a:defRPr>
            </a:lvl4pPr>
            <a:lvl5pPr lvl="4">
              <a:lnSpc>
                <a:spcPct val="150000"/>
              </a:lnSpc>
              <a:spcBef>
                <a:spcPts val="800"/>
              </a:spcBef>
              <a:spcAft>
                <a:spcPts val="0"/>
              </a:spcAft>
              <a:buNone/>
              <a:defRPr>
                <a:solidFill>
                  <a:srgbClr val="333E48"/>
                </a:solidFill>
              </a:defRPr>
            </a:lvl5pPr>
            <a:lvl6pPr lvl="5">
              <a:lnSpc>
                <a:spcPct val="150000"/>
              </a:lnSpc>
              <a:spcBef>
                <a:spcPts val="800"/>
              </a:spcBef>
              <a:spcAft>
                <a:spcPts val="0"/>
              </a:spcAft>
              <a:buNone/>
              <a:defRPr>
                <a:solidFill>
                  <a:srgbClr val="333E48"/>
                </a:solidFill>
              </a:defRPr>
            </a:lvl6pPr>
            <a:lvl7pPr lvl="6">
              <a:lnSpc>
                <a:spcPct val="150000"/>
              </a:lnSpc>
              <a:spcBef>
                <a:spcPts val="800"/>
              </a:spcBef>
              <a:spcAft>
                <a:spcPts val="0"/>
              </a:spcAft>
              <a:buNone/>
              <a:defRPr>
                <a:solidFill>
                  <a:srgbClr val="333E48"/>
                </a:solidFill>
              </a:defRPr>
            </a:lvl7pPr>
            <a:lvl8pPr lvl="7">
              <a:lnSpc>
                <a:spcPct val="150000"/>
              </a:lnSpc>
              <a:spcBef>
                <a:spcPts val="800"/>
              </a:spcBef>
              <a:spcAft>
                <a:spcPts val="0"/>
              </a:spcAft>
              <a:buNone/>
              <a:defRPr>
                <a:solidFill>
                  <a:srgbClr val="333E48"/>
                </a:solidFill>
              </a:defRPr>
            </a:lvl8pPr>
            <a:lvl9pPr lvl="8">
              <a:lnSpc>
                <a:spcPct val="150000"/>
              </a:lnSpc>
              <a:spcBef>
                <a:spcPts val="800"/>
              </a:spcBef>
              <a:spcAft>
                <a:spcPts val="800"/>
              </a:spcAft>
              <a:buNone/>
              <a:defRPr>
                <a:solidFill>
                  <a:srgbClr val="333E48"/>
                </a:solidFill>
              </a:defRPr>
            </a:lvl9pPr>
          </a:lstStyle>
          <a:p/>
        </p:txBody>
      </p:sp>
      <p:sp>
        <p:nvSpPr>
          <p:cNvPr id="79" name="Google Shape;79;p12"/>
          <p:cNvSpPr txBox="1"/>
          <p:nvPr>
            <p:ph idx="4" type="title"/>
          </p:nvPr>
        </p:nvSpPr>
        <p:spPr>
          <a:xfrm>
            <a:off x="394300" y="1212475"/>
            <a:ext cx="8154600" cy="201000"/>
          </a:xfrm>
          <a:prstGeom prst="rect">
            <a:avLst/>
          </a:prstGeom>
          <a:noFill/>
          <a:ln>
            <a:noFill/>
          </a:ln>
        </p:spPr>
        <p:txBody>
          <a:bodyPr anchorCtr="0" anchor="ctr" bIns="0" lIns="0" spcFirstLastPara="1" rIns="0" wrap="square" tIns="0"/>
          <a:lstStyle>
            <a:lvl1pPr lvl="0">
              <a:spcBef>
                <a:spcPts val="0"/>
              </a:spcBef>
              <a:spcAft>
                <a:spcPts val="0"/>
              </a:spcAft>
              <a:buNone/>
              <a:defRPr b="1" sz="1600">
                <a:solidFill>
                  <a:srgbClr val="333E48"/>
                </a:solidFill>
                <a:latin typeface="Open Sans"/>
                <a:ea typeface="Open Sans"/>
                <a:cs typeface="Open Sans"/>
                <a:sym typeface="Open Sans"/>
              </a:defRPr>
            </a:lvl1pPr>
            <a:lvl2pPr lvl="1">
              <a:spcBef>
                <a:spcPts val="0"/>
              </a:spcBef>
              <a:spcAft>
                <a:spcPts val="0"/>
              </a:spcAft>
              <a:buNone/>
              <a:defRPr>
                <a:solidFill>
                  <a:srgbClr val="333E48"/>
                </a:solidFill>
              </a:defRPr>
            </a:lvl2pPr>
            <a:lvl3pPr lvl="2">
              <a:spcBef>
                <a:spcPts val="0"/>
              </a:spcBef>
              <a:spcAft>
                <a:spcPts val="0"/>
              </a:spcAft>
              <a:buNone/>
              <a:defRPr>
                <a:solidFill>
                  <a:srgbClr val="333E48"/>
                </a:solidFill>
              </a:defRPr>
            </a:lvl3pPr>
            <a:lvl4pPr lvl="3">
              <a:spcBef>
                <a:spcPts val="0"/>
              </a:spcBef>
              <a:spcAft>
                <a:spcPts val="0"/>
              </a:spcAft>
              <a:buNone/>
              <a:defRPr>
                <a:solidFill>
                  <a:srgbClr val="333E48"/>
                </a:solidFill>
              </a:defRPr>
            </a:lvl4pPr>
            <a:lvl5pPr lvl="4">
              <a:spcBef>
                <a:spcPts val="0"/>
              </a:spcBef>
              <a:spcAft>
                <a:spcPts val="0"/>
              </a:spcAft>
              <a:buNone/>
              <a:defRPr>
                <a:solidFill>
                  <a:srgbClr val="333E48"/>
                </a:solidFill>
              </a:defRPr>
            </a:lvl5pPr>
            <a:lvl6pPr lvl="5">
              <a:spcBef>
                <a:spcPts val="0"/>
              </a:spcBef>
              <a:spcAft>
                <a:spcPts val="0"/>
              </a:spcAft>
              <a:buNone/>
              <a:defRPr>
                <a:solidFill>
                  <a:srgbClr val="333E48"/>
                </a:solidFill>
              </a:defRPr>
            </a:lvl6pPr>
            <a:lvl7pPr lvl="6">
              <a:spcBef>
                <a:spcPts val="0"/>
              </a:spcBef>
              <a:spcAft>
                <a:spcPts val="0"/>
              </a:spcAft>
              <a:buNone/>
              <a:defRPr>
                <a:solidFill>
                  <a:srgbClr val="333E48"/>
                </a:solidFill>
              </a:defRPr>
            </a:lvl7pPr>
            <a:lvl8pPr lvl="7">
              <a:spcBef>
                <a:spcPts val="0"/>
              </a:spcBef>
              <a:spcAft>
                <a:spcPts val="0"/>
              </a:spcAft>
              <a:buNone/>
              <a:defRPr>
                <a:solidFill>
                  <a:srgbClr val="333E48"/>
                </a:solidFill>
              </a:defRPr>
            </a:lvl8pPr>
            <a:lvl9pPr lvl="8">
              <a:spcBef>
                <a:spcPts val="0"/>
              </a:spcBef>
              <a:spcAft>
                <a:spcPts val="0"/>
              </a:spcAft>
              <a:buNone/>
              <a:defRPr>
                <a:solidFill>
                  <a:srgbClr val="333E48"/>
                </a:solidFill>
              </a:defRPr>
            </a:lvl9pPr>
          </a:lstStyle>
          <a:p/>
        </p:txBody>
      </p:sp>
      <p:pic>
        <p:nvPicPr>
          <p:cNvPr id="80" name="Google Shape;80;p12"/>
          <p:cNvPicPr preferRelativeResize="0"/>
          <p:nvPr/>
        </p:nvPicPr>
        <p:blipFill rotWithShape="1">
          <a:blip r:embed="rId2">
            <a:alphaModFix/>
          </a:blip>
          <a:srcRect b="0" l="0" r="0" t="0"/>
          <a:stretch/>
        </p:blipFill>
        <p:spPr>
          <a:xfrm>
            <a:off x="7991299" y="4814433"/>
            <a:ext cx="933349" cy="201097"/>
          </a:xfrm>
          <a:prstGeom prst="rect">
            <a:avLst/>
          </a:prstGeom>
          <a:noFill/>
          <a:ln>
            <a:noFill/>
          </a:ln>
        </p:spPr>
      </p:pic>
      <p:pic>
        <p:nvPicPr>
          <p:cNvPr id="81" name="Google Shape;81;p12"/>
          <p:cNvPicPr preferRelativeResize="0"/>
          <p:nvPr/>
        </p:nvPicPr>
        <p:blipFill rotWithShape="1">
          <a:blip r:embed="rId3">
            <a:alphaModFix/>
          </a:blip>
          <a:srcRect b="0" l="0" r="0" t="0"/>
          <a:stretch/>
        </p:blipFill>
        <p:spPr>
          <a:xfrm>
            <a:off x="143739" y="4679034"/>
            <a:ext cx="978010" cy="336486"/>
          </a:xfrm>
          <a:prstGeom prst="rect">
            <a:avLst/>
          </a:prstGeom>
          <a:noFill/>
          <a:ln>
            <a:noFill/>
          </a:ln>
        </p:spPr>
      </p:pic>
      <p:cxnSp>
        <p:nvCxnSpPr>
          <p:cNvPr id="82" name="Google Shape;82;p12"/>
          <p:cNvCxnSpPr/>
          <p:nvPr/>
        </p:nvCxnSpPr>
        <p:spPr>
          <a:xfrm>
            <a:off x="0" y="967800"/>
            <a:ext cx="9144000" cy="0"/>
          </a:xfrm>
          <a:prstGeom prst="straightConnector1">
            <a:avLst/>
          </a:prstGeom>
          <a:noFill/>
          <a:ln cap="flat" cmpd="sng" w="19050">
            <a:solidFill>
              <a:srgbClr val="F3853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color block " type="secHead">
  <p:cSld name="SECTION_HEADER">
    <p:spTree>
      <p:nvGrpSpPr>
        <p:cNvPr id="83" name="Shape 83"/>
        <p:cNvGrpSpPr/>
        <p:nvPr/>
      </p:nvGrpSpPr>
      <p:grpSpPr>
        <a:xfrm>
          <a:off x="0" y="0"/>
          <a:ext cx="0" cy="0"/>
          <a:chOff x="0" y="0"/>
          <a:chExt cx="0" cy="0"/>
        </a:xfrm>
      </p:grpSpPr>
      <p:sp>
        <p:nvSpPr>
          <p:cNvPr id="84" name="Google Shape;84;p13"/>
          <p:cNvSpPr txBox="1"/>
          <p:nvPr>
            <p:ph type="title"/>
          </p:nvPr>
        </p:nvSpPr>
        <p:spPr>
          <a:xfrm>
            <a:off x="2815775" y="603970"/>
            <a:ext cx="5742900" cy="3680700"/>
          </a:xfrm>
          <a:prstGeom prst="rect">
            <a:avLst/>
          </a:prstGeom>
          <a:noFill/>
          <a:ln>
            <a:noFill/>
          </a:ln>
        </p:spPr>
        <p:txBody>
          <a:bodyPr anchorCtr="0" anchor="t" bIns="0" lIns="0" spcFirstLastPara="1" rIns="0" wrap="square" tIns="0"/>
          <a:lstStyle>
            <a:lvl1pPr lvl="0" rtl="0">
              <a:spcBef>
                <a:spcPts val="300"/>
              </a:spcBef>
              <a:spcAft>
                <a:spcPts val="0"/>
              </a:spcAft>
              <a:buNone/>
              <a:defRPr>
                <a:solidFill>
                  <a:srgbClr val="333E48"/>
                </a:solidFill>
                <a:latin typeface="Open Sans"/>
                <a:ea typeface="Open Sans"/>
                <a:cs typeface="Open Sans"/>
                <a:sym typeface="Open Sans"/>
              </a:defRPr>
            </a:lvl1pPr>
            <a:lvl2pPr lvl="1" rtl="0">
              <a:spcBef>
                <a:spcPts val="300"/>
              </a:spcBef>
              <a:spcAft>
                <a:spcPts val="0"/>
              </a:spcAft>
              <a:buNone/>
              <a:defRPr>
                <a:solidFill>
                  <a:srgbClr val="333E48"/>
                </a:solidFill>
              </a:defRPr>
            </a:lvl2pPr>
            <a:lvl3pPr lvl="2" rtl="0">
              <a:spcBef>
                <a:spcPts val="300"/>
              </a:spcBef>
              <a:spcAft>
                <a:spcPts val="0"/>
              </a:spcAft>
              <a:buNone/>
              <a:defRPr>
                <a:solidFill>
                  <a:srgbClr val="333E48"/>
                </a:solidFill>
              </a:defRPr>
            </a:lvl3pPr>
            <a:lvl4pPr lvl="3" rtl="0">
              <a:spcBef>
                <a:spcPts val="300"/>
              </a:spcBef>
              <a:spcAft>
                <a:spcPts val="0"/>
              </a:spcAft>
              <a:buNone/>
              <a:defRPr>
                <a:solidFill>
                  <a:srgbClr val="333E48"/>
                </a:solidFill>
              </a:defRPr>
            </a:lvl4pPr>
            <a:lvl5pPr lvl="4" rtl="0">
              <a:spcBef>
                <a:spcPts val="300"/>
              </a:spcBef>
              <a:spcAft>
                <a:spcPts val="0"/>
              </a:spcAft>
              <a:buNone/>
              <a:defRPr>
                <a:solidFill>
                  <a:srgbClr val="333E48"/>
                </a:solidFill>
              </a:defRPr>
            </a:lvl5pPr>
            <a:lvl6pPr lvl="5" rtl="0">
              <a:spcBef>
                <a:spcPts val="300"/>
              </a:spcBef>
              <a:spcAft>
                <a:spcPts val="0"/>
              </a:spcAft>
              <a:buNone/>
              <a:defRPr>
                <a:solidFill>
                  <a:srgbClr val="333E48"/>
                </a:solidFill>
              </a:defRPr>
            </a:lvl6pPr>
            <a:lvl7pPr lvl="6" rtl="0">
              <a:spcBef>
                <a:spcPts val="300"/>
              </a:spcBef>
              <a:spcAft>
                <a:spcPts val="0"/>
              </a:spcAft>
              <a:buNone/>
              <a:defRPr>
                <a:solidFill>
                  <a:srgbClr val="333E48"/>
                </a:solidFill>
              </a:defRPr>
            </a:lvl7pPr>
            <a:lvl8pPr lvl="7" rtl="0">
              <a:spcBef>
                <a:spcPts val="300"/>
              </a:spcBef>
              <a:spcAft>
                <a:spcPts val="0"/>
              </a:spcAft>
              <a:buNone/>
              <a:defRPr>
                <a:solidFill>
                  <a:srgbClr val="333E48"/>
                </a:solidFill>
              </a:defRPr>
            </a:lvl8pPr>
            <a:lvl9pPr lvl="8" rtl="0">
              <a:spcBef>
                <a:spcPts val="300"/>
              </a:spcBef>
              <a:spcAft>
                <a:spcPts val="300"/>
              </a:spcAft>
              <a:buNone/>
              <a:defRPr>
                <a:solidFill>
                  <a:srgbClr val="333E48"/>
                </a:solidFill>
              </a:defRPr>
            </a:lvl9pPr>
          </a:lstStyle>
          <a:p/>
        </p:txBody>
      </p:sp>
      <p:sp>
        <p:nvSpPr>
          <p:cNvPr id="85" name="Google Shape;85;p13"/>
          <p:cNvSpPr txBox="1"/>
          <p:nvPr>
            <p:ph idx="2" type="title"/>
          </p:nvPr>
        </p:nvSpPr>
        <p:spPr>
          <a:xfrm>
            <a:off x="2815775" y="270825"/>
            <a:ext cx="5742900" cy="273000"/>
          </a:xfrm>
          <a:prstGeom prst="rect">
            <a:avLst/>
          </a:prstGeom>
          <a:noFill/>
          <a:ln>
            <a:noFill/>
          </a:ln>
        </p:spPr>
        <p:txBody>
          <a:bodyPr anchorCtr="0" anchor="ctr" bIns="0" lIns="0" spcFirstLastPara="1" rIns="0" wrap="square" tIns="91425"/>
          <a:lstStyle>
            <a:lvl1pPr lvl="0" rtl="0">
              <a:spcBef>
                <a:spcPts val="0"/>
              </a:spcBef>
              <a:spcAft>
                <a:spcPts val="0"/>
              </a:spcAft>
              <a:buNone/>
              <a:defRPr b="1" sz="1600">
                <a:solidFill>
                  <a:srgbClr val="333E48"/>
                </a:solidFill>
                <a:latin typeface="Open Sans"/>
                <a:ea typeface="Open Sans"/>
                <a:cs typeface="Open Sans"/>
                <a:sym typeface="Open Sans"/>
              </a:defRPr>
            </a:lvl1pPr>
            <a:lvl2pPr lvl="1" rtl="0">
              <a:spcBef>
                <a:spcPts val="0"/>
              </a:spcBef>
              <a:spcAft>
                <a:spcPts val="0"/>
              </a:spcAft>
              <a:buNone/>
              <a:defRPr>
                <a:solidFill>
                  <a:srgbClr val="333E48"/>
                </a:solidFill>
              </a:defRPr>
            </a:lvl2pPr>
            <a:lvl3pPr lvl="2" rtl="0">
              <a:spcBef>
                <a:spcPts val="0"/>
              </a:spcBef>
              <a:spcAft>
                <a:spcPts val="0"/>
              </a:spcAft>
              <a:buNone/>
              <a:defRPr>
                <a:solidFill>
                  <a:srgbClr val="333E48"/>
                </a:solidFill>
              </a:defRPr>
            </a:lvl3pPr>
            <a:lvl4pPr lvl="3" rtl="0">
              <a:spcBef>
                <a:spcPts val="0"/>
              </a:spcBef>
              <a:spcAft>
                <a:spcPts val="0"/>
              </a:spcAft>
              <a:buNone/>
              <a:defRPr>
                <a:solidFill>
                  <a:srgbClr val="333E48"/>
                </a:solidFill>
              </a:defRPr>
            </a:lvl4pPr>
            <a:lvl5pPr lvl="4" rtl="0">
              <a:spcBef>
                <a:spcPts val="0"/>
              </a:spcBef>
              <a:spcAft>
                <a:spcPts val="0"/>
              </a:spcAft>
              <a:buNone/>
              <a:defRPr>
                <a:solidFill>
                  <a:srgbClr val="333E48"/>
                </a:solidFill>
              </a:defRPr>
            </a:lvl5pPr>
            <a:lvl6pPr lvl="5" rtl="0">
              <a:spcBef>
                <a:spcPts val="0"/>
              </a:spcBef>
              <a:spcAft>
                <a:spcPts val="0"/>
              </a:spcAft>
              <a:buNone/>
              <a:defRPr>
                <a:solidFill>
                  <a:srgbClr val="333E48"/>
                </a:solidFill>
              </a:defRPr>
            </a:lvl6pPr>
            <a:lvl7pPr lvl="6" rtl="0">
              <a:spcBef>
                <a:spcPts val="0"/>
              </a:spcBef>
              <a:spcAft>
                <a:spcPts val="0"/>
              </a:spcAft>
              <a:buNone/>
              <a:defRPr>
                <a:solidFill>
                  <a:srgbClr val="333E48"/>
                </a:solidFill>
              </a:defRPr>
            </a:lvl7pPr>
            <a:lvl8pPr lvl="7" rtl="0">
              <a:spcBef>
                <a:spcPts val="0"/>
              </a:spcBef>
              <a:spcAft>
                <a:spcPts val="0"/>
              </a:spcAft>
              <a:buNone/>
              <a:defRPr>
                <a:solidFill>
                  <a:srgbClr val="333E48"/>
                </a:solidFill>
              </a:defRPr>
            </a:lvl8pPr>
            <a:lvl9pPr lvl="8" rtl="0">
              <a:spcBef>
                <a:spcPts val="0"/>
              </a:spcBef>
              <a:spcAft>
                <a:spcPts val="0"/>
              </a:spcAft>
              <a:buNone/>
              <a:defRPr>
                <a:solidFill>
                  <a:srgbClr val="333E48"/>
                </a:solidFill>
              </a:defRPr>
            </a:lvl9pPr>
          </a:lstStyle>
          <a:p/>
        </p:txBody>
      </p:sp>
      <p:sp>
        <p:nvSpPr>
          <p:cNvPr id="86" name="Google Shape;86;p13"/>
          <p:cNvSpPr txBox="1"/>
          <p:nvPr>
            <p:ph idx="3" type="title"/>
          </p:nvPr>
        </p:nvSpPr>
        <p:spPr>
          <a:xfrm>
            <a:off x="381875" y="269850"/>
            <a:ext cx="2083800" cy="1037700"/>
          </a:xfrm>
          <a:prstGeom prst="rect">
            <a:avLst/>
          </a:prstGeom>
          <a:noFill/>
          <a:ln>
            <a:noFill/>
          </a:ln>
        </p:spPr>
        <p:txBody>
          <a:bodyPr anchorCtr="0" anchor="t" bIns="0" lIns="0" spcFirstLastPara="1" rIns="0" wrap="square" tIns="0"/>
          <a:lstStyle>
            <a:lvl1pPr lvl="0" rtl="0">
              <a:spcBef>
                <a:spcPts val="0"/>
              </a:spcBef>
              <a:spcAft>
                <a:spcPts val="0"/>
              </a:spcAft>
              <a:buNone/>
              <a:defRPr b="1" sz="2000">
                <a:solidFill>
                  <a:srgbClr val="F3853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3"/>
          <p:cNvSpPr txBox="1"/>
          <p:nvPr>
            <p:ph idx="4" type="title"/>
          </p:nvPr>
        </p:nvSpPr>
        <p:spPr>
          <a:xfrm>
            <a:off x="395017" y="633248"/>
            <a:ext cx="2083800" cy="1449300"/>
          </a:xfrm>
          <a:prstGeom prst="rect">
            <a:avLst/>
          </a:prstGeom>
          <a:noFill/>
          <a:ln>
            <a:noFill/>
          </a:ln>
        </p:spPr>
        <p:txBody>
          <a:bodyPr anchorCtr="0" anchor="t" bIns="0" lIns="0" spcFirstLastPara="1" rIns="0" wrap="square" tIns="0"/>
          <a:lstStyle>
            <a:lvl1pPr lvl="0" rtl="0">
              <a:spcBef>
                <a:spcPts val="0"/>
              </a:spcBef>
              <a:spcAft>
                <a:spcPts val="0"/>
              </a:spcAft>
              <a:buNone/>
              <a:defRPr b="1" sz="1600">
                <a:solidFill>
                  <a:srgbClr val="FFFFFF"/>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 name="Google Shape;88;p13"/>
          <p:cNvSpPr txBox="1"/>
          <p:nvPr>
            <p:ph idx="5" type="title"/>
          </p:nvPr>
        </p:nvSpPr>
        <p:spPr>
          <a:xfrm>
            <a:off x="394300" y="1121500"/>
            <a:ext cx="2283900" cy="2834700"/>
          </a:xfrm>
          <a:prstGeom prst="rect">
            <a:avLst/>
          </a:prstGeom>
          <a:noFill/>
          <a:ln>
            <a:noFill/>
          </a:ln>
        </p:spPr>
        <p:txBody>
          <a:bodyPr anchorCtr="0" anchor="t" bIns="0" lIns="0" spcFirstLastPara="1" rIns="0" wrap="square" tIns="0"/>
          <a:lstStyle>
            <a:lvl1pPr lvl="0" rtl="0">
              <a:spcBef>
                <a:spcPts val="0"/>
              </a:spcBef>
              <a:spcAft>
                <a:spcPts val="0"/>
              </a:spcAft>
              <a:buNone/>
              <a:defRPr>
                <a:solidFill>
                  <a:srgbClr val="FFFFFF"/>
                </a:solidFill>
                <a:latin typeface="Open Sans"/>
                <a:ea typeface="Open Sans"/>
                <a:cs typeface="Open Sans"/>
                <a:sym typeface="Open Sans"/>
              </a:defRPr>
            </a:lvl1pPr>
            <a:lvl2pPr lvl="1" rtl="0">
              <a:spcBef>
                <a:spcPts val="0"/>
              </a:spcBef>
              <a:spcAft>
                <a:spcPts val="0"/>
              </a:spcAft>
              <a:buNone/>
              <a:defRPr>
                <a:solidFill>
                  <a:srgbClr val="FFFFFF"/>
                </a:solidFill>
                <a:latin typeface="Open Sans"/>
                <a:ea typeface="Open Sans"/>
                <a:cs typeface="Open Sans"/>
                <a:sym typeface="Open Sans"/>
              </a:defRPr>
            </a:lvl2pPr>
            <a:lvl3pPr lvl="2" rtl="0">
              <a:spcBef>
                <a:spcPts val="0"/>
              </a:spcBef>
              <a:spcAft>
                <a:spcPts val="0"/>
              </a:spcAft>
              <a:buNone/>
              <a:defRPr>
                <a:solidFill>
                  <a:srgbClr val="FFFFFF"/>
                </a:solidFill>
                <a:latin typeface="Open Sans"/>
                <a:ea typeface="Open Sans"/>
                <a:cs typeface="Open Sans"/>
                <a:sym typeface="Open Sans"/>
              </a:defRPr>
            </a:lvl3pPr>
            <a:lvl4pPr lvl="3" rtl="0">
              <a:spcBef>
                <a:spcPts val="0"/>
              </a:spcBef>
              <a:spcAft>
                <a:spcPts val="0"/>
              </a:spcAft>
              <a:buNone/>
              <a:defRPr>
                <a:solidFill>
                  <a:srgbClr val="FFFFFF"/>
                </a:solidFill>
                <a:latin typeface="Open Sans"/>
                <a:ea typeface="Open Sans"/>
                <a:cs typeface="Open Sans"/>
                <a:sym typeface="Open Sans"/>
              </a:defRPr>
            </a:lvl4pPr>
            <a:lvl5pPr lvl="4" rtl="0">
              <a:spcBef>
                <a:spcPts val="0"/>
              </a:spcBef>
              <a:spcAft>
                <a:spcPts val="0"/>
              </a:spcAft>
              <a:buNone/>
              <a:defRPr>
                <a:solidFill>
                  <a:srgbClr val="FFFFFF"/>
                </a:solidFill>
                <a:latin typeface="Open Sans"/>
                <a:ea typeface="Open Sans"/>
                <a:cs typeface="Open Sans"/>
                <a:sym typeface="Open Sans"/>
              </a:defRPr>
            </a:lvl5pPr>
            <a:lvl6pPr lvl="5" rtl="0">
              <a:spcBef>
                <a:spcPts val="0"/>
              </a:spcBef>
              <a:spcAft>
                <a:spcPts val="0"/>
              </a:spcAft>
              <a:buNone/>
              <a:defRPr>
                <a:solidFill>
                  <a:srgbClr val="FFFFFF"/>
                </a:solidFill>
                <a:latin typeface="Open Sans"/>
                <a:ea typeface="Open Sans"/>
                <a:cs typeface="Open Sans"/>
                <a:sym typeface="Open Sans"/>
              </a:defRPr>
            </a:lvl6pPr>
            <a:lvl7pPr lvl="6" rtl="0">
              <a:spcBef>
                <a:spcPts val="0"/>
              </a:spcBef>
              <a:spcAft>
                <a:spcPts val="0"/>
              </a:spcAft>
              <a:buNone/>
              <a:defRPr>
                <a:solidFill>
                  <a:srgbClr val="FFFFFF"/>
                </a:solidFill>
                <a:latin typeface="Open Sans"/>
                <a:ea typeface="Open Sans"/>
                <a:cs typeface="Open Sans"/>
                <a:sym typeface="Open Sans"/>
              </a:defRPr>
            </a:lvl7pPr>
            <a:lvl8pPr lvl="7" rtl="0">
              <a:spcBef>
                <a:spcPts val="0"/>
              </a:spcBef>
              <a:spcAft>
                <a:spcPts val="0"/>
              </a:spcAft>
              <a:buNone/>
              <a:defRPr>
                <a:solidFill>
                  <a:srgbClr val="FFFFFF"/>
                </a:solidFill>
                <a:latin typeface="Open Sans"/>
                <a:ea typeface="Open Sans"/>
                <a:cs typeface="Open Sans"/>
                <a:sym typeface="Open Sans"/>
              </a:defRPr>
            </a:lvl8pPr>
            <a:lvl9pPr lvl="8" rtl="0">
              <a:spcBef>
                <a:spcPts val="0"/>
              </a:spcBef>
              <a:spcAft>
                <a:spcPts val="0"/>
              </a:spcAft>
              <a:buNone/>
              <a:defRPr>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p:cSld name="CUSTOM_5">
    <p:spTree>
      <p:nvGrpSpPr>
        <p:cNvPr id="89" name="Shape 89"/>
        <p:cNvGrpSpPr/>
        <p:nvPr/>
      </p:nvGrpSpPr>
      <p:grpSpPr>
        <a:xfrm>
          <a:off x="0" y="0"/>
          <a:ext cx="0" cy="0"/>
          <a:chOff x="0" y="0"/>
          <a:chExt cx="0" cy="0"/>
        </a:xfrm>
      </p:grpSpPr>
      <p:sp>
        <p:nvSpPr>
          <p:cNvPr id="90" name="Google Shape;90;p14"/>
          <p:cNvSpPr/>
          <p:nvPr/>
        </p:nvSpPr>
        <p:spPr>
          <a:xfrm>
            <a:off x="2862000" y="1646400"/>
            <a:ext cx="3420000" cy="18507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998050" y="1528500"/>
            <a:ext cx="3147900" cy="2086500"/>
          </a:xfrm>
          <a:prstGeom prst="rect">
            <a:avLst/>
          </a:prstGeom>
          <a:noFill/>
          <a:ln cap="flat" cmpd="sng" w="19050">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type="title"/>
          </p:nvPr>
        </p:nvSpPr>
        <p:spPr>
          <a:xfrm>
            <a:off x="3318000" y="1968425"/>
            <a:ext cx="2508000" cy="480900"/>
          </a:xfrm>
          <a:prstGeom prst="rect">
            <a:avLst/>
          </a:prstGeom>
          <a:noFill/>
          <a:ln>
            <a:noFill/>
          </a:ln>
        </p:spPr>
        <p:txBody>
          <a:bodyPr anchorCtr="0" anchor="t" bIns="91425" lIns="91425" spcFirstLastPara="1" rIns="91425" wrap="square" tIns="91425"/>
          <a:lstStyle>
            <a:lvl1pPr lvl="0" algn="ctr">
              <a:spcBef>
                <a:spcPts val="0"/>
              </a:spcBef>
              <a:spcAft>
                <a:spcPts val="0"/>
              </a:spcAft>
              <a:buNone/>
              <a:defRPr b="1" sz="1800">
                <a:solidFill>
                  <a:srgbClr val="FFFFFF"/>
                </a:solidFill>
                <a:latin typeface="Open Sans"/>
                <a:ea typeface="Open Sans"/>
                <a:cs typeface="Open Sans"/>
                <a:sym typeface="Open Sans"/>
              </a:defRPr>
            </a:lvl1pPr>
            <a:lvl2pPr lvl="1" algn="ctr">
              <a:spcBef>
                <a:spcPts val="0"/>
              </a:spcBef>
              <a:spcAft>
                <a:spcPts val="0"/>
              </a:spcAft>
              <a:buNone/>
              <a:defRPr b="1" sz="1800">
                <a:solidFill>
                  <a:srgbClr val="FFFFFF"/>
                </a:solidFill>
                <a:latin typeface="Open Sans"/>
                <a:ea typeface="Open Sans"/>
                <a:cs typeface="Open Sans"/>
                <a:sym typeface="Open Sans"/>
              </a:defRPr>
            </a:lvl2pPr>
            <a:lvl3pPr lvl="2" algn="ctr">
              <a:spcBef>
                <a:spcPts val="0"/>
              </a:spcBef>
              <a:spcAft>
                <a:spcPts val="0"/>
              </a:spcAft>
              <a:buNone/>
              <a:defRPr b="1" sz="1800">
                <a:solidFill>
                  <a:srgbClr val="FFFFFF"/>
                </a:solidFill>
                <a:latin typeface="Open Sans"/>
                <a:ea typeface="Open Sans"/>
                <a:cs typeface="Open Sans"/>
                <a:sym typeface="Open Sans"/>
              </a:defRPr>
            </a:lvl3pPr>
            <a:lvl4pPr lvl="3" algn="ctr">
              <a:spcBef>
                <a:spcPts val="0"/>
              </a:spcBef>
              <a:spcAft>
                <a:spcPts val="0"/>
              </a:spcAft>
              <a:buNone/>
              <a:defRPr b="1" sz="1800">
                <a:solidFill>
                  <a:srgbClr val="FFFFFF"/>
                </a:solidFill>
                <a:latin typeface="Open Sans"/>
                <a:ea typeface="Open Sans"/>
                <a:cs typeface="Open Sans"/>
                <a:sym typeface="Open Sans"/>
              </a:defRPr>
            </a:lvl4pPr>
            <a:lvl5pPr lvl="4" algn="ctr">
              <a:spcBef>
                <a:spcPts val="0"/>
              </a:spcBef>
              <a:spcAft>
                <a:spcPts val="0"/>
              </a:spcAft>
              <a:buNone/>
              <a:defRPr b="1" sz="1800">
                <a:solidFill>
                  <a:srgbClr val="FFFFFF"/>
                </a:solidFill>
                <a:latin typeface="Open Sans"/>
                <a:ea typeface="Open Sans"/>
                <a:cs typeface="Open Sans"/>
                <a:sym typeface="Open Sans"/>
              </a:defRPr>
            </a:lvl5pPr>
            <a:lvl6pPr lvl="5" algn="ctr">
              <a:spcBef>
                <a:spcPts val="0"/>
              </a:spcBef>
              <a:spcAft>
                <a:spcPts val="0"/>
              </a:spcAft>
              <a:buNone/>
              <a:defRPr b="1" sz="1800">
                <a:solidFill>
                  <a:srgbClr val="FFFFFF"/>
                </a:solidFill>
                <a:latin typeface="Open Sans"/>
                <a:ea typeface="Open Sans"/>
                <a:cs typeface="Open Sans"/>
                <a:sym typeface="Open Sans"/>
              </a:defRPr>
            </a:lvl6pPr>
            <a:lvl7pPr lvl="6" algn="ctr">
              <a:spcBef>
                <a:spcPts val="0"/>
              </a:spcBef>
              <a:spcAft>
                <a:spcPts val="0"/>
              </a:spcAft>
              <a:buNone/>
              <a:defRPr b="1" sz="1800">
                <a:solidFill>
                  <a:srgbClr val="FFFFFF"/>
                </a:solidFill>
                <a:latin typeface="Open Sans"/>
                <a:ea typeface="Open Sans"/>
                <a:cs typeface="Open Sans"/>
                <a:sym typeface="Open Sans"/>
              </a:defRPr>
            </a:lvl7pPr>
            <a:lvl8pPr lvl="7" algn="ctr">
              <a:spcBef>
                <a:spcPts val="0"/>
              </a:spcBef>
              <a:spcAft>
                <a:spcPts val="0"/>
              </a:spcAft>
              <a:buNone/>
              <a:defRPr b="1" sz="1800">
                <a:solidFill>
                  <a:srgbClr val="FFFFFF"/>
                </a:solidFill>
                <a:latin typeface="Open Sans"/>
                <a:ea typeface="Open Sans"/>
                <a:cs typeface="Open Sans"/>
                <a:sym typeface="Open Sans"/>
              </a:defRPr>
            </a:lvl8pPr>
            <a:lvl9pPr lvl="8" algn="ctr">
              <a:spcBef>
                <a:spcPts val="0"/>
              </a:spcBef>
              <a:spcAft>
                <a:spcPts val="0"/>
              </a:spcAft>
              <a:buNone/>
              <a:defRPr b="1" sz="1800">
                <a:solidFill>
                  <a:srgbClr val="FFFFFF"/>
                </a:solidFill>
                <a:latin typeface="Open Sans"/>
                <a:ea typeface="Open Sans"/>
                <a:cs typeface="Open Sans"/>
                <a:sym typeface="Open Sans"/>
              </a:defRPr>
            </a:lvl9pPr>
          </a:lstStyle>
          <a:p/>
        </p:txBody>
      </p:sp>
      <p:sp>
        <p:nvSpPr>
          <p:cNvPr id="93" name="Google Shape;93;p14"/>
          <p:cNvSpPr txBox="1"/>
          <p:nvPr>
            <p:ph idx="1" type="subTitle"/>
          </p:nvPr>
        </p:nvSpPr>
        <p:spPr>
          <a:xfrm>
            <a:off x="2980500" y="2722700"/>
            <a:ext cx="3147900" cy="480900"/>
          </a:xfrm>
          <a:prstGeom prst="rect">
            <a:avLst/>
          </a:prstGeom>
          <a:noFill/>
          <a:ln>
            <a:noFill/>
          </a:ln>
        </p:spPr>
        <p:txBody>
          <a:bodyPr anchorCtr="0" anchor="t" bIns="91425" lIns="91425" spcFirstLastPara="1" rIns="91425" wrap="square" tIns="91425"/>
          <a:lstStyle>
            <a:lvl1pPr lvl="0" algn="ctr">
              <a:spcBef>
                <a:spcPts val="0"/>
              </a:spcBef>
              <a:spcAft>
                <a:spcPts val="0"/>
              </a:spcAft>
              <a:buNone/>
              <a:defRPr>
                <a:solidFill>
                  <a:srgbClr val="F38530"/>
                </a:solidFill>
                <a:latin typeface="Open Sans"/>
                <a:ea typeface="Open Sans"/>
                <a:cs typeface="Open Sans"/>
                <a:sym typeface="Open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list ">
  <p:cSld name="CUSTOM_6">
    <p:spTree>
      <p:nvGrpSpPr>
        <p:cNvPr id="94" name="Shape 94"/>
        <p:cNvGrpSpPr/>
        <p:nvPr/>
      </p:nvGrpSpPr>
      <p:grpSpPr>
        <a:xfrm>
          <a:off x="0" y="0"/>
          <a:ext cx="0" cy="0"/>
          <a:chOff x="0" y="0"/>
          <a:chExt cx="0" cy="0"/>
        </a:xfrm>
      </p:grpSpPr>
      <p:sp>
        <p:nvSpPr>
          <p:cNvPr id="95" name="Google Shape;95;p15"/>
          <p:cNvSpPr/>
          <p:nvPr/>
        </p:nvSpPr>
        <p:spPr>
          <a:xfrm>
            <a:off x="3774025" y="-7550"/>
            <a:ext cx="5369975" cy="5158600"/>
          </a:xfrm>
          <a:custGeom>
            <a:rect b="b" l="l" r="r" t="t"/>
            <a:pathLst>
              <a:path extrusionOk="0" h="206344" w="214799">
                <a:moveTo>
                  <a:pt x="214799" y="206143"/>
                </a:moveTo>
                <a:lnTo>
                  <a:pt x="214799" y="0"/>
                </a:lnTo>
                <a:lnTo>
                  <a:pt x="0" y="302"/>
                </a:lnTo>
                <a:lnTo>
                  <a:pt x="98945" y="206042"/>
                </a:lnTo>
                <a:lnTo>
                  <a:pt x="209565" y="206344"/>
                </a:lnTo>
                <a:close/>
              </a:path>
            </a:pathLst>
          </a:custGeom>
          <a:solidFill>
            <a:srgbClr val="333E48"/>
          </a:solidFill>
          <a:ln>
            <a:noFill/>
          </a:ln>
        </p:spPr>
      </p:sp>
      <p:sp>
        <p:nvSpPr>
          <p:cNvPr id="96" name="Google Shape;96;p15"/>
          <p:cNvSpPr txBox="1"/>
          <p:nvPr>
            <p:ph type="title"/>
          </p:nvPr>
        </p:nvSpPr>
        <p:spPr>
          <a:xfrm>
            <a:off x="381875" y="269850"/>
            <a:ext cx="3114000" cy="267000"/>
          </a:xfrm>
          <a:prstGeom prst="rect">
            <a:avLst/>
          </a:prstGeom>
          <a:noFill/>
          <a:ln>
            <a:noFill/>
          </a:ln>
        </p:spPr>
        <p:txBody>
          <a:bodyPr anchorCtr="0" anchor="t" bIns="0" lIns="0" spcFirstLastPara="1" rIns="0" wrap="square" tIns="0"/>
          <a:lstStyle>
            <a:lvl1pPr lvl="0" rtl="0">
              <a:spcBef>
                <a:spcPts val="0"/>
              </a:spcBef>
              <a:spcAft>
                <a:spcPts val="0"/>
              </a:spcAft>
              <a:buNone/>
              <a:defRPr b="1" sz="2000">
                <a:solidFill>
                  <a:srgbClr val="F3853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 name="Google Shape;97;p15"/>
          <p:cNvSpPr txBox="1"/>
          <p:nvPr>
            <p:ph idx="2" type="title"/>
          </p:nvPr>
        </p:nvSpPr>
        <p:spPr>
          <a:xfrm>
            <a:off x="395025" y="633250"/>
            <a:ext cx="3100800" cy="784800"/>
          </a:xfrm>
          <a:prstGeom prst="rect">
            <a:avLst/>
          </a:prstGeom>
          <a:noFill/>
          <a:ln>
            <a:noFill/>
          </a:ln>
        </p:spPr>
        <p:txBody>
          <a:bodyPr anchorCtr="0" anchor="t" bIns="0" lIns="0" spcFirstLastPara="1" rIns="0" wrap="square" tIns="0"/>
          <a:lstStyle>
            <a:lvl1pPr lvl="0" rtl="0">
              <a:spcBef>
                <a:spcPts val="0"/>
              </a:spcBef>
              <a:spcAft>
                <a:spcPts val="0"/>
              </a:spcAft>
              <a:buNone/>
              <a:defRPr b="1" sz="1600">
                <a:solidFill>
                  <a:srgbClr val="333E48"/>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8" name="Google Shape;98;p15"/>
          <p:cNvCxnSpPr/>
          <p:nvPr/>
        </p:nvCxnSpPr>
        <p:spPr>
          <a:xfrm rot="10800000">
            <a:off x="3774550" y="-10150"/>
            <a:ext cx="2496300" cy="5193900"/>
          </a:xfrm>
          <a:prstGeom prst="straightConnector1">
            <a:avLst/>
          </a:prstGeom>
          <a:noFill/>
          <a:ln cap="flat" cmpd="sng" w="19050">
            <a:solidFill>
              <a:srgbClr val="F38530"/>
            </a:solidFill>
            <a:prstDash val="solid"/>
            <a:round/>
            <a:headEnd len="med" w="med" type="none"/>
            <a:tailEnd len="med" w="med" type="none"/>
          </a:ln>
        </p:spPr>
      </p:cxnSp>
      <p:sp>
        <p:nvSpPr>
          <p:cNvPr id="99" name="Google Shape;99;p15"/>
          <p:cNvSpPr txBox="1"/>
          <p:nvPr>
            <p:ph idx="3" type="title"/>
          </p:nvPr>
        </p:nvSpPr>
        <p:spPr>
          <a:xfrm>
            <a:off x="381875" y="1121500"/>
            <a:ext cx="3100800" cy="2834700"/>
          </a:xfrm>
          <a:prstGeom prst="rect">
            <a:avLst/>
          </a:prstGeom>
          <a:noFill/>
          <a:ln>
            <a:noFill/>
          </a:ln>
        </p:spPr>
        <p:txBody>
          <a:bodyPr anchorCtr="0" anchor="t" bIns="0" lIns="0" spcFirstLastPara="1" rIns="0" wrap="square" tIns="0"/>
          <a:lstStyle>
            <a:lvl1pPr lvl="0" rtl="0">
              <a:spcBef>
                <a:spcPts val="0"/>
              </a:spcBef>
              <a:spcAft>
                <a:spcPts val="0"/>
              </a:spcAft>
              <a:buNone/>
              <a:defRPr>
                <a:solidFill>
                  <a:srgbClr val="333E48"/>
                </a:solidFill>
                <a:latin typeface="Open Sans"/>
                <a:ea typeface="Open Sans"/>
                <a:cs typeface="Open Sans"/>
                <a:sym typeface="Open Sans"/>
              </a:defRPr>
            </a:lvl1pPr>
            <a:lvl2pPr lvl="1" rtl="0">
              <a:spcBef>
                <a:spcPts val="0"/>
              </a:spcBef>
              <a:spcAft>
                <a:spcPts val="0"/>
              </a:spcAft>
              <a:buNone/>
              <a:defRPr>
                <a:solidFill>
                  <a:srgbClr val="333E48"/>
                </a:solidFill>
                <a:latin typeface="Open Sans"/>
                <a:ea typeface="Open Sans"/>
                <a:cs typeface="Open Sans"/>
                <a:sym typeface="Open Sans"/>
              </a:defRPr>
            </a:lvl2pPr>
            <a:lvl3pPr lvl="2" rtl="0">
              <a:spcBef>
                <a:spcPts val="0"/>
              </a:spcBef>
              <a:spcAft>
                <a:spcPts val="0"/>
              </a:spcAft>
              <a:buNone/>
              <a:defRPr>
                <a:solidFill>
                  <a:srgbClr val="333E48"/>
                </a:solidFill>
                <a:latin typeface="Open Sans"/>
                <a:ea typeface="Open Sans"/>
                <a:cs typeface="Open Sans"/>
                <a:sym typeface="Open Sans"/>
              </a:defRPr>
            </a:lvl3pPr>
            <a:lvl4pPr lvl="3" rtl="0">
              <a:spcBef>
                <a:spcPts val="0"/>
              </a:spcBef>
              <a:spcAft>
                <a:spcPts val="0"/>
              </a:spcAft>
              <a:buNone/>
              <a:defRPr>
                <a:solidFill>
                  <a:srgbClr val="333E48"/>
                </a:solidFill>
                <a:latin typeface="Open Sans"/>
                <a:ea typeface="Open Sans"/>
                <a:cs typeface="Open Sans"/>
                <a:sym typeface="Open Sans"/>
              </a:defRPr>
            </a:lvl4pPr>
            <a:lvl5pPr lvl="4" rtl="0">
              <a:spcBef>
                <a:spcPts val="0"/>
              </a:spcBef>
              <a:spcAft>
                <a:spcPts val="0"/>
              </a:spcAft>
              <a:buNone/>
              <a:defRPr>
                <a:solidFill>
                  <a:srgbClr val="333E48"/>
                </a:solidFill>
                <a:latin typeface="Open Sans"/>
                <a:ea typeface="Open Sans"/>
                <a:cs typeface="Open Sans"/>
                <a:sym typeface="Open Sans"/>
              </a:defRPr>
            </a:lvl5pPr>
            <a:lvl6pPr lvl="5" rtl="0">
              <a:spcBef>
                <a:spcPts val="0"/>
              </a:spcBef>
              <a:spcAft>
                <a:spcPts val="0"/>
              </a:spcAft>
              <a:buNone/>
              <a:defRPr>
                <a:solidFill>
                  <a:srgbClr val="333E48"/>
                </a:solidFill>
                <a:latin typeface="Open Sans"/>
                <a:ea typeface="Open Sans"/>
                <a:cs typeface="Open Sans"/>
                <a:sym typeface="Open Sans"/>
              </a:defRPr>
            </a:lvl6pPr>
            <a:lvl7pPr lvl="6" rtl="0">
              <a:spcBef>
                <a:spcPts val="0"/>
              </a:spcBef>
              <a:spcAft>
                <a:spcPts val="0"/>
              </a:spcAft>
              <a:buNone/>
              <a:defRPr>
                <a:solidFill>
                  <a:srgbClr val="333E48"/>
                </a:solidFill>
                <a:latin typeface="Open Sans"/>
                <a:ea typeface="Open Sans"/>
                <a:cs typeface="Open Sans"/>
                <a:sym typeface="Open Sans"/>
              </a:defRPr>
            </a:lvl7pPr>
            <a:lvl8pPr lvl="7" rtl="0">
              <a:spcBef>
                <a:spcPts val="0"/>
              </a:spcBef>
              <a:spcAft>
                <a:spcPts val="0"/>
              </a:spcAft>
              <a:buNone/>
              <a:defRPr>
                <a:solidFill>
                  <a:srgbClr val="333E48"/>
                </a:solidFill>
                <a:latin typeface="Open Sans"/>
                <a:ea typeface="Open Sans"/>
                <a:cs typeface="Open Sans"/>
                <a:sym typeface="Open Sans"/>
              </a:defRPr>
            </a:lvl8pPr>
            <a:lvl9pPr lvl="8" rtl="0">
              <a:spcBef>
                <a:spcPts val="0"/>
              </a:spcBef>
              <a:spcAft>
                <a:spcPts val="0"/>
              </a:spcAft>
              <a:buNone/>
              <a:defRPr>
                <a:solidFill>
                  <a:srgbClr val="333E48"/>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tility 2">
  <p:cSld name="CUSTOM_7">
    <p:spTree>
      <p:nvGrpSpPr>
        <p:cNvPr id="100" name="Shape 100"/>
        <p:cNvGrpSpPr/>
        <p:nvPr/>
      </p:nvGrpSpPr>
      <p:grpSpPr>
        <a:xfrm>
          <a:off x="0" y="0"/>
          <a:ext cx="0" cy="0"/>
          <a:chOff x="0" y="0"/>
          <a:chExt cx="0" cy="0"/>
        </a:xfrm>
      </p:grpSpPr>
      <p:sp>
        <p:nvSpPr>
          <p:cNvPr id="101" name="Google Shape;101;p16"/>
          <p:cNvSpPr/>
          <p:nvPr/>
        </p:nvSpPr>
        <p:spPr>
          <a:xfrm>
            <a:off x="5259600" y="254225"/>
            <a:ext cx="3884400" cy="49008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5123375" y="452825"/>
            <a:ext cx="4025652" cy="4713900"/>
          </a:xfrm>
          <a:custGeom>
            <a:rect b="b" l="l" r="r" t="t"/>
            <a:pathLst>
              <a:path extrusionOk="0" h="188556" w="161155">
                <a:moveTo>
                  <a:pt x="161155" y="0"/>
                </a:moveTo>
                <a:lnTo>
                  <a:pt x="0" y="0"/>
                </a:lnTo>
                <a:lnTo>
                  <a:pt x="0" y="188556"/>
                </a:lnTo>
              </a:path>
            </a:pathLst>
          </a:custGeom>
          <a:noFill/>
          <a:ln cap="flat" cmpd="sng" w="19050">
            <a:solidFill>
              <a:srgbClr val="F38530"/>
            </a:solidFill>
            <a:prstDash val="solid"/>
            <a:round/>
            <a:headEnd len="med" w="med" type="none"/>
            <a:tailEnd len="med" w="med" type="none"/>
          </a:ln>
        </p:spPr>
      </p:sp>
      <p:sp>
        <p:nvSpPr>
          <p:cNvPr id="103" name="Google Shape;103;p16"/>
          <p:cNvSpPr txBox="1"/>
          <p:nvPr>
            <p:ph type="title"/>
          </p:nvPr>
        </p:nvSpPr>
        <p:spPr>
          <a:xfrm>
            <a:off x="381875" y="254225"/>
            <a:ext cx="4698900" cy="1053300"/>
          </a:xfrm>
          <a:prstGeom prst="rect">
            <a:avLst/>
          </a:prstGeom>
          <a:noFill/>
          <a:ln>
            <a:noFill/>
          </a:ln>
        </p:spPr>
        <p:txBody>
          <a:bodyPr anchorCtr="0" anchor="t" bIns="0" lIns="0" spcFirstLastPara="1" rIns="0" wrap="square" tIns="0"/>
          <a:lstStyle>
            <a:lvl1pPr lvl="0" rtl="0">
              <a:spcBef>
                <a:spcPts val="0"/>
              </a:spcBef>
              <a:spcAft>
                <a:spcPts val="0"/>
              </a:spcAft>
              <a:buNone/>
              <a:defRPr b="1" sz="2000">
                <a:solidFill>
                  <a:srgbClr val="F3853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16"/>
          <p:cNvSpPr txBox="1"/>
          <p:nvPr>
            <p:ph idx="2" type="title"/>
          </p:nvPr>
        </p:nvSpPr>
        <p:spPr>
          <a:xfrm>
            <a:off x="401725" y="633250"/>
            <a:ext cx="4679100" cy="206100"/>
          </a:xfrm>
          <a:prstGeom prst="rect">
            <a:avLst/>
          </a:prstGeom>
          <a:noFill/>
          <a:ln>
            <a:noFill/>
          </a:ln>
        </p:spPr>
        <p:txBody>
          <a:bodyPr anchorCtr="0" anchor="t" bIns="0" lIns="0" spcFirstLastPara="1" rIns="0" wrap="square" tIns="0"/>
          <a:lstStyle>
            <a:lvl1pPr lvl="0" rtl="0">
              <a:spcBef>
                <a:spcPts val="0"/>
              </a:spcBef>
              <a:spcAft>
                <a:spcPts val="0"/>
              </a:spcAft>
              <a:buNone/>
              <a:defRPr b="1" sz="1600">
                <a:solidFill>
                  <a:srgbClr val="333E48"/>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5" name="Google Shape;105;p16"/>
          <p:cNvSpPr txBox="1"/>
          <p:nvPr>
            <p:ph idx="3" type="title"/>
          </p:nvPr>
        </p:nvSpPr>
        <p:spPr>
          <a:xfrm>
            <a:off x="381875" y="1121500"/>
            <a:ext cx="4679100" cy="2834700"/>
          </a:xfrm>
          <a:prstGeom prst="rect">
            <a:avLst/>
          </a:prstGeom>
          <a:noFill/>
          <a:ln>
            <a:noFill/>
          </a:ln>
        </p:spPr>
        <p:txBody>
          <a:bodyPr anchorCtr="0" anchor="t" bIns="0" lIns="0" spcFirstLastPara="1" rIns="0" wrap="square" tIns="0"/>
          <a:lstStyle>
            <a:lvl1pPr lvl="0" rtl="0">
              <a:spcBef>
                <a:spcPts val="0"/>
              </a:spcBef>
              <a:spcAft>
                <a:spcPts val="0"/>
              </a:spcAft>
              <a:buNone/>
              <a:defRPr>
                <a:solidFill>
                  <a:srgbClr val="333E48"/>
                </a:solidFill>
                <a:latin typeface="Open Sans"/>
                <a:ea typeface="Open Sans"/>
                <a:cs typeface="Open Sans"/>
                <a:sym typeface="Open Sans"/>
              </a:defRPr>
            </a:lvl1pPr>
            <a:lvl2pPr lvl="1" rtl="0">
              <a:spcBef>
                <a:spcPts val="0"/>
              </a:spcBef>
              <a:spcAft>
                <a:spcPts val="0"/>
              </a:spcAft>
              <a:buNone/>
              <a:defRPr>
                <a:solidFill>
                  <a:srgbClr val="333E48"/>
                </a:solidFill>
                <a:latin typeface="Open Sans"/>
                <a:ea typeface="Open Sans"/>
                <a:cs typeface="Open Sans"/>
                <a:sym typeface="Open Sans"/>
              </a:defRPr>
            </a:lvl2pPr>
            <a:lvl3pPr lvl="2" rtl="0">
              <a:spcBef>
                <a:spcPts val="0"/>
              </a:spcBef>
              <a:spcAft>
                <a:spcPts val="0"/>
              </a:spcAft>
              <a:buNone/>
              <a:defRPr>
                <a:solidFill>
                  <a:srgbClr val="333E48"/>
                </a:solidFill>
                <a:latin typeface="Open Sans"/>
                <a:ea typeface="Open Sans"/>
                <a:cs typeface="Open Sans"/>
                <a:sym typeface="Open Sans"/>
              </a:defRPr>
            </a:lvl3pPr>
            <a:lvl4pPr lvl="3" rtl="0">
              <a:spcBef>
                <a:spcPts val="0"/>
              </a:spcBef>
              <a:spcAft>
                <a:spcPts val="0"/>
              </a:spcAft>
              <a:buNone/>
              <a:defRPr>
                <a:solidFill>
                  <a:srgbClr val="333E48"/>
                </a:solidFill>
                <a:latin typeface="Open Sans"/>
                <a:ea typeface="Open Sans"/>
                <a:cs typeface="Open Sans"/>
                <a:sym typeface="Open Sans"/>
              </a:defRPr>
            </a:lvl4pPr>
            <a:lvl5pPr lvl="4" rtl="0">
              <a:spcBef>
                <a:spcPts val="0"/>
              </a:spcBef>
              <a:spcAft>
                <a:spcPts val="0"/>
              </a:spcAft>
              <a:buNone/>
              <a:defRPr>
                <a:solidFill>
                  <a:srgbClr val="333E48"/>
                </a:solidFill>
                <a:latin typeface="Open Sans"/>
                <a:ea typeface="Open Sans"/>
                <a:cs typeface="Open Sans"/>
                <a:sym typeface="Open Sans"/>
              </a:defRPr>
            </a:lvl5pPr>
            <a:lvl6pPr lvl="5" rtl="0">
              <a:spcBef>
                <a:spcPts val="0"/>
              </a:spcBef>
              <a:spcAft>
                <a:spcPts val="0"/>
              </a:spcAft>
              <a:buNone/>
              <a:defRPr>
                <a:solidFill>
                  <a:srgbClr val="333E48"/>
                </a:solidFill>
                <a:latin typeface="Open Sans"/>
                <a:ea typeface="Open Sans"/>
                <a:cs typeface="Open Sans"/>
                <a:sym typeface="Open Sans"/>
              </a:defRPr>
            </a:lvl6pPr>
            <a:lvl7pPr lvl="6" rtl="0">
              <a:spcBef>
                <a:spcPts val="0"/>
              </a:spcBef>
              <a:spcAft>
                <a:spcPts val="0"/>
              </a:spcAft>
              <a:buNone/>
              <a:defRPr>
                <a:solidFill>
                  <a:srgbClr val="333E48"/>
                </a:solidFill>
                <a:latin typeface="Open Sans"/>
                <a:ea typeface="Open Sans"/>
                <a:cs typeface="Open Sans"/>
                <a:sym typeface="Open Sans"/>
              </a:defRPr>
            </a:lvl7pPr>
            <a:lvl8pPr lvl="7" rtl="0">
              <a:spcBef>
                <a:spcPts val="0"/>
              </a:spcBef>
              <a:spcAft>
                <a:spcPts val="0"/>
              </a:spcAft>
              <a:buNone/>
              <a:defRPr>
                <a:solidFill>
                  <a:srgbClr val="333E48"/>
                </a:solidFill>
                <a:latin typeface="Open Sans"/>
                <a:ea typeface="Open Sans"/>
                <a:cs typeface="Open Sans"/>
                <a:sym typeface="Open Sans"/>
              </a:defRPr>
            </a:lvl8pPr>
            <a:lvl9pPr lvl="8" rtl="0">
              <a:spcBef>
                <a:spcPts val="0"/>
              </a:spcBef>
              <a:spcAft>
                <a:spcPts val="0"/>
              </a:spcAft>
              <a:buNone/>
              <a:defRPr>
                <a:solidFill>
                  <a:srgbClr val="333E48"/>
                </a:solidFill>
                <a:latin typeface="Open Sans"/>
                <a:ea typeface="Open Sans"/>
                <a:cs typeface="Open Sans"/>
                <a:sym typeface="Open Sans"/>
              </a:defRPr>
            </a:lvl9pPr>
          </a:lstStyle>
          <a:p/>
        </p:txBody>
      </p:sp>
      <p:sp>
        <p:nvSpPr>
          <p:cNvPr id="106" name="Google Shape;106;p16"/>
          <p:cNvSpPr txBox="1"/>
          <p:nvPr>
            <p:ph idx="4" type="title"/>
          </p:nvPr>
        </p:nvSpPr>
        <p:spPr>
          <a:xfrm>
            <a:off x="5413050" y="633250"/>
            <a:ext cx="3358200" cy="206100"/>
          </a:xfrm>
          <a:prstGeom prst="rect">
            <a:avLst/>
          </a:prstGeom>
          <a:noFill/>
          <a:ln>
            <a:noFill/>
          </a:ln>
        </p:spPr>
        <p:txBody>
          <a:bodyPr anchorCtr="0" anchor="t" bIns="0" lIns="0" spcFirstLastPara="1" rIns="0" wrap="square" tIns="0"/>
          <a:lstStyle>
            <a:lvl1pPr lvl="0" rtl="0">
              <a:spcBef>
                <a:spcPts val="0"/>
              </a:spcBef>
              <a:spcAft>
                <a:spcPts val="0"/>
              </a:spcAft>
              <a:buNone/>
              <a:defRPr b="1" sz="1600">
                <a:solidFill>
                  <a:srgbClr val="FFFFFF"/>
                </a:solidFill>
                <a:latin typeface="Open Sans"/>
                <a:ea typeface="Open Sans"/>
                <a:cs typeface="Open Sans"/>
                <a:sym typeface="Open Sans"/>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07" name="Google Shape;107;p16"/>
          <p:cNvSpPr txBox="1"/>
          <p:nvPr>
            <p:ph idx="5" type="title"/>
          </p:nvPr>
        </p:nvSpPr>
        <p:spPr>
          <a:xfrm>
            <a:off x="5413050" y="1121500"/>
            <a:ext cx="3358200" cy="2834700"/>
          </a:xfrm>
          <a:prstGeom prst="rect">
            <a:avLst/>
          </a:prstGeom>
          <a:noFill/>
          <a:ln>
            <a:noFill/>
          </a:ln>
        </p:spPr>
        <p:txBody>
          <a:bodyPr anchorCtr="0" anchor="t" bIns="0" lIns="0" spcFirstLastPara="1" rIns="0" wrap="square" tIns="0"/>
          <a:lstStyle>
            <a:lvl1pPr lvl="0" rtl="0">
              <a:spcBef>
                <a:spcPts val="0"/>
              </a:spcBef>
              <a:spcAft>
                <a:spcPts val="0"/>
              </a:spcAft>
              <a:buNone/>
              <a:defRPr>
                <a:solidFill>
                  <a:srgbClr val="FFFFFF"/>
                </a:solidFill>
                <a:latin typeface="Open Sans"/>
                <a:ea typeface="Open Sans"/>
                <a:cs typeface="Open Sans"/>
                <a:sym typeface="Open Sans"/>
              </a:defRPr>
            </a:lvl1pPr>
            <a:lvl2pPr lvl="1" rtl="0">
              <a:spcBef>
                <a:spcPts val="0"/>
              </a:spcBef>
              <a:spcAft>
                <a:spcPts val="0"/>
              </a:spcAft>
              <a:buNone/>
              <a:defRPr>
                <a:solidFill>
                  <a:srgbClr val="FFFFFF"/>
                </a:solidFill>
                <a:latin typeface="Open Sans"/>
                <a:ea typeface="Open Sans"/>
                <a:cs typeface="Open Sans"/>
                <a:sym typeface="Open Sans"/>
              </a:defRPr>
            </a:lvl2pPr>
            <a:lvl3pPr lvl="2" rtl="0">
              <a:spcBef>
                <a:spcPts val="0"/>
              </a:spcBef>
              <a:spcAft>
                <a:spcPts val="0"/>
              </a:spcAft>
              <a:buNone/>
              <a:defRPr>
                <a:solidFill>
                  <a:srgbClr val="FFFFFF"/>
                </a:solidFill>
                <a:latin typeface="Open Sans"/>
                <a:ea typeface="Open Sans"/>
                <a:cs typeface="Open Sans"/>
                <a:sym typeface="Open Sans"/>
              </a:defRPr>
            </a:lvl3pPr>
            <a:lvl4pPr lvl="3" rtl="0">
              <a:spcBef>
                <a:spcPts val="0"/>
              </a:spcBef>
              <a:spcAft>
                <a:spcPts val="0"/>
              </a:spcAft>
              <a:buNone/>
              <a:defRPr>
                <a:solidFill>
                  <a:srgbClr val="FFFFFF"/>
                </a:solidFill>
                <a:latin typeface="Open Sans"/>
                <a:ea typeface="Open Sans"/>
                <a:cs typeface="Open Sans"/>
                <a:sym typeface="Open Sans"/>
              </a:defRPr>
            </a:lvl4pPr>
            <a:lvl5pPr lvl="4" rtl="0">
              <a:spcBef>
                <a:spcPts val="0"/>
              </a:spcBef>
              <a:spcAft>
                <a:spcPts val="0"/>
              </a:spcAft>
              <a:buNone/>
              <a:defRPr>
                <a:solidFill>
                  <a:srgbClr val="FFFFFF"/>
                </a:solidFill>
                <a:latin typeface="Open Sans"/>
                <a:ea typeface="Open Sans"/>
                <a:cs typeface="Open Sans"/>
                <a:sym typeface="Open Sans"/>
              </a:defRPr>
            </a:lvl5pPr>
            <a:lvl6pPr lvl="5" rtl="0">
              <a:spcBef>
                <a:spcPts val="0"/>
              </a:spcBef>
              <a:spcAft>
                <a:spcPts val="0"/>
              </a:spcAft>
              <a:buNone/>
              <a:defRPr>
                <a:solidFill>
                  <a:srgbClr val="FFFFFF"/>
                </a:solidFill>
                <a:latin typeface="Open Sans"/>
                <a:ea typeface="Open Sans"/>
                <a:cs typeface="Open Sans"/>
                <a:sym typeface="Open Sans"/>
              </a:defRPr>
            </a:lvl6pPr>
            <a:lvl7pPr lvl="6" rtl="0">
              <a:spcBef>
                <a:spcPts val="0"/>
              </a:spcBef>
              <a:spcAft>
                <a:spcPts val="0"/>
              </a:spcAft>
              <a:buNone/>
              <a:defRPr>
                <a:solidFill>
                  <a:srgbClr val="FFFFFF"/>
                </a:solidFill>
                <a:latin typeface="Open Sans"/>
                <a:ea typeface="Open Sans"/>
                <a:cs typeface="Open Sans"/>
                <a:sym typeface="Open Sans"/>
              </a:defRPr>
            </a:lvl7pPr>
            <a:lvl8pPr lvl="7" rtl="0">
              <a:spcBef>
                <a:spcPts val="0"/>
              </a:spcBef>
              <a:spcAft>
                <a:spcPts val="0"/>
              </a:spcAft>
              <a:buNone/>
              <a:defRPr>
                <a:solidFill>
                  <a:srgbClr val="FFFFFF"/>
                </a:solidFill>
                <a:latin typeface="Open Sans"/>
                <a:ea typeface="Open Sans"/>
                <a:cs typeface="Open Sans"/>
                <a:sym typeface="Open Sans"/>
              </a:defRPr>
            </a:lvl8pPr>
            <a:lvl9pPr lvl="8" rtl="0">
              <a:spcBef>
                <a:spcPts val="0"/>
              </a:spcBef>
              <a:spcAft>
                <a:spcPts val="0"/>
              </a:spcAft>
              <a:buNone/>
              <a:defRPr>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9">
    <p:spTree>
      <p:nvGrpSpPr>
        <p:cNvPr id="108" name="Shape 108"/>
        <p:cNvGrpSpPr/>
        <p:nvPr/>
      </p:nvGrpSpPr>
      <p:grpSpPr>
        <a:xfrm>
          <a:off x="0" y="0"/>
          <a:ext cx="0" cy="0"/>
          <a:chOff x="0" y="0"/>
          <a:chExt cx="0" cy="0"/>
        </a:xfrm>
      </p:grpSpPr>
      <p:sp>
        <p:nvSpPr>
          <p:cNvPr id="109" name="Google Shape;109;p17"/>
          <p:cNvSpPr/>
          <p:nvPr/>
        </p:nvSpPr>
        <p:spPr>
          <a:xfrm>
            <a:off x="394300" y="390239"/>
            <a:ext cx="2298300" cy="9396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0" name="Google Shape;110;p17"/>
          <p:cNvSpPr/>
          <p:nvPr/>
        </p:nvSpPr>
        <p:spPr>
          <a:xfrm>
            <a:off x="535650" y="269850"/>
            <a:ext cx="2015700" cy="1194000"/>
          </a:xfrm>
          <a:prstGeom prst="rect">
            <a:avLst/>
          </a:prstGeom>
          <a:noFill/>
          <a:ln cap="flat" cmpd="sng" w="19050">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pic>
        <p:nvPicPr>
          <p:cNvPr id="111" name="Google Shape;111;p17"/>
          <p:cNvPicPr preferRelativeResize="0"/>
          <p:nvPr/>
        </p:nvPicPr>
        <p:blipFill rotWithShape="1">
          <a:blip r:embed="rId2">
            <a:alphaModFix/>
          </a:blip>
          <a:srcRect b="0" l="0" r="0" t="0"/>
          <a:stretch/>
        </p:blipFill>
        <p:spPr>
          <a:xfrm>
            <a:off x="7991299" y="4814433"/>
            <a:ext cx="933349" cy="201097"/>
          </a:xfrm>
          <a:prstGeom prst="rect">
            <a:avLst/>
          </a:prstGeom>
          <a:noFill/>
          <a:ln>
            <a:noFill/>
          </a:ln>
        </p:spPr>
      </p:pic>
      <p:pic>
        <p:nvPicPr>
          <p:cNvPr id="112" name="Google Shape;112;p17"/>
          <p:cNvPicPr preferRelativeResize="0"/>
          <p:nvPr/>
        </p:nvPicPr>
        <p:blipFill rotWithShape="1">
          <a:blip r:embed="rId3">
            <a:alphaModFix/>
          </a:blip>
          <a:srcRect b="0" l="0" r="0" t="0"/>
          <a:stretch/>
        </p:blipFill>
        <p:spPr>
          <a:xfrm>
            <a:off x="143739" y="4679034"/>
            <a:ext cx="978010" cy="336486"/>
          </a:xfrm>
          <a:prstGeom prst="rect">
            <a:avLst/>
          </a:prstGeom>
          <a:noFill/>
          <a:ln>
            <a:noFill/>
          </a:ln>
        </p:spPr>
      </p:pic>
      <p:sp>
        <p:nvSpPr>
          <p:cNvPr id="113" name="Google Shape;113;p17"/>
          <p:cNvSpPr/>
          <p:nvPr/>
        </p:nvSpPr>
        <p:spPr>
          <a:xfrm>
            <a:off x="3000675" y="1421825"/>
            <a:ext cx="6143400" cy="29637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2860025" y="1554742"/>
            <a:ext cx="6562800" cy="2694600"/>
          </a:xfrm>
          <a:prstGeom prst="rect">
            <a:avLst/>
          </a:prstGeom>
          <a:noFill/>
          <a:ln cap="flat" cmpd="sng" w="19050">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5" name="Google Shape;115;p17"/>
          <p:cNvSpPr txBox="1"/>
          <p:nvPr>
            <p:ph type="title"/>
          </p:nvPr>
        </p:nvSpPr>
        <p:spPr>
          <a:xfrm>
            <a:off x="3000675" y="577600"/>
            <a:ext cx="5770200" cy="415200"/>
          </a:xfrm>
          <a:prstGeom prst="rect">
            <a:avLst/>
          </a:prstGeom>
          <a:noFill/>
          <a:ln>
            <a:noFill/>
          </a:ln>
        </p:spPr>
        <p:txBody>
          <a:bodyPr anchorCtr="0" anchor="t" bIns="0" lIns="0" spcFirstLastPara="1" rIns="0" wrap="square" tIns="0"/>
          <a:lstStyle>
            <a:lvl1pPr lvl="0">
              <a:spcBef>
                <a:spcPts val="0"/>
              </a:spcBef>
              <a:spcAft>
                <a:spcPts val="0"/>
              </a:spcAft>
              <a:buNone/>
              <a:defRPr b="1" sz="1800">
                <a:solidFill>
                  <a:srgbClr val="333E48"/>
                </a:solidFill>
                <a:latin typeface="Open Sans"/>
                <a:ea typeface="Open Sans"/>
                <a:cs typeface="Open Sans"/>
                <a:sym typeface="Open Sans"/>
              </a:defRPr>
            </a:lvl1pPr>
            <a:lvl2pPr lvl="1">
              <a:spcBef>
                <a:spcPts val="0"/>
              </a:spcBef>
              <a:spcAft>
                <a:spcPts val="0"/>
              </a:spcAft>
              <a:buNone/>
              <a:defRPr>
                <a:solidFill>
                  <a:srgbClr val="333E48"/>
                </a:solidFill>
              </a:defRPr>
            </a:lvl2pPr>
            <a:lvl3pPr lvl="2">
              <a:spcBef>
                <a:spcPts val="0"/>
              </a:spcBef>
              <a:spcAft>
                <a:spcPts val="0"/>
              </a:spcAft>
              <a:buNone/>
              <a:defRPr>
                <a:solidFill>
                  <a:srgbClr val="333E48"/>
                </a:solidFill>
              </a:defRPr>
            </a:lvl3pPr>
            <a:lvl4pPr lvl="3">
              <a:spcBef>
                <a:spcPts val="0"/>
              </a:spcBef>
              <a:spcAft>
                <a:spcPts val="0"/>
              </a:spcAft>
              <a:buNone/>
              <a:defRPr>
                <a:solidFill>
                  <a:srgbClr val="333E48"/>
                </a:solidFill>
              </a:defRPr>
            </a:lvl4pPr>
            <a:lvl5pPr lvl="4">
              <a:spcBef>
                <a:spcPts val="0"/>
              </a:spcBef>
              <a:spcAft>
                <a:spcPts val="0"/>
              </a:spcAft>
              <a:buNone/>
              <a:defRPr>
                <a:solidFill>
                  <a:srgbClr val="333E48"/>
                </a:solidFill>
              </a:defRPr>
            </a:lvl5pPr>
            <a:lvl6pPr lvl="5">
              <a:spcBef>
                <a:spcPts val="0"/>
              </a:spcBef>
              <a:spcAft>
                <a:spcPts val="0"/>
              </a:spcAft>
              <a:buNone/>
              <a:defRPr>
                <a:solidFill>
                  <a:srgbClr val="333E48"/>
                </a:solidFill>
              </a:defRPr>
            </a:lvl6pPr>
            <a:lvl7pPr lvl="6">
              <a:spcBef>
                <a:spcPts val="0"/>
              </a:spcBef>
              <a:spcAft>
                <a:spcPts val="0"/>
              </a:spcAft>
              <a:buNone/>
              <a:defRPr>
                <a:solidFill>
                  <a:srgbClr val="333E48"/>
                </a:solidFill>
              </a:defRPr>
            </a:lvl7pPr>
            <a:lvl8pPr lvl="7">
              <a:spcBef>
                <a:spcPts val="0"/>
              </a:spcBef>
              <a:spcAft>
                <a:spcPts val="0"/>
              </a:spcAft>
              <a:buNone/>
              <a:defRPr>
                <a:solidFill>
                  <a:srgbClr val="333E48"/>
                </a:solidFill>
              </a:defRPr>
            </a:lvl8pPr>
            <a:lvl9pPr lvl="8">
              <a:spcBef>
                <a:spcPts val="0"/>
              </a:spcBef>
              <a:spcAft>
                <a:spcPts val="0"/>
              </a:spcAft>
              <a:buNone/>
              <a:defRPr>
                <a:solidFill>
                  <a:srgbClr val="333E48"/>
                </a:solidFill>
              </a:defRPr>
            </a:lvl9pPr>
          </a:lstStyle>
          <a:p/>
        </p:txBody>
      </p:sp>
      <p:sp>
        <p:nvSpPr>
          <p:cNvPr id="116" name="Google Shape;116;p17"/>
          <p:cNvSpPr txBox="1"/>
          <p:nvPr>
            <p:ph idx="1" type="subTitle"/>
          </p:nvPr>
        </p:nvSpPr>
        <p:spPr>
          <a:xfrm>
            <a:off x="535650" y="1674750"/>
            <a:ext cx="2015700" cy="2559300"/>
          </a:xfrm>
          <a:prstGeom prst="rect">
            <a:avLst/>
          </a:prstGeom>
          <a:noFill/>
          <a:ln>
            <a:noFill/>
          </a:ln>
        </p:spPr>
        <p:txBody>
          <a:bodyPr anchorCtr="0" anchor="t" bIns="91425" lIns="91425" spcFirstLastPara="1" rIns="91425" wrap="square" tIns="91425"/>
          <a:lstStyle>
            <a:lvl1pPr lvl="0">
              <a:spcBef>
                <a:spcPts val="0"/>
              </a:spcBef>
              <a:spcAft>
                <a:spcPts val="0"/>
              </a:spcAft>
              <a:buNone/>
              <a:defRPr>
                <a:latin typeface="Open Sans"/>
                <a:ea typeface="Open Sans"/>
                <a:cs typeface="Open Sans"/>
                <a:sym typeface="Open Sans"/>
              </a:defRPr>
            </a:lvl1pPr>
            <a:lvl2pPr lvl="1">
              <a:spcBef>
                <a:spcPts val="0"/>
              </a:spcBef>
              <a:spcAft>
                <a:spcPts val="0"/>
              </a:spcAft>
              <a:buNone/>
              <a:defRPr>
                <a:latin typeface="Open Sans"/>
                <a:ea typeface="Open Sans"/>
                <a:cs typeface="Open Sans"/>
                <a:sym typeface="Open Sans"/>
              </a:defRPr>
            </a:lvl2pPr>
            <a:lvl3pPr lvl="2">
              <a:spcBef>
                <a:spcPts val="0"/>
              </a:spcBef>
              <a:spcAft>
                <a:spcPts val="0"/>
              </a:spcAft>
              <a:buNone/>
              <a:defRPr>
                <a:latin typeface="Open Sans"/>
                <a:ea typeface="Open Sans"/>
                <a:cs typeface="Open Sans"/>
                <a:sym typeface="Open Sans"/>
              </a:defRPr>
            </a:lvl3pPr>
            <a:lvl4pPr lvl="3">
              <a:spcBef>
                <a:spcPts val="0"/>
              </a:spcBef>
              <a:spcAft>
                <a:spcPts val="0"/>
              </a:spcAft>
              <a:buNone/>
              <a:defRPr>
                <a:latin typeface="Open Sans"/>
                <a:ea typeface="Open Sans"/>
                <a:cs typeface="Open Sans"/>
                <a:sym typeface="Open Sans"/>
              </a:defRPr>
            </a:lvl4pPr>
            <a:lvl5pPr lvl="4">
              <a:spcBef>
                <a:spcPts val="0"/>
              </a:spcBef>
              <a:spcAft>
                <a:spcPts val="0"/>
              </a:spcAft>
              <a:buNone/>
              <a:defRPr>
                <a:latin typeface="Open Sans"/>
                <a:ea typeface="Open Sans"/>
                <a:cs typeface="Open Sans"/>
                <a:sym typeface="Open Sans"/>
              </a:defRPr>
            </a:lvl5pPr>
            <a:lvl6pPr lvl="5">
              <a:spcBef>
                <a:spcPts val="0"/>
              </a:spcBef>
              <a:spcAft>
                <a:spcPts val="0"/>
              </a:spcAft>
              <a:buNone/>
              <a:defRPr>
                <a:latin typeface="Open Sans"/>
                <a:ea typeface="Open Sans"/>
                <a:cs typeface="Open Sans"/>
                <a:sym typeface="Open Sans"/>
              </a:defRPr>
            </a:lvl6pPr>
            <a:lvl7pPr lvl="6">
              <a:spcBef>
                <a:spcPts val="0"/>
              </a:spcBef>
              <a:spcAft>
                <a:spcPts val="0"/>
              </a:spcAft>
              <a:buNone/>
              <a:defRPr>
                <a:latin typeface="Open Sans"/>
                <a:ea typeface="Open Sans"/>
                <a:cs typeface="Open Sans"/>
                <a:sym typeface="Open Sans"/>
              </a:defRPr>
            </a:lvl7pPr>
            <a:lvl8pPr lvl="7">
              <a:spcBef>
                <a:spcPts val="0"/>
              </a:spcBef>
              <a:spcAft>
                <a:spcPts val="0"/>
              </a:spcAft>
              <a:buNone/>
              <a:defRPr>
                <a:latin typeface="Open Sans"/>
                <a:ea typeface="Open Sans"/>
                <a:cs typeface="Open Sans"/>
                <a:sym typeface="Open Sans"/>
              </a:defRPr>
            </a:lvl8pPr>
            <a:lvl9pPr lvl="8">
              <a:spcBef>
                <a:spcPts val="0"/>
              </a:spcBef>
              <a:spcAft>
                <a:spcPts val="0"/>
              </a:spcAft>
              <a:buNone/>
              <a:defRPr>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CUSTOM_14">
    <p:spTree>
      <p:nvGrpSpPr>
        <p:cNvPr id="117" name="Shape 117"/>
        <p:cNvGrpSpPr/>
        <p:nvPr/>
      </p:nvGrpSpPr>
      <p:grpSpPr>
        <a:xfrm>
          <a:off x="0" y="0"/>
          <a:ext cx="0" cy="0"/>
          <a:chOff x="0" y="0"/>
          <a:chExt cx="0" cy="0"/>
        </a:xfrm>
      </p:grpSpPr>
      <p:sp>
        <p:nvSpPr>
          <p:cNvPr id="118" name="Google Shape;118;p18"/>
          <p:cNvSpPr/>
          <p:nvPr/>
        </p:nvSpPr>
        <p:spPr>
          <a:xfrm>
            <a:off x="-10475" y="-16600"/>
            <a:ext cx="9157200" cy="24414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8"/>
          <p:cNvCxnSpPr/>
          <p:nvPr/>
        </p:nvCxnSpPr>
        <p:spPr>
          <a:xfrm rot="10800000">
            <a:off x="-12450" y="2422775"/>
            <a:ext cx="9157200" cy="1800"/>
          </a:xfrm>
          <a:prstGeom prst="straightConnector1">
            <a:avLst/>
          </a:prstGeom>
          <a:noFill/>
          <a:ln cap="flat" cmpd="sng" w="38100">
            <a:solidFill>
              <a:srgbClr val="F38530"/>
            </a:solidFill>
            <a:prstDash val="solid"/>
            <a:round/>
            <a:headEnd len="med" w="med" type="none"/>
            <a:tailEnd len="med" w="med" type="none"/>
          </a:ln>
        </p:spPr>
      </p:cxnSp>
      <p:sp>
        <p:nvSpPr>
          <p:cNvPr id="120" name="Google Shape;120;p18"/>
          <p:cNvSpPr txBox="1"/>
          <p:nvPr>
            <p:ph type="title"/>
          </p:nvPr>
        </p:nvSpPr>
        <p:spPr>
          <a:xfrm>
            <a:off x="381875" y="254225"/>
            <a:ext cx="4698900" cy="1053300"/>
          </a:xfrm>
          <a:prstGeom prst="rect">
            <a:avLst/>
          </a:prstGeom>
          <a:noFill/>
          <a:ln>
            <a:noFill/>
          </a:ln>
        </p:spPr>
        <p:txBody>
          <a:bodyPr anchorCtr="0" anchor="t" bIns="0" lIns="0" spcFirstLastPara="1" rIns="0" wrap="square" tIns="0"/>
          <a:lstStyle>
            <a:lvl1pPr lvl="0" rtl="0">
              <a:spcBef>
                <a:spcPts val="0"/>
              </a:spcBef>
              <a:spcAft>
                <a:spcPts val="0"/>
              </a:spcAft>
              <a:buNone/>
              <a:defRPr b="1" sz="2000">
                <a:solidFill>
                  <a:srgbClr val="F3853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1" name="Google Shape;121;p18"/>
          <p:cNvSpPr txBox="1"/>
          <p:nvPr>
            <p:ph idx="2" type="title"/>
          </p:nvPr>
        </p:nvSpPr>
        <p:spPr>
          <a:xfrm>
            <a:off x="401725" y="633250"/>
            <a:ext cx="4679100" cy="206100"/>
          </a:xfrm>
          <a:prstGeom prst="rect">
            <a:avLst/>
          </a:prstGeom>
          <a:noFill/>
          <a:ln>
            <a:noFill/>
          </a:ln>
        </p:spPr>
        <p:txBody>
          <a:bodyPr anchorCtr="0" anchor="t" bIns="0" lIns="0" spcFirstLastPara="1" rIns="0" wrap="square" tIns="0"/>
          <a:lstStyle>
            <a:lvl1pPr lvl="0" rtl="0">
              <a:spcBef>
                <a:spcPts val="0"/>
              </a:spcBef>
              <a:spcAft>
                <a:spcPts val="0"/>
              </a:spcAft>
              <a:buNone/>
              <a:defRPr b="1" sz="1600">
                <a:solidFill>
                  <a:srgbClr val="FFFFFF"/>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1">
  <p:cSld name="CUSTOM_14_1">
    <p:spTree>
      <p:nvGrpSpPr>
        <p:cNvPr id="122" name="Shape 122"/>
        <p:cNvGrpSpPr/>
        <p:nvPr/>
      </p:nvGrpSpPr>
      <p:grpSpPr>
        <a:xfrm>
          <a:off x="0" y="0"/>
          <a:ext cx="0" cy="0"/>
          <a:chOff x="0" y="0"/>
          <a:chExt cx="0" cy="0"/>
        </a:xfrm>
      </p:grpSpPr>
      <p:sp>
        <p:nvSpPr>
          <p:cNvPr id="123" name="Google Shape;123;p19"/>
          <p:cNvSpPr/>
          <p:nvPr/>
        </p:nvSpPr>
        <p:spPr>
          <a:xfrm>
            <a:off x="-6600" y="2424575"/>
            <a:ext cx="9157200" cy="27189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9"/>
          <p:cNvCxnSpPr/>
          <p:nvPr/>
        </p:nvCxnSpPr>
        <p:spPr>
          <a:xfrm rot="10800000">
            <a:off x="-12450" y="2422775"/>
            <a:ext cx="9157200" cy="1800"/>
          </a:xfrm>
          <a:prstGeom prst="straightConnector1">
            <a:avLst/>
          </a:prstGeom>
          <a:noFill/>
          <a:ln cap="flat" cmpd="sng" w="38100">
            <a:solidFill>
              <a:srgbClr val="F38530"/>
            </a:solidFill>
            <a:prstDash val="solid"/>
            <a:round/>
            <a:headEnd len="med" w="med" type="none"/>
            <a:tailEnd len="med" w="med" type="none"/>
          </a:ln>
        </p:spPr>
      </p:cxnSp>
      <p:sp>
        <p:nvSpPr>
          <p:cNvPr id="125" name="Google Shape;125;p19"/>
          <p:cNvSpPr txBox="1"/>
          <p:nvPr>
            <p:ph type="title"/>
          </p:nvPr>
        </p:nvSpPr>
        <p:spPr>
          <a:xfrm>
            <a:off x="381875" y="254225"/>
            <a:ext cx="4698900" cy="1053300"/>
          </a:xfrm>
          <a:prstGeom prst="rect">
            <a:avLst/>
          </a:prstGeom>
          <a:noFill/>
          <a:ln>
            <a:noFill/>
          </a:ln>
        </p:spPr>
        <p:txBody>
          <a:bodyPr anchorCtr="0" anchor="t" bIns="0" lIns="0" spcFirstLastPara="1" rIns="0" wrap="square" tIns="0"/>
          <a:lstStyle>
            <a:lvl1pPr lvl="0" rtl="0">
              <a:spcBef>
                <a:spcPts val="0"/>
              </a:spcBef>
              <a:spcAft>
                <a:spcPts val="0"/>
              </a:spcAft>
              <a:buNone/>
              <a:defRPr b="1" sz="2000">
                <a:solidFill>
                  <a:srgbClr val="F3853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6" name="Google Shape;126;p19"/>
          <p:cNvSpPr txBox="1"/>
          <p:nvPr>
            <p:ph idx="2" type="title"/>
          </p:nvPr>
        </p:nvSpPr>
        <p:spPr>
          <a:xfrm>
            <a:off x="401725" y="633250"/>
            <a:ext cx="4679100" cy="206100"/>
          </a:xfrm>
          <a:prstGeom prst="rect">
            <a:avLst/>
          </a:prstGeom>
          <a:noFill/>
          <a:ln>
            <a:noFill/>
          </a:ln>
        </p:spPr>
        <p:txBody>
          <a:bodyPr anchorCtr="0" anchor="t" bIns="0" lIns="0" spcFirstLastPara="1" rIns="0" wrap="square" tIns="0"/>
          <a:lstStyle>
            <a:lvl1pPr lvl="0" rtl="0">
              <a:spcBef>
                <a:spcPts val="0"/>
              </a:spcBef>
              <a:spcAft>
                <a:spcPts val="0"/>
              </a:spcAft>
              <a:buNone/>
              <a:defRPr b="1" sz="1600">
                <a:solidFill>
                  <a:srgbClr val="333E48"/>
                </a:solidFill>
                <a:latin typeface="Open Sans"/>
                <a:ea typeface="Open Sans"/>
                <a:cs typeface="Open Sans"/>
                <a:sym typeface="Open Sans"/>
              </a:defRPr>
            </a:lvl1pPr>
            <a:lvl2pPr lvl="1" rtl="0">
              <a:spcBef>
                <a:spcPts val="0"/>
              </a:spcBef>
              <a:spcAft>
                <a:spcPts val="0"/>
              </a:spcAft>
              <a:buNone/>
              <a:defRPr>
                <a:solidFill>
                  <a:srgbClr val="333E48"/>
                </a:solidFill>
              </a:defRPr>
            </a:lvl2pPr>
            <a:lvl3pPr lvl="2" rtl="0">
              <a:spcBef>
                <a:spcPts val="0"/>
              </a:spcBef>
              <a:spcAft>
                <a:spcPts val="0"/>
              </a:spcAft>
              <a:buNone/>
              <a:defRPr>
                <a:solidFill>
                  <a:srgbClr val="333E48"/>
                </a:solidFill>
              </a:defRPr>
            </a:lvl3pPr>
            <a:lvl4pPr lvl="3" rtl="0">
              <a:spcBef>
                <a:spcPts val="0"/>
              </a:spcBef>
              <a:spcAft>
                <a:spcPts val="0"/>
              </a:spcAft>
              <a:buNone/>
              <a:defRPr>
                <a:solidFill>
                  <a:srgbClr val="333E48"/>
                </a:solidFill>
              </a:defRPr>
            </a:lvl4pPr>
            <a:lvl5pPr lvl="4" rtl="0">
              <a:spcBef>
                <a:spcPts val="0"/>
              </a:spcBef>
              <a:spcAft>
                <a:spcPts val="0"/>
              </a:spcAft>
              <a:buNone/>
              <a:defRPr>
                <a:solidFill>
                  <a:srgbClr val="333E48"/>
                </a:solidFill>
              </a:defRPr>
            </a:lvl5pPr>
            <a:lvl6pPr lvl="5" rtl="0">
              <a:spcBef>
                <a:spcPts val="0"/>
              </a:spcBef>
              <a:spcAft>
                <a:spcPts val="0"/>
              </a:spcAft>
              <a:buNone/>
              <a:defRPr>
                <a:solidFill>
                  <a:srgbClr val="333E48"/>
                </a:solidFill>
              </a:defRPr>
            </a:lvl6pPr>
            <a:lvl7pPr lvl="6" rtl="0">
              <a:spcBef>
                <a:spcPts val="0"/>
              </a:spcBef>
              <a:spcAft>
                <a:spcPts val="0"/>
              </a:spcAft>
              <a:buNone/>
              <a:defRPr>
                <a:solidFill>
                  <a:srgbClr val="333E48"/>
                </a:solidFill>
              </a:defRPr>
            </a:lvl7pPr>
            <a:lvl8pPr lvl="7" rtl="0">
              <a:spcBef>
                <a:spcPts val="0"/>
              </a:spcBef>
              <a:spcAft>
                <a:spcPts val="0"/>
              </a:spcAft>
              <a:buNone/>
              <a:defRPr>
                <a:solidFill>
                  <a:srgbClr val="333E48"/>
                </a:solidFill>
              </a:defRPr>
            </a:lvl8pPr>
            <a:lvl9pPr lvl="8" rtl="0">
              <a:spcBef>
                <a:spcPts val="0"/>
              </a:spcBef>
              <a:spcAft>
                <a:spcPts val="0"/>
              </a:spcAft>
              <a:buNone/>
              <a:defRPr>
                <a:solidFill>
                  <a:srgbClr val="333E48"/>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Kenzan_1">
  <p:cSld name="CUSTOM_10">
    <p:spTree>
      <p:nvGrpSpPr>
        <p:cNvPr id="127" name="Shape 127"/>
        <p:cNvGrpSpPr/>
        <p:nvPr/>
      </p:nvGrpSpPr>
      <p:grpSpPr>
        <a:xfrm>
          <a:off x="0" y="0"/>
          <a:ext cx="0" cy="0"/>
          <a:chOff x="0" y="0"/>
          <a:chExt cx="0" cy="0"/>
        </a:xfrm>
      </p:grpSpPr>
      <p:cxnSp>
        <p:nvCxnSpPr>
          <p:cNvPr id="128" name="Google Shape;128;p20"/>
          <p:cNvCxnSpPr/>
          <p:nvPr/>
        </p:nvCxnSpPr>
        <p:spPr>
          <a:xfrm flipH="1">
            <a:off x="2662950" y="-4200"/>
            <a:ext cx="1718700" cy="5151900"/>
          </a:xfrm>
          <a:prstGeom prst="straightConnector1">
            <a:avLst/>
          </a:prstGeom>
          <a:noFill/>
          <a:ln cap="flat" cmpd="sng" w="9525">
            <a:solidFill>
              <a:srgbClr val="F38530"/>
            </a:solidFill>
            <a:prstDash val="solid"/>
            <a:round/>
            <a:headEnd len="med" w="med" type="none"/>
            <a:tailEnd len="med" w="med" type="none"/>
          </a:ln>
        </p:spPr>
      </p:cxnSp>
      <p:sp>
        <p:nvSpPr>
          <p:cNvPr id="129" name="Google Shape;129;p20"/>
          <p:cNvSpPr/>
          <p:nvPr/>
        </p:nvSpPr>
        <p:spPr>
          <a:xfrm>
            <a:off x="0" y="3600"/>
            <a:ext cx="4373850" cy="5143500"/>
          </a:xfrm>
          <a:custGeom>
            <a:rect b="b" l="l" r="r" t="t"/>
            <a:pathLst>
              <a:path extrusionOk="0" h="205740" w="174954">
                <a:moveTo>
                  <a:pt x="0" y="0"/>
                </a:moveTo>
                <a:lnTo>
                  <a:pt x="0" y="205740"/>
                </a:lnTo>
                <a:lnTo>
                  <a:pt x="106326" y="205740"/>
                </a:lnTo>
                <a:lnTo>
                  <a:pt x="174954" y="0"/>
                </a:lnTo>
                <a:close/>
              </a:path>
            </a:pathLst>
          </a:custGeom>
          <a:solidFill>
            <a:srgbClr val="333E48"/>
          </a:solidFill>
          <a:ln>
            <a:noFill/>
          </a:ln>
        </p:spPr>
      </p:sp>
      <p:sp>
        <p:nvSpPr>
          <p:cNvPr id="130" name="Google Shape;130;p20"/>
          <p:cNvSpPr txBox="1"/>
          <p:nvPr/>
        </p:nvSpPr>
        <p:spPr>
          <a:xfrm>
            <a:off x="446700" y="274475"/>
            <a:ext cx="2849100" cy="127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Delivering customized, cloud-native, end-to-end technology solutions that drive business. </a:t>
            </a:r>
            <a:endParaRPr b="1" sz="1600">
              <a:solidFill>
                <a:srgbClr val="FFFFFF"/>
              </a:solidFill>
              <a:latin typeface="Open Sans"/>
              <a:ea typeface="Open Sans"/>
              <a:cs typeface="Open Sans"/>
              <a:sym typeface="Open Sans"/>
            </a:endParaRPr>
          </a:p>
        </p:txBody>
      </p:sp>
      <p:cxnSp>
        <p:nvCxnSpPr>
          <p:cNvPr id="131" name="Google Shape;131;p20"/>
          <p:cNvCxnSpPr/>
          <p:nvPr/>
        </p:nvCxnSpPr>
        <p:spPr>
          <a:xfrm flipH="1" rot="10800000">
            <a:off x="544275" y="1665500"/>
            <a:ext cx="1304700" cy="2700"/>
          </a:xfrm>
          <a:prstGeom prst="straightConnector1">
            <a:avLst/>
          </a:prstGeom>
          <a:noFill/>
          <a:ln cap="flat" cmpd="sng" w="19050">
            <a:solidFill>
              <a:srgbClr val="F38530"/>
            </a:solidFill>
            <a:prstDash val="solid"/>
            <a:round/>
            <a:headEnd len="med" w="med" type="none"/>
            <a:tailEnd len="med" w="med" type="none"/>
          </a:ln>
        </p:spPr>
      </p:cxnSp>
      <p:sp>
        <p:nvSpPr>
          <p:cNvPr id="132" name="Google Shape;132;p20"/>
          <p:cNvSpPr txBox="1"/>
          <p:nvPr/>
        </p:nvSpPr>
        <p:spPr>
          <a:xfrm>
            <a:off x="446700" y="1873175"/>
            <a:ext cx="2643600" cy="92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lang="en" sz="1100">
                <a:solidFill>
                  <a:srgbClr val="FFFFFF"/>
                </a:solidFill>
                <a:latin typeface="Open Sans"/>
                <a:ea typeface="Open Sans"/>
                <a:cs typeface="Open Sans"/>
                <a:sym typeface="Open Sans"/>
              </a:rPr>
              <a:t>An Amdocs Company since 2017, Kenzan was founded in 2004. We have offices in Providence (RI), New York (NY), Denver (CO), Los Angeles (CA) and Guadalajara, MX.</a:t>
            </a:r>
            <a:endParaRPr sz="1100">
              <a:solidFill>
                <a:srgbClr val="FFFFFF"/>
              </a:solidFill>
              <a:latin typeface="Open Sans"/>
              <a:ea typeface="Open Sans"/>
              <a:cs typeface="Open Sans"/>
              <a:sym typeface="Open Sans"/>
            </a:endParaRPr>
          </a:p>
        </p:txBody>
      </p:sp>
      <p:sp>
        <p:nvSpPr>
          <p:cNvPr id="133" name="Google Shape;133;p20"/>
          <p:cNvSpPr/>
          <p:nvPr/>
        </p:nvSpPr>
        <p:spPr>
          <a:xfrm>
            <a:off x="3955111" y="779613"/>
            <a:ext cx="164967" cy="98118"/>
          </a:xfrm>
          <a:custGeom>
            <a:rect b="b" l="l" r="r" t="t"/>
            <a:pathLst>
              <a:path extrusionOk="0" h="91" w="153">
                <a:moveTo>
                  <a:pt x="148" y="91"/>
                </a:moveTo>
                <a:cubicBezTo>
                  <a:pt x="146" y="91"/>
                  <a:pt x="144" y="89"/>
                  <a:pt x="144" y="86"/>
                </a:cubicBezTo>
                <a:cubicBezTo>
                  <a:pt x="143" y="70"/>
                  <a:pt x="139" y="56"/>
                  <a:pt x="132" y="46"/>
                </a:cubicBezTo>
                <a:cubicBezTo>
                  <a:pt x="120" y="28"/>
                  <a:pt x="103" y="17"/>
                  <a:pt x="82" y="12"/>
                </a:cubicBezTo>
                <a:cubicBezTo>
                  <a:pt x="65" y="9"/>
                  <a:pt x="31" y="12"/>
                  <a:pt x="8" y="39"/>
                </a:cubicBezTo>
                <a:cubicBezTo>
                  <a:pt x="6" y="40"/>
                  <a:pt x="3" y="40"/>
                  <a:pt x="1" y="39"/>
                </a:cubicBezTo>
                <a:cubicBezTo>
                  <a:pt x="0" y="37"/>
                  <a:pt x="0" y="34"/>
                  <a:pt x="1" y="32"/>
                </a:cubicBezTo>
                <a:cubicBezTo>
                  <a:pt x="26" y="3"/>
                  <a:pt x="64" y="0"/>
                  <a:pt x="84" y="4"/>
                </a:cubicBezTo>
                <a:cubicBezTo>
                  <a:pt x="108" y="9"/>
                  <a:pt x="125" y="22"/>
                  <a:pt x="139" y="41"/>
                </a:cubicBezTo>
                <a:cubicBezTo>
                  <a:pt x="147" y="54"/>
                  <a:pt x="152" y="69"/>
                  <a:pt x="153" y="86"/>
                </a:cubicBezTo>
                <a:cubicBezTo>
                  <a:pt x="153" y="89"/>
                  <a:pt x="151" y="91"/>
                  <a:pt x="148" y="91"/>
                </a:cubicBezTo>
                <a:close/>
              </a:path>
            </a:pathLst>
          </a:custGeom>
          <a:solidFill>
            <a:srgbClr val="333E48"/>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799">
              <a:solidFill>
                <a:srgbClr val="000000"/>
              </a:solidFill>
              <a:latin typeface="Century Gothic"/>
              <a:ea typeface="Century Gothic"/>
              <a:cs typeface="Century Gothic"/>
              <a:sym typeface="Century Gothic"/>
            </a:endParaRPr>
          </a:p>
        </p:txBody>
      </p:sp>
      <p:grpSp>
        <p:nvGrpSpPr>
          <p:cNvPr id="134" name="Google Shape;134;p20"/>
          <p:cNvGrpSpPr/>
          <p:nvPr/>
        </p:nvGrpSpPr>
        <p:grpSpPr>
          <a:xfrm>
            <a:off x="3642000" y="431325"/>
            <a:ext cx="750900" cy="750900"/>
            <a:chOff x="3622950" y="651875"/>
            <a:chExt cx="750900" cy="750900"/>
          </a:xfrm>
        </p:grpSpPr>
        <p:sp>
          <p:nvSpPr>
            <p:cNvPr id="135" name="Google Shape;135;p20"/>
            <p:cNvSpPr/>
            <p:nvPr/>
          </p:nvSpPr>
          <p:spPr>
            <a:xfrm>
              <a:off x="3622950" y="651875"/>
              <a:ext cx="750900" cy="750900"/>
            </a:xfrm>
            <a:prstGeom prst="ellipse">
              <a:avLst/>
            </a:prstGeom>
            <a:solidFill>
              <a:srgbClr val="333E48"/>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20"/>
            <p:cNvGrpSpPr/>
            <p:nvPr/>
          </p:nvGrpSpPr>
          <p:grpSpPr>
            <a:xfrm>
              <a:off x="3767970" y="775995"/>
              <a:ext cx="461119" cy="465952"/>
              <a:chOff x="3722879" y="730567"/>
              <a:chExt cx="551050" cy="556893"/>
            </a:xfrm>
          </p:grpSpPr>
          <p:sp>
            <p:nvSpPr>
              <p:cNvPr id="137" name="Google Shape;137;p20"/>
              <p:cNvSpPr/>
              <p:nvPr/>
            </p:nvSpPr>
            <p:spPr>
              <a:xfrm>
                <a:off x="3722879" y="730567"/>
                <a:ext cx="551050" cy="443617"/>
              </a:xfrm>
              <a:custGeom>
                <a:rect b="b" l="l" r="r" t="t"/>
                <a:pathLst>
                  <a:path extrusionOk="0" h="411" w="510">
                    <a:moveTo>
                      <a:pt x="502" y="201"/>
                    </a:moveTo>
                    <a:cubicBezTo>
                      <a:pt x="491" y="163"/>
                      <a:pt x="457" y="137"/>
                      <a:pt x="417" y="137"/>
                    </a:cubicBezTo>
                    <a:cubicBezTo>
                      <a:pt x="410" y="137"/>
                      <a:pt x="410" y="137"/>
                      <a:pt x="410" y="137"/>
                    </a:cubicBezTo>
                    <a:cubicBezTo>
                      <a:pt x="411" y="105"/>
                      <a:pt x="405" y="78"/>
                      <a:pt x="389" y="56"/>
                    </a:cubicBezTo>
                    <a:cubicBezTo>
                      <a:pt x="370" y="28"/>
                      <a:pt x="344" y="11"/>
                      <a:pt x="311" y="3"/>
                    </a:cubicBezTo>
                    <a:cubicBezTo>
                      <a:pt x="303" y="1"/>
                      <a:pt x="295" y="0"/>
                      <a:pt x="286" y="0"/>
                    </a:cubicBezTo>
                    <a:cubicBezTo>
                      <a:pt x="253" y="0"/>
                      <a:pt x="207" y="15"/>
                      <a:pt x="179" y="57"/>
                    </a:cubicBezTo>
                    <a:cubicBezTo>
                      <a:pt x="168" y="52"/>
                      <a:pt x="156" y="50"/>
                      <a:pt x="144" y="50"/>
                    </a:cubicBezTo>
                    <a:cubicBezTo>
                      <a:pt x="97" y="50"/>
                      <a:pt x="58" y="86"/>
                      <a:pt x="54" y="132"/>
                    </a:cubicBezTo>
                    <a:cubicBezTo>
                      <a:pt x="49" y="135"/>
                      <a:pt x="44" y="138"/>
                      <a:pt x="39" y="142"/>
                    </a:cubicBezTo>
                    <a:cubicBezTo>
                      <a:pt x="27" y="152"/>
                      <a:pt x="16" y="166"/>
                      <a:pt x="10" y="182"/>
                    </a:cubicBezTo>
                    <a:cubicBezTo>
                      <a:pt x="0" y="207"/>
                      <a:pt x="1" y="236"/>
                      <a:pt x="14" y="260"/>
                    </a:cubicBezTo>
                    <a:cubicBezTo>
                      <a:pt x="31" y="291"/>
                      <a:pt x="58" y="309"/>
                      <a:pt x="93" y="312"/>
                    </a:cubicBezTo>
                    <a:cubicBezTo>
                      <a:pt x="151" y="313"/>
                      <a:pt x="151" y="313"/>
                      <a:pt x="151" y="313"/>
                    </a:cubicBezTo>
                    <a:cubicBezTo>
                      <a:pt x="188" y="313"/>
                      <a:pt x="188" y="313"/>
                      <a:pt x="188" y="313"/>
                    </a:cubicBezTo>
                    <a:cubicBezTo>
                      <a:pt x="202" y="313"/>
                      <a:pt x="215" y="324"/>
                      <a:pt x="215" y="339"/>
                    </a:cubicBezTo>
                    <a:cubicBezTo>
                      <a:pt x="215" y="378"/>
                      <a:pt x="215" y="378"/>
                      <a:pt x="215" y="378"/>
                    </a:cubicBezTo>
                    <a:cubicBezTo>
                      <a:pt x="188" y="352"/>
                      <a:pt x="188" y="352"/>
                      <a:pt x="188" y="352"/>
                    </a:cubicBezTo>
                    <a:cubicBezTo>
                      <a:pt x="184" y="347"/>
                      <a:pt x="176" y="347"/>
                      <a:pt x="173" y="352"/>
                    </a:cubicBezTo>
                    <a:cubicBezTo>
                      <a:pt x="168" y="356"/>
                      <a:pt x="168" y="363"/>
                      <a:pt x="173" y="367"/>
                    </a:cubicBezTo>
                    <a:cubicBezTo>
                      <a:pt x="212" y="406"/>
                      <a:pt x="212" y="406"/>
                      <a:pt x="212" y="406"/>
                    </a:cubicBezTo>
                    <a:cubicBezTo>
                      <a:pt x="215" y="409"/>
                      <a:pt x="221" y="411"/>
                      <a:pt x="226" y="411"/>
                    </a:cubicBezTo>
                    <a:cubicBezTo>
                      <a:pt x="231" y="411"/>
                      <a:pt x="236" y="409"/>
                      <a:pt x="240" y="406"/>
                    </a:cubicBezTo>
                    <a:cubicBezTo>
                      <a:pt x="279" y="367"/>
                      <a:pt x="279" y="367"/>
                      <a:pt x="279" y="367"/>
                    </a:cubicBezTo>
                    <a:cubicBezTo>
                      <a:pt x="284" y="362"/>
                      <a:pt x="284" y="355"/>
                      <a:pt x="279" y="352"/>
                    </a:cubicBezTo>
                    <a:cubicBezTo>
                      <a:pt x="275" y="347"/>
                      <a:pt x="268" y="347"/>
                      <a:pt x="264" y="352"/>
                    </a:cubicBezTo>
                    <a:cubicBezTo>
                      <a:pt x="238" y="378"/>
                      <a:pt x="238" y="378"/>
                      <a:pt x="238" y="378"/>
                    </a:cubicBezTo>
                    <a:cubicBezTo>
                      <a:pt x="238" y="339"/>
                      <a:pt x="238" y="339"/>
                      <a:pt x="238" y="339"/>
                    </a:cubicBezTo>
                    <a:cubicBezTo>
                      <a:pt x="238" y="313"/>
                      <a:pt x="216" y="291"/>
                      <a:pt x="190" y="291"/>
                    </a:cubicBezTo>
                    <a:cubicBezTo>
                      <a:pt x="96" y="291"/>
                      <a:pt x="96" y="291"/>
                      <a:pt x="96" y="291"/>
                    </a:cubicBezTo>
                    <a:cubicBezTo>
                      <a:pt x="68" y="289"/>
                      <a:pt x="48" y="276"/>
                      <a:pt x="35" y="251"/>
                    </a:cubicBezTo>
                    <a:cubicBezTo>
                      <a:pt x="25" y="232"/>
                      <a:pt x="24" y="210"/>
                      <a:pt x="31" y="191"/>
                    </a:cubicBezTo>
                    <a:cubicBezTo>
                      <a:pt x="36" y="178"/>
                      <a:pt x="44" y="167"/>
                      <a:pt x="53" y="160"/>
                    </a:cubicBezTo>
                    <a:cubicBezTo>
                      <a:pt x="59" y="156"/>
                      <a:pt x="64" y="153"/>
                      <a:pt x="69" y="151"/>
                    </a:cubicBezTo>
                    <a:cubicBezTo>
                      <a:pt x="77" y="147"/>
                      <a:pt x="77" y="147"/>
                      <a:pt x="77" y="147"/>
                    </a:cubicBezTo>
                    <a:cubicBezTo>
                      <a:pt x="77" y="139"/>
                      <a:pt x="77" y="139"/>
                      <a:pt x="77" y="139"/>
                    </a:cubicBezTo>
                    <a:cubicBezTo>
                      <a:pt x="78" y="102"/>
                      <a:pt x="108" y="73"/>
                      <a:pt x="145" y="73"/>
                    </a:cubicBezTo>
                    <a:cubicBezTo>
                      <a:pt x="157" y="73"/>
                      <a:pt x="168" y="75"/>
                      <a:pt x="178" y="81"/>
                    </a:cubicBezTo>
                    <a:cubicBezTo>
                      <a:pt x="189" y="87"/>
                      <a:pt x="189" y="87"/>
                      <a:pt x="189" y="87"/>
                    </a:cubicBezTo>
                    <a:cubicBezTo>
                      <a:pt x="196" y="75"/>
                      <a:pt x="196" y="75"/>
                      <a:pt x="196" y="75"/>
                    </a:cubicBezTo>
                    <a:cubicBezTo>
                      <a:pt x="197" y="74"/>
                      <a:pt x="198" y="73"/>
                      <a:pt x="199" y="71"/>
                    </a:cubicBezTo>
                    <a:cubicBezTo>
                      <a:pt x="222" y="36"/>
                      <a:pt x="260" y="24"/>
                      <a:pt x="288" y="24"/>
                    </a:cubicBezTo>
                    <a:cubicBezTo>
                      <a:pt x="295" y="24"/>
                      <a:pt x="302" y="25"/>
                      <a:pt x="308" y="26"/>
                    </a:cubicBezTo>
                    <a:cubicBezTo>
                      <a:pt x="336" y="32"/>
                      <a:pt x="358" y="47"/>
                      <a:pt x="373" y="70"/>
                    </a:cubicBezTo>
                    <a:cubicBezTo>
                      <a:pt x="387" y="90"/>
                      <a:pt x="393" y="116"/>
                      <a:pt x="390" y="149"/>
                    </a:cubicBezTo>
                    <a:cubicBezTo>
                      <a:pt x="390" y="161"/>
                      <a:pt x="390" y="161"/>
                      <a:pt x="390" y="161"/>
                    </a:cubicBezTo>
                    <a:cubicBezTo>
                      <a:pt x="419" y="161"/>
                      <a:pt x="419" y="161"/>
                      <a:pt x="419" y="161"/>
                    </a:cubicBezTo>
                    <a:cubicBezTo>
                      <a:pt x="449" y="161"/>
                      <a:pt x="474" y="181"/>
                      <a:pt x="482" y="209"/>
                    </a:cubicBezTo>
                    <a:cubicBezTo>
                      <a:pt x="487" y="228"/>
                      <a:pt x="484" y="248"/>
                      <a:pt x="472" y="265"/>
                    </a:cubicBezTo>
                    <a:cubicBezTo>
                      <a:pt x="460" y="281"/>
                      <a:pt x="442" y="291"/>
                      <a:pt x="423" y="291"/>
                    </a:cubicBezTo>
                    <a:cubicBezTo>
                      <a:pt x="417" y="291"/>
                      <a:pt x="412" y="297"/>
                      <a:pt x="412" y="303"/>
                    </a:cubicBezTo>
                    <a:cubicBezTo>
                      <a:pt x="412" y="309"/>
                      <a:pt x="417" y="314"/>
                      <a:pt x="424" y="314"/>
                    </a:cubicBezTo>
                    <a:cubicBezTo>
                      <a:pt x="450" y="313"/>
                      <a:pt x="474" y="299"/>
                      <a:pt x="490" y="278"/>
                    </a:cubicBezTo>
                    <a:cubicBezTo>
                      <a:pt x="504" y="253"/>
                      <a:pt x="510" y="227"/>
                      <a:pt x="502" y="201"/>
                    </a:cubicBezTo>
                    <a:close/>
                  </a:path>
                </a:pathLst>
              </a:custGeom>
              <a:solidFill>
                <a:srgbClr val="FFFFFF"/>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799">
                  <a:solidFill>
                    <a:srgbClr val="000000"/>
                  </a:solidFill>
                  <a:latin typeface="Century Gothic"/>
                  <a:ea typeface="Century Gothic"/>
                  <a:cs typeface="Century Gothic"/>
                  <a:sym typeface="Century Gothic"/>
                </a:endParaRPr>
              </a:p>
            </p:txBody>
          </p:sp>
          <p:sp>
            <p:nvSpPr>
              <p:cNvPr id="138" name="Google Shape;138;p20"/>
              <p:cNvSpPr/>
              <p:nvPr/>
            </p:nvSpPr>
            <p:spPr>
              <a:xfrm>
                <a:off x="3849220" y="897811"/>
                <a:ext cx="298981" cy="389649"/>
              </a:xfrm>
              <a:custGeom>
                <a:rect b="b" l="l" r="r" t="t"/>
                <a:pathLst>
                  <a:path extrusionOk="0" h="361" w="277">
                    <a:moveTo>
                      <a:pt x="240" y="135"/>
                    </a:moveTo>
                    <a:cubicBezTo>
                      <a:pt x="196" y="135"/>
                      <a:pt x="196" y="135"/>
                      <a:pt x="196" y="135"/>
                    </a:cubicBezTo>
                    <a:cubicBezTo>
                      <a:pt x="182" y="135"/>
                      <a:pt x="169" y="123"/>
                      <a:pt x="169" y="108"/>
                    </a:cubicBezTo>
                    <a:cubicBezTo>
                      <a:pt x="169" y="35"/>
                      <a:pt x="169" y="35"/>
                      <a:pt x="169" y="35"/>
                    </a:cubicBezTo>
                    <a:cubicBezTo>
                      <a:pt x="196" y="61"/>
                      <a:pt x="196" y="61"/>
                      <a:pt x="196" y="61"/>
                    </a:cubicBezTo>
                    <a:cubicBezTo>
                      <a:pt x="200" y="66"/>
                      <a:pt x="207" y="66"/>
                      <a:pt x="211" y="61"/>
                    </a:cubicBezTo>
                    <a:cubicBezTo>
                      <a:pt x="213" y="59"/>
                      <a:pt x="214" y="57"/>
                      <a:pt x="214" y="53"/>
                    </a:cubicBezTo>
                    <a:cubicBezTo>
                      <a:pt x="214" y="51"/>
                      <a:pt x="214" y="48"/>
                      <a:pt x="211" y="45"/>
                    </a:cubicBezTo>
                    <a:cubicBezTo>
                      <a:pt x="173" y="7"/>
                      <a:pt x="173" y="7"/>
                      <a:pt x="173" y="7"/>
                    </a:cubicBezTo>
                    <a:cubicBezTo>
                      <a:pt x="166" y="0"/>
                      <a:pt x="152" y="0"/>
                      <a:pt x="145" y="7"/>
                    </a:cubicBezTo>
                    <a:cubicBezTo>
                      <a:pt x="106" y="46"/>
                      <a:pt x="106" y="46"/>
                      <a:pt x="106" y="46"/>
                    </a:cubicBezTo>
                    <a:cubicBezTo>
                      <a:pt x="105" y="48"/>
                      <a:pt x="103" y="51"/>
                      <a:pt x="103" y="54"/>
                    </a:cubicBezTo>
                    <a:cubicBezTo>
                      <a:pt x="103" y="57"/>
                      <a:pt x="104" y="59"/>
                      <a:pt x="106" y="62"/>
                    </a:cubicBezTo>
                    <a:cubicBezTo>
                      <a:pt x="111" y="67"/>
                      <a:pt x="118" y="66"/>
                      <a:pt x="121" y="62"/>
                    </a:cubicBezTo>
                    <a:cubicBezTo>
                      <a:pt x="148" y="36"/>
                      <a:pt x="148" y="36"/>
                      <a:pt x="148" y="36"/>
                    </a:cubicBezTo>
                    <a:cubicBezTo>
                      <a:pt x="148" y="109"/>
                      <a:pt x="148" y="109"/>
                      <a:pt x="148" y="109"/>
                    </a:cubicBezTo>
                    <a:cubicBezTo>
                      <a:pt x="148" y="136"/>
                      <a:pt x="169" y="157"/>
                      <a:pt x="196" y="157"/>
                    </a:cubicBezTo>
                    <a:cubicBezTo>
                      <a:pt x="240" y="157"/>
                      <a:pt x="240" y="157"/>
                      <a:pt x="240" y="157"/>
                    </a:cubicBezTo>
                    <a:cubicBezTo>
                      <a:pt x="247" y="157"/>
                      <a:pt x="253" y="163"/>
                      <a:pt x="253" y="170"/>
                    </a:cubicBezTo>
                    <a:cubicBezTo>
                      <a:pt x="253" y="326"/>
                      <a:pt x="253" y="326"/>
                      <a:pt x="253" y="326"/>
                    </a:cubicBezTo>
                    <a:cubicBezTo>
                      <a:pt x="253" y="333"/>
                      <a:pt x="247" y="339"/>
                      <a:pt x="240" y="339"/>
                    </a:cubicBezTo>
                    <a:cubicBezTo>
                      <a:pt x="35" y="339"/>
                      <a:pt x="35" y="339"/>
                      <a:pt x="35" y="339"/>
                    </a:cubicBezTo>
                    <a:cubicBezTo>
                      <a:pt x="28" y="339"/>
                      <a:pt x="21" y="333"/>
                      <a:pt x="21" y="326"/>
                    </a:cubicBezTo>
                    <a:cubicBezTo>
                      <a:pt x="21" y="196"/>
                      <a:pt x="21" y="196"/>
                      <a:pt x="21" y="196"/>
                    </a:cubicBezTo>
                    <a:cubicBezTo>
                      <a:pt x="21" y="190"/>
                      <a:pt x="16" y="185"/>
                      <a:pt x="11" y="185"/>
                    </a:cubicBezTo>
                    <a:cubicBezTo>
                      <a:pt x="5" y="185"/>
                      <a:pt x="0" y="191"/>
                      <a:pt x="0" y="196"/>
                    </a:cubicBezTo>
                    <a:cubicBezTo>
                      <a:pt x="0" y="326"/>
                      <a:pt x="0" y="326"/>
                      <a:pt x="0" y="326"/>
                    </a:cubicBezTo>
                    <a:cubicBezTo>
                      <a:pt x="0" y="346"/>
                      <a:pt x="16" y="361"/>
                      <a:pt x="36" y="361"/>
                    </a:cubicBezTo>
                    <a:cubicBezTo>
                      <a:pt x="242" y="361"/>
                      <a:pt x="242" y="361"/>
                      <a:pt x="242" y="361"/>
                    </a:cubicBezTo>
                    <a:cubicBezTo>
                      <a:pt x="261" y="361"/>
                      <a:pt x="277" y="346"/>
                      <a:pt x="277" y="326"/>
                    </a:cubicBezTo>
                    <a:cubicBezTo>
                      <a:pt x="277" y="170"/>
                      <a:pt x="277" y="170"/>
                      <a:pt x="277" y="170"/>
                    </a:cubicBezTo>
                    <a:cubicBezTo>
                      <a:pt x="276" y="151"/>
                      <a:pt x="260" y="135"/>
                      <a:pt x="240" y="135"/>
                    </a:cubicBezTo>
                    <a:close/>
                  </a:path>
                </a:pathLst>
              </a:custGeom>
              <a:solidFill>
                <a:srgbClr val="FFFFFF"/>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799">
                  <a:solidFill>
                    <a:srgbClr val="000000"/>
                  </a:solidFill>
                  <a:latin typeface="Century Gothic"/>
                  <a:ea typeface="Century Gothic"/>
                  <a:cs typeface="Century Gothic"/>
                  <a:sym typeface="Century Gothic"/>
                </a:endParaRPr>
              </a:p>
            </p:txBody>
          </p:sp>
        </p:grpSp>
      </p:grpSp>
      <p:sp>
        <p:nvSpPr>
          <p:cNvPr id="139" name="Google Shape;139;p20"/>
          <p:cNvSpPr txBox="1"/>
          <p:nvPr/>
        </p:nvSpPr>
        <p:spPr>
          <a:xfrm>
            <a:off x="4611850" y="350800"/>
            <a:ext cx="3808200" cy="46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33E48"/>
                </a:solidFill>
                <a:latin typeface="Open Sans"/>
                <a:ea typeface="Open Sans"/>
                <a:cs typeface="Open Sans"/>
                <a:sym typeface="Open Sans"/>
              </a:rPr>
              <a:t>Digital Transformation Consulting</a:t>
            </a:r>
            <a:r>
              <a:rPr lang="en">
                <a:solidFill>
                  <a:srgbClr val="333E48"/>
                </a:solidFill>
                <a:latin typeface="Open Sans"/>
                <a:ea typeface="Open Sans"/>
                <a:cs typeface="Open Sans"/>
                <a:sym typeface="Open Sans"/>
              </a:rPr>
              <a:t> </a:t>
            </a:r>
            <a:endParaRPr>
              <a:solidFill>
                <a:srgbClr val="333E48"/>
              </a:solidFill>
              <a:latin typeface="Open Sans"/>
              <a:ea typeface="Open Sans"/>
              <a:cs typeface="Open Sans"/>
              <a:sym typeface="Open Sans"/>
            </a:endParaRPr>
          </a:p>
        </p:txBody>
      </p:sp>
      <p:sp>
        <p:nvSpPr>
          <p:cNvPr id="140" name="Google Shape;140;p20"/>
          <p:cNvSpPr txBox="1"/>
          <p:nvPr/>
        </p:nvSpPr>
        <p:spPr>
          <a:xfrm>
            <a:off x="4601750" y="750425"/>
            <a:ext cx="4419000" cy="32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E48"/>
                </a:solidFill>
                <a:latin typeface="Open Sans"/>
                <a:ea typeface="Open Sans"/>
                <a:cs typeface="Open Sans"/>
                <a:sym typeface="Open Sans"/>
              </a:rPr>
              <a:t>Technology strategy + business strategy + people strategy</a:t>
            </a:r>
            <a:endParaRPr sz="1200"/>
          </a:p>
        </p:txBody>
      </p:sp>
      <p:cxnSp>
        <p:nvCxnSpPr>
          <p:cNvPr id="141" name="Google Shape;141;p20"/>
          <p:cNvCxnSpPr/>
          <p:nvPr/>
        </p:nvCxnSpPr>
        <p:spPr>
          <a:xfrm>
            <a:off x="4710675" y="1110125"/>
            <a:ext cx="3998700" cy="0"/>
          </a:xfrm>
          <a:prstGeom prst="straightConnector1">
            <a:avLst/>
          </a:prstGeom>
          <a:noFill/>
          <a:ln cap="flat" cmpd="sng" w="19050">
            <a:solidFill>
              <a:srgbClr val="F38530"/>
            </a:solidFill>
            <a:prstDash val="solid"/>
            <a:round/>
            <a:headEnd len="med" w="med" type="none"/>
            <a:tailEnd len="med" w="med" type="none"/>
          </a:ln>
        </p:spPr>
      </p:cxnSp>
      <p:sp>
        <p:nvSpPr>
          <p:cNvPr id="142" name="Google Shape;142;p20"/>
          <p:cNvSpPr txBox="1"/>
          <p:nvPr/>
        </p:nvSpPr>
        <p:spPr>
          <a:xfrm>
            <a:off x="4611850" y="1132100"/>
            <a:ext cx="1817400" cy="10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E48"/>
                </a:solidFill>
                <a:latin typeface="Open Sans"/>
                <a:ea typeface="Open Sans"/>
                <a:cs typeface="Open Sans"/>
                <a:sym typeface="Open Sans"/>
              </a:rPr>
              <a:t>Cloud Migration Strategy</a:t>
            </a:r>
            <a:br>
              <a:rPr lang="en" sz="1000">
                <a:solidFill>
                  <a:srgbClr val="333E48"/>
                </a:solidFill>
                <a:latin typeface="Open Sans"/>
                <a:ea typeface="Open Sans"/>
                <a:cs typeface="Open Sans"/>
                <a:sym typeface="Open Sans"/>
              </a:rPr>
            </a:br>
            <a:endParaRPr sz="600">
              <a:solidFill>
                <a:srgbClr val="333E48"/>
              </a:solidFill>
              <a:latin typeface="Open Sans"/>
              <a:ea typeface="Open Sans"/>
              <a:cs typeface="Open Sans"/>
              <a:sym typeface="Open Sans"/>
            </a:endParaRPr>
          </a:p>
          <a:p>
            <a:pPr indent="0" lvl="0" marL="0" rtl="0" algn="l">
              <a:spcBef>
                <a:spcPts val="0"/>
              </a:spcBef>
              <a:spcAft>
                <a:spcPts val="0"/>
              </a:spcAft>
              <a:buNone/>
            </a:pPr>
            <a:r>
              <a:rPr lang="en" sz="1000">
                <a:solidFill>
                  <a:srgbClr val="333E48"/>
                </a:solidFill>
                <a:latin typeface="Open Sans"/>
                <a:ea typeface="Open Sans"/>
                <a:cs typeface="Open Sans"/>
                <a:sym typeface="Open Sans"/>
              </a:rPr>
              <a:t>DevOps</a:t>
            </a:r>
            <a:br>
              <a:rPr lang="en" sz="1000">
                <a:solidFill>
                  <a:srgbClr val="333E48"/>
                </a:solidFill>
                <a:latin typeface="Open Sans"/>
                <a:ea typeface="Open Sans"/>
                <a:cs typeface="Open Sans"/>
                <a:sym typeface="Open Sans"/>
              </a:rPr>
            </a:br>
            <a:endParaRPr sz="600">
              <a:solidFill>
                <a:srgbClr val="333E48"/>
              </a:solidFill>
              <a:latin typeface="Open Sans"/>
              <a:ea typeface="Open Sans"/>
              <a:cs typeface="Open Sans"/>
              <a:sym typeface="Open Sans"/>
            </a:endParaRPr>
          </a:p>
          <a:p>
            <a:pPr indent="0" lvl="0" marL="0" rtl="0" algn="l">
              <a:spcBef>
                <a:spcPts val="0"/>
              </a:spcBef>
              <a:spcAft>
                <a:spcPts val="0"/>
              </a:spcAft>
              <a:buNone/>
            </a:pPr>
            <a:r>
              <a:rPr lang="en" sz="1000">
                <a:solidFill>
                  <a:srgbClr val="333E48"/>
                </a:solidFill>
                <a:latin typeface="Open Sans"/>
                <a:ea typeface="Open Sans"/>
                <a:cs typeface="Open Sans"/>
                <a:sym typeface="Open Sans"/>
              </a:rPr>
              <a:t>Organizational change + process management</a:t>
            </a:r>
            <a:endParaRPr sz="1000">
              <a:solidFill>
                <a:srgbClr val="333E48"/>
              </a:solidFill>
              <a:latin typeface="Open Sans"/>
              <a:ea typeface="Open Sans"/>
              <a:cs typeface="Open Sans"/>
              <a:sym typeface="Open Sans"/>
            </a:endParaRPr>
          </a:p>
        </p:txBody>
      </p:sp>
      <p:sp>
        <p:nvSpPr>
          <p:cNvPr id="143" name="Google Shape;143;p20"/>
          <p:cNvSpPr txBox="1"/>
          <p:nvPr/>
        </p:nvSpPr>
        <p:spPr>
          <a:xfrm>
            <a:off x="6648200" y="1127050"/>
            <a:ext cx="2118300" cy="10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E48"/>
                </a:solidFill>
                <a:latin typeface="Open Sans"/>
                <a:ea typeface="Open Sans"/>
                <a:cs typeface="Open Sans"/>
                <a:sym typeface="Open Sans"/>
              </a:rPr>
              <a:t>Implementation Roadmap</a:t>
            </a:r>
            <a:endParaRPr sz="1000">
              <a:solidFill>
                <a:srgbClr val="333E48"/>
              </a:solidFill>
              <a:latin typeface="Open Sans"/>
              <a:ea typeface="Open Sans"/>
              <a:cs typeface="Open Sans"/>
              <a:sym typeface="Open Sans"/>
            </a:endParaRPr>
          </a:p>
          <a:p>
            <a:pPr indent="0" lvl="0" marL="0" rtl="0" algn="l">
              <a:spcBef>
                <a:spcPts val="0"/>
              </a:spcBef>
              <a:spcAft>
                <a:spcPts val="0"/>
              </a:spcAft>
              <a:buNone/>
            </a:pPr>
            <a:r>
              <a:t/>
            </a:r>
            <a:endParaRPr sz="600">
              <a:solidFill>
                <a:srgbClr val="333E48"/>
              </a:solidFill>
              <a:latin typeface="Open Sans"/>
              <a:ea typeface="Open Sans"/>
              <a:cs typeface="Open Sans"/>
              <a:sym typeface="Open Sans"/>
            </a:endParaRPr>
          </a:p>
          <a:p>
            <a:pPr indent="0" lvl="0" marL="0" rtl="0" algn="l">
              <a:spcBef>
                <a:spcPts val="0"/>
              </a:spcBef>
              <a:spcAft>
                <a:spcPts val="0"/>
              </a:spcAft>
              <a:buNone/>
            </a:pPr>
            <a:r>
              <a:rPr lang="en" sz="1000">
                <a:solidFill>
                  <a:srgbClr val="333E48"/>
                </a:solidFill>
                <a:latin typeface="Open Sans"/>
                <a:ea typeface="Open Sans"/>
                <a:cs typeface="Open Sans"/>
                <a:sym typeface="Open Sans"/>
              </a:rPr>
              <a:t>Thought Leadership</a:t>
            </a:r>
            <a:endParaRPr sz="1000">
              <a:solidFill>
                <a:srgbClr val="333E48"/>
              </a:solidFill>
              <a:latin typeface="Open Sans"/>
              <a:ea typeface="Open Sans"/>
              <a:cs typeface="Open Sans"/>
              <a:sym typeface="Open Sans"/>
            </a:endParaRPr>
          </a:p>
        </p:txBody>
      </p:sp>
      <p:sp>
        <p:nvSpPr>
          <p:cNvPr id="144" name="Google Shape;144;p20"/>
          <p:cNvSpPr txBox="1"/>
          <p:nvPr/>
        </p:nvSpPr>
        <p:spPr>
          <a:xfrm>
            <a:off x="3955100" y="2364575"/>
            <a:ext cx="3150600" cy="37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33E48"/>
                </a:solidFill>
                <a:latin typeface="Open Sans"/>
                <a:ea typeface="Open Sans"/>
                <a:cs typeface="Open Sans"/>
                <a:sym typeface="Open Sans"/>
              </a:rPr>
              <a:t>Digital </a:t>
            </a:r>
            <a:r>
              <a:rPr b="1" lang="en" sz="1600">
                <a:solidFill>
                  <a:srgbClr val="333E48"/>
                </a:solidFill>
                <a:latin typeface="Open Sans"/>
                <a:ea typeface="Open Sans"/>
                <a:cs typeface="Open Sans"/>
                <a:sym typeface="Open Sans"/>
              </a:rPr>
              <a:t>Acceleration</a:t>
            </a:r>
            <a:r>
              <a:rPr b="1" lang="en" sz="1600">
                <a:solidFill>
                  <a:srgbClr val="333E48"/>
                </a:solidFill>
                <a:latin typeface="Open Sans"/>
                <a:ea typeface="Open Sans"/>
                <a:cs typeface="Open Sans"/>
                <a:sym typeface="Open Sans"/>
              </a:rPr>
              <a:t> Services</a:t>
            </a:r>
            <a:endParaRPr>
              <a:solidFill>
                <a:srgbClr val="333E48"/>
              </a:solidFill>
              <a:latin typeface="Open Sans"/>
              <a:ea typeface="Open Sans"/>
              <a:cs typeface="Open Sans"/>
              <a:sym typeface="Open Sans"/>
            </a:endParaRPr>
          </a:p>
        </p:txBody>
      </p:sp>
      <p:sp>
        <p:nvSpPr>
          <p:cNvPr id="145" name="Google Shape;145;p20"/>
          <p:cNvSpPr txBox="1"/>
          <p:nvPr/>
        </p:nvSpPr>
        <p:spPr>
          <a:xfrm>
            <a:off x="3955100" y="2673025"/>
            <a:ext cx="4268100" cy="37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E48"/>
                </a:solidFill>
                <a:latin typeface="Open Sans"/>
                <a:ea typeface="Open Sans"/>
                <a:cs typeface="Open Sans"/>
                <a:sym typeface="Open Sans"/>
              </a:rPr>
              <a:t>Building software with quality, culture + process in mind </a:t>
            </a:r>
            <a:endParaRPr sz="1200"/>
          </a:p>
        </p:txBody>
      </p:sp>
      <p:cxnSp>
        <p:nvCxnSpPr>
          <p:cNvPr id="146" name="Google Shape;146;p20"/>
          <p:cNvCxnSpPr/>
          <p:nvPr/>
        </p:nvCxnSpPr>
        <p:spPr>
          <a:xfrm>
            <a:off x="4013600" y="3055375"/>
            <a:ext cx="3998700" cy="0"/>
          </a:xfrm>
          <a:prstGeom prst="straightConnector1">
            <a:avLst/>
          </a:prstGeom>
          <a:noFill/>
          <a:ln cap="flat" cmpd="sng" w="19050">
            <a:solidFill>
              <a:srgbClr val="F38530"/>
            </a:solidFill>
            <a:prstDash val="solid"/>
            <a:round/>
            <a:headEnd len="med" w="med" type="none"/>
            <a:tailEnd len="med" w="med" type="none"/>
          </a:ln>
        </p:spPr>
      </p:cxnSp>
      <p:sp>
        <p:nvSpPr>
          <p:cNvPr id="147" name="Google Shape;147;p20"/>
          <p:cNvSpPr txBox="1"/>
          <p:nvPr/>
        </p:nvSpPr>
        <p:spPr>
          <a:xfrm>
            <a:off x="3955100" y="3055750"/>
            <a:ext cx="2217000" cy="10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38530"/>
                </a:solidFill>
                <a:latin typeface="Open Sans"/>
                <a:ea typeface="Open Sans"/>
                <a:cs typeface="Open Sans"/>
                <a:sym typeface="Open Sans"/>
              </a:rPr>
              <a:t>Application Development</a:t>
            </a:r>
            <a:br>
              <a:rPr lang="en" sz="1000">
                <a:solidFill>
                  <a:srgbClr val="333E48"/>
                </a:solidFill>
                <a:latin typeface="Open Sans"/>
                <a:ea typeface="Open Sans"/>
                <a:cs typeface="Open Sans"/>
                <a:sym typeface="Open Sans"/>
              </a:rPr>
            </a:br>
            <a:r>
              <a:rPr lang="en" sz="1000">
                <a:solidFill>
                  <a:srgbClr val="333E48"/>
                </a:solidFill>
                <a:latin typeface="Open Sans"/>
                <a:ea typeface="Open Sans"/>
                <a:cs typeface="Open Sans"/>
                <a:sym typeface="Open Sans"/>
              </a:rPr>
              <a:t>Design and build full stack, scalable, and secure </a:t>
            </a:r>
            <a:r>
              <a:rPr lang="en" sz="1000">
                <a:solidFill>
                  <a:srgbClr val="333E48"/>
                </a:solidFill>
                <a:latin typeface="Open Sans"/>
                <a:ea typeface="Open Sans"/>
                <a:cs typeface="Open Sans"/>
                <a:sym typeface="Open Sans"/>
              </a:rPr>
              <a:t>cloud native</a:t>
            </a:r>
            <a:r>
              <a:rPr lang="en" sz="1000">
                <a:solidFill>
                  <a:srgbClr val="333E48"/>
                </a:solidFill>
                <a:latin typeface="Open Sans"/>
                <a:ea typeface="Open Sans"/>
                <a:cs typeface="Open Sans"/>
                <a:sym typeface="Open Sans"/>
              </a:rPr>
              <a:t> and hybrid  applications </a:t>
            </a:r>
            <a:endParaRPr sz="1000">
              <a:solidFill>
                <a:srgbClr val="333E48"/>
              </a:solidFill>
              <a:latin typeface="Open Sans"/>
              <a:ea typeface="Open Sans"/>
              <a:cs typeface="Open Sans"/>
              <a:sym typeface="Open Sans"/>
            </a:endParaRPr>
          </a:p>
        </p:txBody>
      </p:sp>
      <p:sp>
        <p:nvSpPr>
          <p:cNvPr id="148" name="Google Shape;148;p20"/>
          <p:cNvSpPr txBox="1"/>
          <p:nvPr/>
        </p:nvSpPr>
        <p:spPr>
          <a:xfrm>
            <a:off x="6172100" y="3055750"/>
            <a:ext cx="2217000" cy="10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38530"/>
                </a:solidFill>
                <a:latin typeface="Open Sans"/>
                <a:ea typeface="Open Sans"/>
                <a:cs typeface="Open Sans"/>
                <a:sym typeface="Open Sans"/>
              </a:rPr>
              <a:t>Platform Engineering</a:t>
            </a:r>
            <a:br>
              <a:rPr lang="en" sz="1000">
                <a:solidFill>
                  <a:srgbClr val="333E48"/>
                </a:solidFill>
                <a:latin typeface="Open Sans"/>
                <a:ea typeface="Open Sans"/>
                <a:cs typeface="Open Sans"/>
                <a:sym typeface="Open Sans"/>
              </a:rPr>
            </a:br>
            <a:r>
              <a:rPr lang="en" sz="1000">
                <a:solidFill>
                  <a:srgbClr val="333E48"/>
                </a:solidFill>
                <a:latin typeface="Open Sans"/>
                <a:ea typeface="Open Sans"/>
                <a:cs typeface="Open Sans"/>
                <a:sym typeface="Open Sans"/>
              </a:rPr>
              <a:t>Accelerating time to market with scalable, repeatable infrastructure and delivery practices</a:t>
            </a:r>
            <a:endParaRPr sz="1000">
              <a:solidFill>
                <a:srgbClr val="333E48"/>
              </a:solidFill>
              <a:latin typeface="Open Sans"/>
              <a:ea typeface="Open Sans"/>
              <a:cs typeface="Open Sans"/>
              <a:sym typeface="Open Sans"/>
            </a:endParaRPr>
          </a:p>
        </p:txBody>
      </p:sp>
      <p:grpSp>
        <p:nvGrpSpPr>
          <p:cNvPr id="149" name="Google Shape;149;p20"/>
          <p:cNvGrpSpPr/>
          <p:nvPr/>
        </p:nvGrpSpPr>
        <p:grpSpPr>
          <a:xfrm>
            <a:off x="3106700" y="2330375"/>
            <a:ext cx="750900" cy="750900"/>
            <a:chOff x="3031600" y="2174375"/>
            <a:chExt cx="750900" cy="750900"/>
          </a:xfrm>
        </p:grpSpPr>
        <p:sp>
          <p:nvSpPr>
            <p:cNvPr id="150" name="Google Shape;150;p20"/>
            <p:cNvSpPr/>
            <p:nvPr/>
          </p:nvSpPr>
          <p:spPr>
            <a:xfrm>
              <a:off x="3031600" y="2174375"/>
              <a:ext cx="750900" cy="750900"/>
            </a:xfrm>
            <a:prstGeom prst="ellipse">
              <a:avLst/>
            </a:prstGeom>
            <a:solidFill>
              <a:srgbClr val="333E48"/>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0"/>
            <p:cNvGrpSpPr/>
            <p:nvPr/>
          </p:nvGrpSpPr>
          <p:grpSpPr>
            <a:xfrm>
              <a:off x="3163501" y="2360990"/>
              <a:ext cx="487094" cy="377668"/>
              <a:chOff x="6217220" y="551654"/>
              <a:chExt cx="1179691" cy="914450"/>
            </a:xfrm>
          </p:grpSpPr>
          <p:sp>
            <p:nvSpPr>
              <p:cNvPr id="152" name="Google Shape;152;p20"/>
              <p:cNvSpPr/>
              <p:nvPr/>
            </p:nvSpPr>
            <p:spPr>
              <a:xfrm>
                <a:off x="6952524" y="1331101"/>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153" name="Google Shape;153;p20"/>
              <p:cNvSpPr/>
              <p:nvPr/>
            </p:nvSpPr>
            <p:spPr>
              <a:xfrm>
                <a:off x="6664961" y="1381551"/>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154" name="Google Shape;154;p20"/>
              <p:cNvSpPr/>
              <p:nvPr/>
            </p:nvSpPr>
            <p:spPr>
              <a:xfrm>
                <a:off x="6217220" y="551654"/>
                <a:ext cx="1179691" cy="914450"/>
              </a:xfrm>
              <a:custGeom>
                <a:rect b="b" l="l" r="r" t="t"/>
                <a:pathLst>
                  <a:path extrusionOk="0" h="304" w="393">
                    <a:moveTo>
                      <a:pt x="377" y="202"/>
                    </a:moveTo>
                    <a:cubicBezTo>
                      <a:pt x="365" y="202"/>
                      <a:pt x="365" y="202"/>
                      <a:pt x="365" y="202"/>
                    </a:cubicBezTo>
                    <a:cubicBezTo>
                      <a:pt x="365" y="19"/>
                      <a:pt x="365" y="19"/>
                      <a:pt x="365" y="19"/>
                    </a:cubicBezTo>
                    <a:cubicBezTo>
                      <a:pt x="365" y="8"/>
                      <a:pt x="356" y="0"/>
                      <a:pt x="346" y="0"/>
                    </a:cubicBezTo>
                    <a:cubicBezTo>
                      <a:pt x="46" y="0"/>
                      <a:pt x="46" y="0"/>
                      <a:pt x="46" y="0"/>
                    </a:cubicBezTo>
                    <a:cubicBezTo>
                      <a:pt x="36" y="0"/>
                      <a:pt x="27" y="8"/>
                      <a:pt x="27" y="19"/>
                    </a:cubicBezTo>
                    <a:cubicBezTo>
                      <a:pt x="27" y="202"/>
                      <a:pt x="27" y="202"/>
                      <a:pt x="27" y="202"/>
                    </a:cubicBezTo>
                    <a:cubicBezTo>
                      <a:pt x="15" y="202"/>
                      <a:pt x="15" y="202"/>
                      <a:pt x="15" y="202"/>
                    </a:cubicBezTo>
                    <a:cubicBezTo>
                      <a:pt x="6" y="202"/>
                      <a:pt x="0" y="209"/>
                      <a:pt x="0" y="217"/>
                    </a:cubicBezTo>
                    <a:cubicBezTo>
                      <a:pt x="0" y="226"/>
                      <a:pt x="0" y="226"/>
                      <a:pt x="0" y="226"/>
                    </a:cubicBezTo>
                    <a:cubicBezTo>
                      <a:pt x="0" y="235"/>
                      <a:pt x="7" y="242"/>
                      <a:pt x="15" y="242"/>
                    </a:cubicBezTo>
                    <a:cubicBezTo>
                      <a:pt x="105" y="242"/>
                      <a:pt x="105" y="242"/>
                      <a:pt x="105" y="242"/>
                    </a:cubicBezTo>
                    <a:cubicBezTo>
                      <a:pt x="105" y="286"/>
                      <a:pt x="105" y="286"/>
                      <a:pt x="105" y="286"/>
                    </a:cubicBezTo>
                    <a:cubicBezTo>
                      <a:pt x="105" y="296"/>
                      <a:pt x="113" y="304"/>
                      <a:pt x="123" y="304"/>
                    </a:cubicBezTo>
                    <a:cubicBezTo>
                      <a:pt x="190" y="304"/>
                      <a:pt x="190" y="304"/>
                      <a:pt x="190" y="304"/>
                    </a:cubicBezTo>
                    <a:cubicBezTo>
                      <a:pt x="199" y="304"/>
                      <a:pt x="206" y="297"/>
                      <a:pt x="207" y="288"/>
                    </a:cubicBezTo>
                    <a:cubicBezTo>
                      <a:pt x="321" y="288"/>
                      <a:pt x="321" y="288"/>
                      <a:pt x="321" y="288"/>
                    </a:cubicBezTo>
                    <a:cubicBezTo>
                      <a:pt x="330" y="288"/>
                      <a:pt x="338" y="281"/>
                      <a:pt x="338" y="272"/>
                    </a:cubicBezTo>
                    <a:cubicBezTo>
                      <a:pt x="338" y="242"/>
                      <a:pt x="338" y="242"/>
                      <a:pt x="338" y="242"/>
                    </a:cubicBezTo>
                    <a:cubicBezTo>
                      <a:pt x="377" y="242"/>
                      <a:pt x="377" y="242"/>
                      <a:pt x="377" y="242"/>
                    </a:cubicBezTo>
                    <a:cubicBezTo>
                      <a:pt x="386" y="242"/>
                      <a:pt x="393" y="235"/>
                      <a:pt x="393" y="227"/>
                    </a:cubicBezTo>
                    <a:cubicBezTo>
                      <a:pt x="393" y="218"/>
                      <a:pt x="393" y="218"/>
                      <a:pt x="393" y="218"/>
                    </a:cubicBezTo>
                    <a:cubicBezTo>
                      <a:pt x="393" y="209"/>
                      <a:pt x="386" y="202"/>
                      <a:pt x="377" y="202"/>
                    </a:cubicBezTo>
                    <a:close/>
                    <a:moveTo>
                      <a:pt x="39" y="19"/>
                    </a:moveTo>
                    <a:cubicBezTo>
                      <a:pt x="39" y="15"/>
                      <a:pt x="42" y="12"/>
                      <a:pt x="46" y="12"/>
                    </a:cubicBezTo>
                    <a:cubicBezTo>
                      <a:pt x="346" y="12"/>
                      <a:pt x="346" y="12"/>
                      <a:pt x="346" y="12"/>
                    </a:cubicBezTo>
                    <a:cubicBezTo>
                      <a:pt x="350" y="12"/>
                      <a:pt x="353" y="15"/>
                      <a:pt x="353" y="19"/>
                    </a:cubicBezTo>
                    <a:cubicBezTo>
                      <a:pt x="353" y="26"/>
                      <a:pt x="353" y="26"/>
                      <a:pt x="353" y="26"/>
                    </a:cubicBezTo>
                    <a:cubicBezTo>
                      <a:pt x="39" y="26"/>
                      <a:pt x="39" y="26"/>
                      <a:pt x="39" y="26"/>
                    </a:cubicBezTo>
                    <a:lnTo>
                      <a:pt x="39" y="19"/>
                    </a:lnTo>
                    <a:close/>
                    <a:moveTo>
                      <a:pt x="105" y="230"/>
                    </a:moveTo>
                    <a:cubicBezTo>
                      <a:pt x="15" y="230"/>
                      <a:pt x="15" y="230"/>
                      <a:pt x="15" y="230"/>
                    </a:cubicBezTo>
                    <a:cubicBezTo>
                      <a:pt x="13" y="230"/>
                      <a:pt x="12" y="229"/>
                      <a:pt x="12" y="227"/>
                    </a:cubicBezTo>
                    <a:cubicBezTo>
                      <a:pt x="12" y="218"/>
                      <a:pt x="12" y="218"/>
                      <a:pt x="12" y="218"/>
                    </a:cubicBezTo>
                    <a:cubicBezTo>
                      <a:pt x="12" y="216"/>
                      <a:pt x="13" y="214"/>
                      <a:pt x="15" y="214"/>
                    </a:cubicBezTo>
                    <a:cubicBezTo>
                      <a:pt x="27" y="214"/>
                      <a:pt x="27" y="214"/>
                      <a:pt x="27" y="214"/>
                    </a:cubicBezTo>
                    <a:cubicBezTo>
                      <a:pt x="105" y="214"/>
                      <a:pt x="105" y="214"/>
                      <a:pt x="105" y="214"/>
                    </a:cubicBezTo>
                    <a:lnTo>
                      <a:pt x="105" y="230"/>
                    </a:lnTo>
                    <a:close/>
                    <a:moveTo>
                      <a:pt x="195" y="286"/>
                    </a:moveTo>
                    <a:cubicBezTo>
                      <a:pt x="195" y="289"/>
                      <a:pt x="192" y="292"/>
                      <a:pt x="189" y="292"/>
                    </a:cubicBezTo>
                    <a:cubicBezTo>
                      <a:pt x="122" y="292"/>
                      <a:pt x="122" y="292"/>
                      <a:pt x="122" y="292"/>
                    </a:cubicBezTo>
                    <a:cubicBezTo>
                      <a:pt x="119" y="292"/>
                      <a:pt x="116" y="289"/>
                      <a:pt x="116" y="286"/>
                    </a:cubicBezTo>
                    <a:cubicBezTo>
                      <a:pt x="116" y="274"/>
                      <a:pt x="116" y="274"/>
                      <a:pt x="116" y="274"/>
                    </a:cubicBezTo>
                    <a:cubicBezTo>
                      <a:pt x="195" y="274"/>
                      <a:pt x="195" y="274"/>
                      <a:pt x="195" y="274"/>
                    </a:cubicBezTo>
                    <a:lnTo>
                      <a:pt x="195" y="286"/>
                    </a:lnTo>
                    <a:close/>
                    <a:moveTo>
                      <a:pt x="195" y="262"/>
                    </a:moveTo>
                    <a:cubicBezTo>
                      <a:pt x="117" y="262"/>
                      <a:pt x="117" y="262"/>
                      <a:pt x="117" y="262"/>
                    </a:cubicBezTo>
                    <a:cubicBezTo>
                      <a:pt x="117" y="175"/>
                      <a:pt x="117" y="175"/>
                      <a:pt x="117" y="175"/>
                    </a:cubicBezTo>
                    <a:cubicBezTo>
                      <a:pt x="196" y="175"/>
                      <a:pt x="196" y="175"/>
                      <a:pt x="196" y="175"/>
                    </a:cubicBezTo>
                    <a:cubicBezTo>
                      <a:pt x="196" y="262"/>
                      <a:pt x="196" y="262"/>
                      <a:pt x="196" y="262"/>
                    </a:cubicBezTo>
                    <a:lnTo>
                      <a:pt x="195" y="262"/>
                    </a:lnTo>
                    <a:close/>
                    <a:moveTo>
                      <a:pt x="195" y="163"/>
                    </a:moveTo>
                    <a:cubicBezTo>
                      <a:pt x="117" y="163"/>
                      <a:pt x="117" y="163"/>
                      <a:pt x="117" y="163"/>
                    </a:cubicBezTo>
                    <a:cubicBezTo>
                      <a:pt x="117" y="160"/>
                      <a:pt x="117" y="160"/>
                      <a:pt x="117" y="160"/>
                    </a:cubicBezTo>
                    <a:cubicBezTo>
                      <a:pt x="117" y="157"/>
                      <a:pt x="120" y="154"/>
                      <a:pt x="123" y="154"/>
                    </a:cubicBezTo>
                    <a:cubicBezTo>
                      <a:pt x="190" y="154"/>
                      <a:pt x="190" y="154"/>
                      <a:pt x="190" y="154"/>
                    </a:cubicBezTo>
                    <a:cubicBezTo>
                      <a:pt x="193" y="154"/>
                      <a:pt x="196" y="157"/>
                      <a:pt x="196" y="160"/>
                    </a:cubicBezTo>
                    <a:cubicBezTo>
                      <a:pt x="196" y="163"/>
                      <a:pt x="196" y="163"/>
                      <a:pt x="196" y="163"/>
                    </a:cubicBezTo>
                    <a:lnTo>
                      <a:pt x="195" y="163"/>
                    </a:lnTo>
                    <a:close/>
                    <a:moveTo>
                      <a:pt x="326" y="272"/>
                    </a:moveTo>
                    <a:cubicBezTo>
                      <a:pt x="326" y="274"/>
                      <a:pt x="324" y="276"/>
                      <a:pt x="321" y="276"/>
                    </a:cubicBezTo>
                    <a:cubicBezTo>
                      <a:pt x="207" y="276"/>
                      <a:pt x="207" y="276"/>
                      <a:pt x="207" y="276"/>
                    </a:cubicBezTo>
                    <a:cubicBezTo>
                      <a:pt x="207" y="256"/>
                      <a:pt x="207" y="256"/>
                      <a:pt x="207" y="256"/>
                    </a:cubicBezTo>
                    <a:cubicBezTo>
                      <a:pt x="326" y="256"/>
                      <a:pt x="326" y="256"/>
                      <a:pt x="326" y="256"/>
                    </a:cubicBezTo>
                    <a:cubicBezTo>
                      <a:pt x="326" y="272"/>
                      <a:pt x="326" y="272"/>
                      <a:pt x="326" y="272"/>
                    </a:cubicBezTo>
                    <a:close/>
                    <a:moveTo>
                      <a:pt x="326" y="244"/>
                    </a:moveTo>
                    <a:cubicBezTo>
                      <a:pt x="207" y="244"/>
                      <a:pt x="207" y="244"/>
                      <a:pt x="207" y="244"/>
                    </a:cubicBezTo>
                    <a:cubicBezTo>
                      <a:pt x="207" y="161"/>
                      <a:pt x="207" y="161"/>
                      <a:pt x="207" y="161"/>
                    </a:cubicBezTo>
                    <a:cubicBezTo>
                      <a:pt x="207" y="151"/>
                      <a:pt x="199" y="143"/>
                      <a:pt x="189" y="143"/>
                    </a:cubicBezTo>
                    <a:cubicBezTo>
                      <a:pt x="178" y="143"/>
                      <a:pt x="178" y="143"/>
                      <a:pt x="178" y="143"/>
                    </a:cubicBezTo>
                    <a:cubicBezTo>
                      <a:pt x="178" y="109"/>
                      <a:pt x="178" y="109"/>
                      <a:pt x="178" y="109"/>
                    </a:cubicBezTo>
                    <a:cubicBezTo>
                      <a:pt x="326" y="109"/>
                      <a:pt x="326" y="109"/>
                      <a:pt x="326" y="109"/>
                    </a:cubicBezTo>
                    <a:cubicBezTo>
                      <a:pt x="326" y="244"/>
                      <a:pt x="326" y="244"/>
                      <a:pt x="326" y="244"/>
                    </a:cubicBezTo>
                    <a:close/>
                    <a:moveTo>
                      <a:pt x="326" y="97"/>
                    </a:moveTo>
                    <a:cubicBezTo>
                      <a:pt x="178" y="97"/>
                      <a:pt x="178" y="97"/>
                      <a:pt x="178" y="97"/>
                    </a:cubicBezTo>
                    <a:cubicBezTo>
                      <a:pt x="178" y="91"/>
                      <a:pt x="178" y="91"/>
                      <a:pt x="178" y="91"/>
                    </a:cubicBezTo>
                    <a:cubicBezTo>
                      <a:pt x="178" y="88"/>
                      <a:pt x="181" y="86"/>
                      <a:pt x="183" y="86"/>
                    </a:cubicBezTo>
                    <a:cubicBezTo>
                      <a:pt x="320" y="86"/>
                      <a:pt x="320" y="86"/>
                      <a:pt x="320" y="86"/>
                    </a:cubicBezTo>
                    <a:cubicBezTo>
                      <a:pt x="323" y="86"/>
                      <a:pt x="325" y="88"/>
                      <a:pt x="325" y="91"/>
                    </a:cubicBezTo>
                    <a:cubicBezTo>
                      <a:pt x="325" y="97"/>
                      <a:pt x="325" y="97"/>
                      <a:pt x="325" y="97"/>
                    </a:cubicBezTo>
                    <a:lnTo>
                      <a:pt x="326" y="97"/>
                    </a:lnTo>
                    <a:close/>
                    <a:moveTo>
                      <a:pt x="321" y="74"/>
                    </a:moveTo>
                    <a:cubicBezTo>
                      <a:pt x="184" y="74"/>
                      <a:pt x="184" y="74"/>
                      <a:pt x="184" y="74"/>
                    </a:cubicBezTo>
                    <a:cubicBezTo>
                      <a:pt x="174" y="74"/>
                      <a:pt x="167" y="82"/>
                      <a:pt x="167" y="91"/>
                    </a:cubicBezTo>
                    <a:cubicBezTo>
                      <a:pt x="167" y="143"/>
                      <a:pt x="167" y="143"/>
                      <a:pt x="167" y="143"/>
                    </a:cubicBezTo>
                    <a:cubicBezTo>
                      <a:pt x="123" y="143"/>
                      <a:pt x="123" y="143"/>
                      <a:pt x="123" y="143"/>
                    </a:cubicBezTo>
                    <a:cubicBezTo>
                      <a:pt x="113" y="143"/>
                      <a:pt x="105" y="151"/>
                      <a:pt x="105" y="161"/>
                    </a:cubicBezTo>
                    <a:cubicBezTo>
                      <a:pt x="105" y="202"/>
                      <a:pt x="105" y="202"/>
                      <a:pt x="105" y="202"/>
                    </a:cubicBezTo>
                    <a:cubicBezTo>
                      <a:pt x="39" y="202"/>
                      <a:pt x="39" y="202"/>
                      <a:pt x="39" y="202"/>
                    </a:cubicBezTo>
                    <a:cubicBezTo>
                      <a:pt x="39" y="38"/>
                      <a:pt x="39" y="38"/>
                      <a:pt x="39" y="38"/>
                    </a:cubicBezTo>
                    <a:cubicBezTo>
                      <a:pt x="353" y="38"/>
                      <a:pt x="353" y="38"/>
                      <a:pt x="353" y="38"/>
                    </a:cubicBezTo>
                    <a:cubicBezTo>
                      <a:pt x="353" y="202"/>
                      <a:pt x="353" y="202"/>
                      <a:pt x="353" y="202"/>
                    </a:cubicBezTo>
                    <a:cubicBezTo>
                      <a:pt x="338" y="202"/>
                      <a:pt x="338" y="202"/>
                      <a:pt x="338" y="202"/>
                    </a:cubicBezTo>
                    <a:cubicBezTo>
                      <a:pt x="338" y="91"/>
                      <a:pt x="338" y="91"/>
                      <a:pt x="338" y="91"/>
                    </a:cubicBezTo>
                    <a:cubicBezTo>
                      <a:pt x="338" y="82"/>
                      <a:pt x="330" y="74"/>
                      <a:pt x="321" y="74"/>
                    </a:cubicBezTo>
                    <a:close/>
                    <a:moveTo>
                      <a:pt x="381" y="227"/>
                    </a:moveTo>
                    <a:cubicBezTo>
                      <a:pt x="381" y="229"/>
                      <a:pt x="379" y="230"/>
                      <a:pt x="377" y="230"/>
                    </a:cubicBezTo>
                    <a:cubicBezTo>
                      <a:pt x="338" y="230"/>
                      <a:pt x="338" y="230"/>
                      <a:pt x="338" y="230"/>
                    </a:cubicBezTo>
                    <a:cubicBezTo>
                      <a:pt x="338" y="214"/>
                      <a:pt x="338" y="214"/>
                      <a:pt x="338" y="214"/>
                    </a:cubicBezTo>
                    <a:cubicBezTo>
                      <a:pt x="365" y="214"/>
                      <a:pt x="365" y="214"/>
                      <a:pt x="365" y="214"/>
                    </a:cubicBezTo>
                    <a:cubicBezTo>
                      <a:pt x="377" y="214"/>
                      <a:pt x="377" y="214"/>
                      <a:pt x="377" y="214"/>
                    </a:cubicBezTo>
                    <a:cubicBezTo>
                      <a:pt x="379" y="214"/>
                      <a:pt x="381" y="216"/>
                      <a:pt x="381" y="218"/>
                    </a:cubicBezTo>
                    <a:lnTo>
                      <a:pt x="381" y="2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grpSp>
      </p:grpSp>
      <p:pic>
        <p:nvPicPr>
          <p:cNvPr id="155" name="Google Shape;155;p20"/>
          <p:cNvPicPr preferRelativeResize="0"/>
          <p:nvPr/>
        </p:nvPicPr>
        <p:blipFill>
          <a:blip r:embed="rId2">
            <a:alphaModFix/>
          </a:blip>
          <a:stretch>
            <a:fillRect/>
          </a:stretch>
        </p:blipFill>
        <p:spPr>
          <a:xfrm>
            <a:off x="2565650" y="4062424"/>
            <a:ext cx="852900" cy="827302"/>
          </a:xfrm>
          <a:prstGeom prst="rect">
            <a:avLst/>
          </a:prstGeom>
          <a:noFill/>
          <a:ln>
            <a:noFill/>
          </a:ln>
        </p:spPr>
      </p:pic>
      <p:pic>
        <p:nvPicPr>
          <p:cNvPr id="156" name="Google Shape;156;p20"/>
          <p:cNvPicPr preferRelativeResize="0"/>
          <p:nvPr/>
        </p:nvPicPr>
        <p:blipFill>
          <a:blip r:embed="rId3">
            <a:alphaModFix/>
          </a:blip>
          <a:stretch>
            <a:fillRect/>
          </a:stretch>
        </p:blipFill>
        <p:spPr>
          <a:xfrm>
            <a:off x="4472427" y="4046725"/>
            <a:ext cx="852900" cy="852900"/>
          </a:xfrm>
          <a:prstGeom prst="rect">
            <a:avLst/>
          </a:prstGeom>
          <a:noFill/>
          <a:ln>
            <a:noFill/>
          </a:ln>
        </p:spPr>
      </p:pic>
      <p:pic>
        <p:nvPicPr>
          <p:cNvPr id="157" name="Google Shape;157;p20"/>
          <p:cNvPicPr preferRelativeResize="0"/>
          <p:nvPr/>
        </p:nvPicPr>
        <p:blipFill rotWithShape="1">
          <a:blip r:embed="rId4">
            <a:alphaModFix/>
          </a:blip>
          <a:srcRect b="0" l="17453" r="16908" t="0"/>
          <a:stretch/>
        </p:blipFill>
        <p:spPr>
          <a:xfrm>
            <a:off x="6300774" y="4069975"/>
            <a:ext cx="1275701" cy="812225"/>
          </a:xfrm>
          <a:prstGeom prst="rect">
            <a:avLst/>
          </a:prstGeom>
          <a:noFill/>
          <a:ln>
            <a:noFill/>
          </a:ln>
        </p:spPr>
      </p:pic>
      <p:pic>
        <p:nvPicPr>
          <p:cNvPr id="158" name="Google Shape;158;p20"/>
          <p:cNvPicPr preferRelativeResize="0"/>
          <p:nvPr/>
        </p:nvPicPr>
        <p:blipFill>
          <a:blip r:embed="rId5">
            <a:alphaModFix/>
          </a:blip>
          <a:stretch>
            <a:fillRect/>
          </a:stretch>
        </p:blipFill>
        <p:spPr>
          <a:xfrm>
            <a:off x="766050" y="4069983"/>
            <a:ext cx="852899" cy="812208"/>
          </a:xfrm>
          <a:prstGeom prst="rect">
            <a:avLst/>
          </a:prstGeom>
          <a:noFill/>
          <a:ln>
            <a:noFill/>
          </a:ln>
        </p:spPr>
      </p:pic>
      <p:sp>
        <p:nvSpPr>
          <p:cNvPr id="159" name="Google Shape;159;p20"/>
          <p:cNvSpPr txBox="1"/>
          <p:nvPr/>
        </p:nvSpPr>
        <p:spPr>
          <a:xfrm>
            <a:off x="446700" y="2926847"/>
            <a:ext cx="1034400" cy="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600"/>
              </a:spcAft>
              <a:buNone/>
            </a:pPr>
            <a:r>
              <a:rPr lang="en" sz="1000">
                <a:solidFill>
                  <a:srgbClr val="F38530"/>
                </a:solidFill>
                <a:latin typeface="Open Sans"/>
                <a:ea typeface="Open Sans"/>
                <a:cs typeface="Open Sans"/>
                <a:sym typeface="Open Sans"/>
              </a:rPr>
              <a:t>Open Source Evangelists</a:t>
            </a:r>
            <a:endParaRPr sz="1000">
              <a:solidFill>
                <a:srgbClr val="F38530"/>
              </a:solidFill>
              <a:latin typeface="Open Sans"/>
              <a:ea typeface="Open Sans"/>
              <a:cs typeface="Open Sans"/>
              <a:sym typeface="Open Sans"/>
            </a:endParaRPr>
          </a:p>
        </p:txBody>
      </p:sp>
      <p:sp>
        <p:nvSpPr>
          <p:cNvPr id="160" name="Google Shape;160;p20"/>
          <p:cNvSpPr txBox="1"/>
          <p:nvPr/>
        </p:nvSpPr>
        <p:spPr>
          <a:xfrm>
            <a:off x="1633000" y="2951977"/>
            <a:ext cx="852900" cy="4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600"/>
              </a:spcAft>
              <a:buNone/>
            </a:pPr>
            <a:r>
              <a:rPr lang="en" sz="1000">
                <a:solidFill>
                  <a:srgbClr val="F38530"/>
                </a:solidFill>
                <a:latin typeface="Open Sans"/>
                <a:ea typeface="Open Sans"/>
                <a:cs typeface="Open Sans"/>
                <a:sym typeface="Open Sans"/>
              </a:rPr>
              <a:t>DevOps Leaders</a:t>
            </a:r>
            <a:endParaRPr sz="1000">
              <a:solidFill>
                <a:srgbClr val="F38530"/>
              </a:solidFill>
              <a:latin typeface="Open Sans"/>
              <a:ea typeface="Open Sans"/>
              <a:cs typeface="Open Sans"/>
              <a:sym typeface="Open Sans"/>
            </a:endParaRPr>
          </a:p>
        </p:txBody>
      </p:sp>
      <p:sp>
        <p:nvSpPr>
          <p:cNvPr id="161" name="Google Shape;161;p20"/>
          <p:cNvSpPr txBox="1"/>
          <p:nvPr/>
        </p:nvSpPr>
        <p:spPr>
          <a:xfrm>
            <a:off x="446700" y="3418774"/>
            <a:ext cx="978300" cy="4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600"/>
              </a:spcAft>
              <a:buNone/>
            </a:pPr>
            <a:r>
              <a:rPr lang="en" sz="1000">
                <a:solidFill>
                  <a:srgbClr val="F38530"/>
                </a:solidFill>
                <a:latin typeface="Open Sans"/>
                <a:ea typeface="Open Sans"/>
                <a:cs typeface="Open Sans"/>
                <a:sym typeface="Open Sans"/>
              </a:rPr>
              <a:t>Culture of Innovation</a:t>
            </a:r>
            <a:endParaRPr sz="1000">
              <a:solidFill>
                <a:srgbClr val="F38530"/>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_1">
    <p:spTree>
      <p:nvGrpSpPr>
        <p:cNvPr id="11" name="Shape 11"/>
        <p:cNvGrpSpPr/>
        <p:nvPr/>
      </p:nvGrpSpPr>
      <p:grpSpPr>
        <a:xfrm>
          <a:off x="0" y="0"/>
          <a:ext cx="0" cy="0"/>
          <a:chOff x="0" y="0"/>
          <a:chExt cx="0" cy="0"/>
        </a:xfrm>
      </p:grpSpPr>
      <p:sp>
        <p:nvSpPr>
          <p:cNvPr id="12" name="Google Shape;12;p3"/>
          <p:cNvSpPr txBox="1"/>
          <p:nvPr>
            <p:ph type="title"/>
          </p:nvPr>
        </p:nvSpPr>
        <p:spPr>
          <a:xfrm>
            <a:off x="394300" y="269850"/>
            <a:ext cx="8376900" cy="188700"/>
          </a:xfrm>
          <a:prstGeom prst="rect">
            <a:avLst/>
          </a:prstGeom>
          <a:noFill/>
          <a:ln>
            <a:noFill/>
          </a:ln>
        </p:spPr>
        <p:txBody>
          <a:bodyPr anchorCtr="0" anchor="t" bIns="0" lIns="0" spcFirstLastPara="1" rIns="0" wrap="square" tIns="0"/>
          <a:lstStyle>
            <a:lvl1pPr lvl="0" rtl="0">
              <a:spcBef>
                <a:spcPts val="0"/>
              </a:spcBef>
              <a:spcAft>
                <a:spcPts val="0"/>
              </a:spcAft>
              <a:buNone/>
              <a:defRPr b="1" sz="2000">
                <a:solidFill>
                  <a:srgbClr val="333E48"/>
                </a:solidFill>
                <a:latin typeface="Open Sans"/>
                <a:ea typeface="Open Sans"/>
                <a:cs typeface="Open Sans"/>
                <a:sym typeface="Open Sans"/>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pic>
        <p:nvPicPr>
          <p:cNvPr id="13" name="Google Shape;13;p3"/>
          <p:cNvPicPr preferRelativeResize="0"/>
          <p:nvPr/>
        </p:nvPicPr>
        <p:blipFill rotWithShape="1">
          <a:blip r:embed="rId2">
            <a:alphaModFix/>
          </a:blip>
          <a:srcRect b="0" l="0" r="0" t="0"/>
          <a:stretch/>
        </p:blipFill>
        <p:spPr>
          <a:xfrm>
            <a:off x="7991299" y="4814433"/>
            <a:ext cx="933349" cy="201097"/>
          </a:xfrm>
          <a:prstGeom prst="rect">
            <a:avLst/>
          </a:prstGeom>
          <a:noFill/>
          <a:ln>
            <a:noFill/>
          </a:ln>
        </p:spPr>
      </p:pic>
      <p:pic>
        <p:nvPicPr>
          <p:cNvPr id="14" name="Google Shape;14;p3"/>
          <p:cNvPicPr preferRelativeResize="0"/>
          <p:nvPr/>
        </p:nvPicPr>
        <p:blipFill rotWithShape="1">
          <a:blip r:embed="rId3">
            <a:alphaModFix/>
          </a:blip>
          <a:srcRect b="0" l="0" r="0" t="0"/>
          <a:stretch/>
        </p:blipFill>
        <p:spPr>
          <a:xfrm>
            <a:off x="143739" y="4679034"/>
            <a:ext cx="978010" cy="33648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Kenzan_2">
  <p:cSld name="CUSTOM_11">
    <p:spTree>
      <p:nvGrpSpPr>
        <p:cNvPr id="162" name="Shape 162"/>
        <p:cNvGrpSpPr/>
        <p:nvPr/>
      </p:nvGrpSpPr>
      <p:grpSpPr>
        <a:xfrm>
          <a:off x="0" y="0"/>
          <a:ext cx="0" cy="0"/>
          <a:chOff x="0" y="0"/>
          <a:chExt cx="0" cy="0"/>
        </a:xfrm>
      </p:grpSpPr>
      <p:sp>
        <p:nvSpPr>
          <p:cNvPr id="163" name="Google Shape;163;p21"/>
          <p:cNvSpPr txBox="1"/>
          <p:nvPr/>
        </p:nvSpPr>
        <p:spPr>
          <a:xfrm>
            <a:off x="492475" y="485250"/>
            <a:ext cx="4490400" cy="208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800"/>
              </a:spcBef>
              <a:spcAft>
                <a:spcPts val="0"/>
              </a:spcAft>
              <a:buNone/>
            </a:pPr>
            <a:r>
              <a:rPr b="1" lang="en" sz="1800">
                <a:solidFill>
                  <a:srgbClr val="333E48"/>
                </a:solidFill>
                <a:latin typeface="Open Sans"/>
                <a:ea typeface="Open Sans"/>
                <a:cs typeface="Open Sans"/>
                <a:sym typeface="Open Sans"/>
              </a:rPr>
              <a:t>Custom solutions crafted around each client’s unique goals. </a:t>
            </a:r>
            <a:endParaRPr b="1" sz="1800">
              <a:solidFill>
                <a:srgbClr val="333E48"/>
              </a:solidFill>
              <a:latin typeface="Open Sans"/>
              <a:ea typeface="Open Sans"/>
              <a:cs typeface="Open Sans"/>
              <a:sym typeface="Open Sans"/>
            </a:endParaRPr>
          </a:p>
          <a:p>
            <a:pPr indent="0" lvl="0" marL="0" rtl="0" algn="l">
              <a:lnSpc>
                <a:spcPct val="100000"/>
              </a:lnSpc>
              <a:spcBef>
                <a:spcPts val="800"/>
              </a:spcBef>
              <a:spcAft>
                <a:spcPts val="0"/>
              </a:spcAft>
              <a:buClr>
                <a:srgbClr val="000000"/>
              </a:buClr>
              <a:buSzPts val="1100"/>
              <a:buFont typeface="Arial"/>
              <a:buNone/>
            </a:pPr>
            <a:r>
              <a:rPr lang="en">
                <a:solidFill>
                  <a:srgbClr val="333E48"/>
                </a:solidFill>
                <a:latin typeface="Open Sans"/>
                <a:ea typeface="Open Sans"/>
                <a:cs typeface="Open Sans"/>
                <a:sym typeface="Open Sans"/>
              </a:rPr>
              <a:t>The </a:t>
            </a:r>
            <a:r>
              <a:rPr lang="en">
                <a:solidFill>
                  <a:srgbClr val="333E48"/>
                </a:solidFill>
                <a:latin typeface="Open Sans"/>
                <a:ea typeface="Open Sans"/>
                <a:cs typeface="Open Sans"/>
                <a:sym typeface="Open Sans"/>
              </a:rPr>
              <a:t>cloud native landscape</a:t>
            </a:r>
            <a:r>
              <a:rPr lang="en">
                <a:solidFill>
                  <a:srgbClr val="333E48"/>
                </a:solidFill>
                <a:latin typeface="Open Sans"/>
                <a:ea typeface="Open Sans"/>
                <a:cs typeface="Open Sans"/>
                <a:sym typeface="Open Sans"/>
              </a:rPr>
              <a:t> offers vast possibilities for enterprises on their digital journey. </a:t>
            </a:r>
            <a:endParaRPr>
              <a:solidFill>
                <a:srgbClr val="333E48"/>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333E48"/>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a:solidFill>
                  <a:srgbClr val="333E48"/>
                </a:solidFill>
                <a:latin typeface="Open Sans"/>
                <a:ea typeface="Open Sans"/>
                <a:cs typeface="Open Sans"/>
                <a:sym typeface="Open Sans"/>
              </a:rPr>
              <a:t>Kenzan will meet an enterprise where it’s at, help navigate the road ahead and pave the way to continued success.</a:t>
            </a:r>
            <a:endParaRPr>
              <a:solidFill>
                <a:srgbClr val="333E48"/>
              </a:solidFill>
              <a:latin typeface="Open Sans"/>
              <a:ea typeface="Open Sans"/>
              <a:cs typeface="Open Sans"/>
              <a:sym typeface="Open Sans"/>
            </a:endParaRPr>
          </a:p>
          <a:p>
            <a:pPr indent="0" lvl="0" marL="0" rtl="0" algn="l">
              <a:spcBef>
                <a:spcPts val="0"/>
              </a:spcBef>
              <a:spcAft>
                <a:spcPts val="0"/>
              </a:spcAft>
              <a:buNone/>
            </a:pPr>
            <a:r>
              <a:t/>
            </a:r>
            <a:endParaRPr b="1" sz="1800">
              <a:solidFill>
                <a:srgbClr val="333E48"/>
              </a:solidFill>
              <a:latin typeface="Open Sans"/>
              <a:ea typeface="Open Sans"/>
              <a:cs typeface="Open Sans"/>
              <a:sym typeface="Open Sans"/>
            </a:endParaRPr>
          </a:p>
        </p:txBody>
      </p:sp>
      <p:sp>
        <p:nvSpPr>
          <p:cNvPr id="164" name="Google Shape;164;p21"/>
          <p:cNvSpPr/>
          <p:nvPr/>
        </p:nvSpPr>
        <p:spPr>
          <a:xfrm>
            <a:off x="5342100" y="879175"/>
            <a:ext cx="3420000" cy="18507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5478150" y="761275"/>
            <a:ext cx="3147900" cy="2086500"/>
          </a:xfrm>
          <a:prstGeom prst="rect">
            <a:avLst/>
          </a:prstGeom>
          <a:noFill/>
          <a:ln cap="flat" cmpd="sng" w="19050">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nvSpPr>
        <p:spPr>
          <a:xfrm>
            <a:off x="5502675" y="971050"/>
            <a:ext cx="3147900" cy="3579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Business + Digital Strategy</a:t>
            </a:r>
            <a:endParaRPr b="1">
              <a:solidFill>
                <a:srgbClr val="FFFFFF"/>
              </a:solidFill>
              <a:latin typeface="Open Sans"/>
              <a:ea typeface="Open Sans"/>
              <a:cs typeface="Open Sans"/>
              <a:sym typeface="Open Sans"/>
            </a:endParaRPr>
          </a:p>
        </p:txBody>
      </p:sp>
      <p:sp>
        <p:nvSpPr>
          <p:cNvPr id="167" name="Google Shape;167;p21"/>
          <p:cNvSpPr/>
          <p:nvPr/>
        </p:nvSpPr>
        <p:spPr>
          <a:xfrm>
            <a:off x="1922100" y="2907850"/>
            <a:ext cx="3420000" cy="18507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2058150" y="2789950"/>
            <a:ext cx="3147900" cy="2086500"/>
          </a:xfrm>
          <a:prstGeom prst="rect">
            <a:avLst/>
          </a:prstGeom>
          <a:noFill/>
          <a:ln cap="flat" cmpd="sng" w="19050">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nvSpPr>
        <p:spPr>
          <a:xfrm>
            <a:off x="5502725" y="1328950"/>
            <a:ext cx="3147900" cy="923400"/>
          </a:xfrm>
          <a:prstGeom prst="rect">
            <a:avLst/>
          </a:prstGeom>
          <a:noFill/>
          <a:ln>
            <a:noFill/>
          </a:ln>
        </p:spPr>
        <p:txBody>
          <a:bodyPr anchorCtr="0" anchor="t" bIns="91425" lIns="18287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Open Sans"/>
                <a:ea typeface="Open Sans"/>
                <a:cs typeface="Open Sans"/>
                <a:sym typeface="Open Sans"/>
              </a:rPr>
              <a:t>Combining leadership, industry insights and expert teams of technologists to build a holistic strategy that puts technology at the center of business. </a:t>
            </a:r>
            <a:endParaRPr sz="1200">
              <a:solidFill>
                <a:srgbClr val="FFFFFF"/>
              </a:solidFill>
              <a:latin typeface="Open Sans"/>
              <a:ea typeface="Open Sans"/>
              <a:cs typeface="Open Sans"/>
              <a:sym typeface="Open Sans"/>
            </a:endParaRPr>
          </a:p>
        </p:txBody>
      </p:sp>
      <p:sp>
        <p:nvSpPr>
          <p:cNvPr id="170" name="Google Shape;170;p21"/>
          <p:cNvSpPr txBox="1"/>
          <p:nvPr/>
        </p:nvSpPr>
        <p:spPr>
          <a:xfrm>
            <a:off x="2082700" y="3031850"/>
            <a:ext cx="3147900" cy="3579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Implementation + Execution </a:t>
            </a:r>
            <a:endParaRPr b="1">
              <a:solidFill>
                <a:srgbClr val="FFFFFF"/>
              </a:solidFill>
              <a:latin typeface="Open Sans"/>
              <a:ea typeface="Open Sans"/>
              <a:cs typeface="Open Sans"/>
              <a:sym typeface="Open Sans"/>
            </a:endParaRPr>
          </a:p>
        </p:txBody>
      </p:sp>
      <p:sp>
        <p:nvSpPr>
          <p:cNvPr id="171" name="Google Shape;171;p21"/>
          <p:cNvSpPr txBox="1"/>
          <p:nvPr/>
        </p:nvSpPr>
        <p:spPr>
          <a:xfrm>
            <a:off x="2082750" y="3389750"/>
            <a:ext cx="3147900" cy="1001400"/>
          </a:xfrm>
          <a:prstGeom prst="rect">
            <a:avLst/>
          </a:prstGeom>
          <a:noFill/>
          <a:ln>
            <a:noFill/>
          </a:ln>
        </p:spPr>
        <p:txBody>
          <a:bodyPr anchorCtr="0" anchor="t" bIns="91425" lIns="18287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Open Sans"/>
                <a:ea typeface="Open Sans"/>
                <a:cs typeface="Open Sans"/>
                <a:sym typeface="Open Sans"/>
              </a:rPr>
              <a:t>Expert technical teams of engineers, developers, architects and agile solutions experts deliver end-to-end software solutions, on time and on budget. </a:t>
            </a:r>
            <a:endParaRPr sz="1200">
              <a:solidFill>
                <a:srgbClr val="FFFFFF"/>
              </a:solidFill>
              <a:latin typeface="Open Sans"/>
              <a:ea typeface="Open Sans"/>
              <a:cs typeface="Open Sans"/>
              <a:sym typeface="Open Sans"/>
            </a:endParaRPr>
          </a:p>
        </p:txBody>
      </p:sp>
      <p:pic>
        <p:nvPicPr>
          <p:cNvPr id="172" name="Google Shape;172;p21"/>
          <p:cNvPicPr preferRelativeResize="0"/>
          <p:nvPr/>
        </p:nvPicPr>
        <p:blipFill rotWithShape="1">
          <a:blip r:embed="rId2">
            <a:alphaModFix/>
          </a:blip>
          <a:srcRect b="0" l="0" r="0" t="0"/>
          <a:stretch/>
        </p:blipFill>
        <p:spPr>
          <a:xfrm>
            <a:off x="7991299" y="4814433"/>
            <a:ext cx="933349" cy="201097"/>
          </a:xfrm>
          <a:prstGeom prst="rect">
            <a:avLst/>
          </a:prstGeom>
          <a:noFill/>
          <a:ln>
            <a:noFill/>
          </a:ln>
        </p:spPr>
      </p:pic>
      <p:pic>
        <p:nvPicPr>
          <p:cNvPr id="173" name="Google Shape;173;p21"/>
          <p:cNvPicPr preferRelativeResize="0"/>
          <p:nvPr/>
        </p:nvPicPr>
        <p:blipFill rotWithShape="1">
          <a:blip r:embed="rId3">
            <a:alphaModFix/>
          </a:blip>
          <a:srcRect b="0" l="0" r="0" t="0"/>
          <a:stretch/>
        </p:blipFill>
        <p:spPr>
          <a:xfrm>
            <a:off x="143739" y="4679034"/>
            <a:ext cx="978010" cy="3364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p:cSld name="CUSTOM_8">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p:cSld name="CUSTOM_4">
    <p:spTree>
      <p:nvGrpSpPr>
        <p:cNvPr id="16" name="Shape 16"/>
        <p:cNvGrpSpPr/>
        <p:nvPr/>
      </p:nvGrpSpPr>
      <p:grpSpPr>
        <a:xfrm>
          <a:off x="0" y="0"/>
          <a:ext cx="0" cy="0"/>
          <a:chOff x="0" y="0"/>
          <a:chExt cx="0" cy="0"/>
        </a:xfrm>
      </p:grpSpPr>
      <p:sp>
        <p:nvSpPr>
          <p:cNvPr id="17" name="Google Shape;17;p5"/>
          <p:cNvSpPr/>
          <p:nvPr/>
        </p:nvSpPr>
        <p:spPr>
          <a:xfrm>
            <a:off x="-48450" y="-32400"/>
            <a:ext cx="9240900" cy="52083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5"/>
          <p:cNvSpPr/>
          <p:nvPr/>
        </p:nvSpPr>
        <p:spPr>
          <a:xfrm>
            <a:off x="399750" y="385200"/>
            <a:ext cx="8344500" cy="4373100"/>
          </a:xfrm>
          <a:prstGeom prst="rect">
            <a:avLst/>
          </a:prstGeom>
          <a:noFill/>
          <a:ln cap="flat" cmpd="sng" w="9525">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 name="Google Shape;19;p5"/>
          <p:cNvPicPr preferRelativeResize="0"/>
          <p:nvPr/>
        </p:nvPicPr>
        <p:blipFill>
          <a:blip r:embed="rId2">
            <a:alphaModFix/>
          </a:blip>
          <a:stretch>
            <a:fillRect/>
          </a:stretch>
        </p:blipFill>
        <p:spPr>
          <a:xfrm>
            <a:off x="6672400" y="3522814"/>
            <a:ext cx="1587624" cy="701172"/>
          </a:xfrm>
          <a:prstGeom prst="rect">
            <a:avLst/>
          </a:prstGeom>
          <a:noFill/>
          <a:ln>
            <a:noFill/>
          </a:ln>
        </p:spPr>
      </p:pic>
      <p:sp>
        <p:nvSpPr>
          <p:cNvPr id="20" name="Google Shape;20;p5"/>
          <p:cNvSpPr txBox="1"/>
          <p:nvPr/>
        </p:nvSpPr>
        <p:spPr>
          <a:xfrm>
            <a:off x="868100" y="3579400"/>
            <a:ext cx="6237600" cy="58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Open Sans"/>
                <a:ea typeface="Open Sans"/>
                <a:cs typeface="Open Sans"/>
                <a:sym typeface="Open Sans"/>
              </a:rPr>
              <a:t>Transforming businesses that use technology </a:t>
            </a:r>
            <a:endParaRPr>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rPr lang="en">
                <a:solidFill>
                  <a:srgbClr val="FFFFFF"/>
                </a:solidFill>
                <a:latin typeface="Open Sans"/>
                <a:ea typeface="Open Sans"/>
                <a:cs typeface="Open Sans"/>
                <a:sym typeface="Open Sans"/>
              </a:rPr>
              <a:t>into technology organizations that do business. </a:t>
            </a:r>
            <a:endParaRPr>
              <a:solidFill>
                <a:srgbClr val="FFFFFF"/>
              </a:solidFill>
              <a:latin typeface="Open Sans"/>
              <a:ea typeface="Open Sans"/>
              <a:cs typeface="Open Sans"/>
              <a:sym typeface="Open Sans"/>
            </a:endParaRPr>
          </a:p>
        </p:txBody>
      </p:sp>
      <p:sp>
        <p:nvSpPr>
          <p:cNvPr id="21" name="Google Shape;21;p5"/>
          <p:cNvSpPr txBox="1"/>
          <p:nvPr/>
        </p:nvSpPr>
        <p:spPr>
          <a:xfrm>
            <a:off x="868100" y="868100"/>
            <a:ext cx="5056800" cy="8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Open Sans"/>
                <a:ea typeface="Open Sans"/>
                <a:cs typeface="Open Sans"/>
                <a:sym typeface="Open Sans"/>
              </a:rPr>
              <a:t>KENZAN</a:t>
            </a:r>
            <a:endParaRPr b="1" sz="4800">
              <a:solidFill>
                <a:srgbClr val="FFFFFF"/>
              </a:solidFill>
              <a:latin typeface="Open Sans"/>
              <a:ea typeface="Open Sans"/>
              <a:cs typeface="Open Sans"/>
              <a:sym typeface="Open Sans"/>
            </a:endParaRPr>
          </a:p>
        </p:txBody>
      </p:sp>
      <p:cxnSp>
        <p:nvCxnSpPr>
          <p:cNvPr id="22" name="Google Shape;22;p5"/>
          <p:cNvCxnSpPr/>
          <p:nvPr/>
        </p:nvCxnSpPr>
        <p:spPr>
          <a:xfrm flipH="1" rot="10800000">
            <a:off x="976050" y="2405625"/>
            <a:ext cx="1304700" cy="2700"/>
          </a:xfrm>
          <a:prstGeom prst="straightConnector1">
            <a:avLst/>
          </a:prstGeom>
          <a:noFill/>
          <a:ln cap="flat" cmpd="sng" w="19050">
            <a:solidFill>
              <a:srgbClr val="FFFFFF"/>
            </a:solidFill>
            <a:prstDash val="solid"/>
            <a:round/>
            <a:headEnd len="med" w="med" type="none"/>
            <a:tailEnd len="med" w="med" type="none"/>
          </a:ln>
        </p:spPr>
      </p:cxnSp>
      <p:sp>
        <p:nvSpPr>
          <p:cNvPr id="23" name="Google Shape;23;p5"/>
          <p:cNvSpPr txBox="1"/>
          <p:nvPr/>
        </p:nvSpPr>
        <p:spPr>
          <a:xfrm>
            <a:off x="868100" y="1720850"/>
            <a:ext cx="5870100" cy="4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38530"/>
                </a:solidFill>
                <a:latin typeface="Open Sans"/>
                <a:ea typeface="Open Sans"/>
                <a:cs typeface="Open Sans"/>
                <a:sym typeface="Open Sans"/>
              </a:rPr>
              <a:t>Digital Consulting + Software Engineering</a:t>
            </a:r>
            <a:endParaRPr b="1" sz="1600">
              <a:solidFill>
                <a:srgbClr val="F38530"/>
              </a:solidFill>
              <a:latin typeface="Open Sans"/>
              <a:ea typeface="Open Sans"/>
              <a:cs typeface="Open Sans"/>
              <a:sym typeface="Open Sans"/>
            </a:endParaRPr>
          </a:p>
        </p:txBody>
      </p:sp>
      <p:sp>
        <p:nvSpPr>
          <p:cNvPr id="24" name="Google Shape;24;p5"/>
          <p:cNvSpPr txBox="1"/>
          <p:nvPr>
            <p:ph type="title"/>
          </p:nvPr>
        </p:nvSpPr>
        <p:spPr>
          <a:xfrm>
            <a:off x="868100" y="2665000"/>
            <a:ext cx="5684400" cy="588000"/>
          </a:xfrm>
          <a:prstGeom prst="rect">
            <a:avLst/>
          </a:prstGeom>
          <a:noFill/>
          <a:ln>
            <a:noFill/>
          </a:ln>
        </p:spPr>
        <p:txBody>
          <a:bodyPr anchorCtr="0" anchor="ctr" bIns="91425" lIns="91425" spcFirstLastPara="1" rIns="91425" wrap="square" tIns="91425"/>
          <a:lstStyle>
            <a:lvl1pPr lvl="0" rtl="0">
              <a:spcBef>
                <a:spcPts val="0"/>
              </a:spcBef>
              <a:spcAft>
                <a:spcPts val="0"/>
              </a:spcAft>
              <a:buNone/>
              <a:defRPr b="1">
                <a:solidFill>
                  <a:srgbClr val="FFFFFF"/>
                </a:solidFill>
                <a:latin typeface="Open Sans"/>
                <a:ea typeface="Open Sans"/>
                <a:cs typeface="Open Sans"/>
                <a:sym typeface="Open Sans"/>
              </a:defRPr>
            </a:lvl1pPr>
            <a:lvl2pPr lvl="1" rtl="0">
              <a:spcBef>
                <a:spcPts val="0"/>
              </a:spcBef>
              <a:spcAft>
                <a:spcPts val="0"/>
              </a:spcAft>
              <a:buNone/>
              <a:defRPr b="1">
                <a:solidFill>
                  <a:srgbClr val="FFFFFF"/>
                </a:solidFill>
                <a:latin typeface="Open Sans"/>
                <a:ea typeface="Open Sans"/>
                <a:cs typeface="Open Sans"/>
                <a:sym typeface="Open Sans"/>
              </a:defRPr>
            </a:lvl2pPr>
            <a:lvl3pPr lvl="2" rtl="0">
              <a:spcBef>
                <a:spcPts val="0"/>
              </a:spcBef>
              <a:spcAft>
                <a:spcPts val="0"/>
              </a:spcAft>
              <a:buNone/>
              <a:defRPr b="1">
                <a:solidFill>
                  <a:srgbClr val="FFFFFF"/>
                </a:solidFill>
                <a:latin typeface="Open Sans"/>
                <a:ea typeface="Open Sans"/>
                <a:cs typeface="Open Sans"/>
                <a:sym typeface="Open Sans"/>
              </a:defRPr>
            </a:lvl3pPr>
            <a:lvl4pPr lvl="3" rtl="0">
              <a:spcBef>
                <a:spcPts val="0"/>
              </a:spcBef>
              <a:spcAft>
                <a:spcPts val="0"/>
              </a:spcAft>
              <a:buNone/>
              <a:defRPr b="1">
                <a:solidFill>
                  <a:srgbClr val="FFFFFF"/>
                </a:solidFill>
                <a:latin typeface="Open Sans"/>
                <a:ea typeface="Open Sans"/>
                <a:cs typeface="Open Sans"/>
                <a:sym typeface="Open Sans"/>
              </a:defRPr>
            </a:lvl4pPr>
            <a:lvl5pPr lvl="4" rtl="0">
              <a:spcBef>
                <a:spcPts val="0"/>
              </a:spcBef>
              <a:spcAft>
                <a:spcPts val="0"/>
              </a:spcAft>
              <a:buNone/>
              <a:defRPr b="1">
                <a:solidFill>
                  <a:srgbClr val="FFFFFF"/>
                </a:solidFill>
                <a:latin typeface="Open Sans"/>
                <a:ea typeface="Open Sans"/>
                <a:cs typeface="Open Sans"/>
                <a:sym typeface="Open Sans"/>
              </a:defRPr>
            </a:lvl5pPr>
            <a:lvl6pPr lvl="5" rtl="0">
              <a:spcBef>
                <a:spcPts val="0"/>
              </a:spcBef>
              <a:spcAft>
                <a:spcPts val="0"/>
              </a:spcAft>
              <a:buNone/>
              <a:defRPr b="1">
                <a:solidFill>
                  <a:srgbClr val="FFFFFF"/>
                </a:solidFill>
                <a:latin typeface="Open Sans"/>
                <a:ea typeface="Open Sans"/>
                <a:cs typeface="Open Sans"/>
                <a:sym typeface="Open Sans"/>
              </a:defRPr>
            </a:lvl6pPr>
            <a:lvl7pPr lvl="6" rtl="0">
              <a:spcBef>
                <a:spcPts val="0"/>
              </a:spcBef>
              <a:spcAft>
                <a:spcPts val="0"/>
              </a:spcAft>
              <a:buNone/>
              <a:defRPr b="1">
                <a:solidFill>
                  <a:srgbClr val="FFFFFF"/>
                </a:solidFill>
                <a:latin typeface="Open Sans"/>
                <a:ea typeface="Open Sans"/>
                <a:cs typeface="Open Sans"/>
                <a:sym typeface="Open Sans"/>
              </a:defRPr>
            </a:lvl7pPr>
            <a:lvl8pPr lvl="7" rtl="0">
              <a:spcBef>
                <a:spcPts val="0"/>
              </a:spcBef>
              <a:spcAft>
                <a:spcPts val="0"/>
              </a:spcAft>
              <a:buNone/>
              <a:defRPr b="1">
                <a:solidFill>
                  <a:srgbClr val="FFFFFF"/>
                </a:solidFill>
                <a:latin typeface="Open Sans"/>
                <a:ea typeface="Open Sans"/>
                <a:cs typeface="Open Sans"/>
                <a:sym typeface="Open Sans"/>
              </a:defRPr>
            </a:lvl8pPr>
            <a:lvl9pPr lvl="8" rtl="0">
              <a:spcBef>
                <a:spcPts val="0"/>
              </a:spcBef>
              <a:spcAft>
                <a:spcPts val="0"/>
              </a:spcAft>
              <a:buNone/>
              <a:defRPr b="1">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t_Cover">
  <p:cSld name="CUSTOM_12">
    <p:spTree>
      <p:nvGrpSpPr>
        <p:cNvPr id="25" name="Shape 25"/>
        <p:cNvGrpSpPr/>
        <p:nvPr/>
      </p:nvGrpSpPr>
      <p:grpSpPr>
        <a:xfrm>
          <a:off x="0" y="0"/>
          <a:ext cx="0" cy="0"/>
          <a:chOff x="0" y="0"/>
          <a:chExt cx="0" cy="0"/>
        </a:xfrm>
      </p:grpSpPr>
      <p:sp>
        <p:nvSpPr>
          <p:cNvPr id="26" name="Google Shape;26;p6"/>
          <p:cNvSpPr/>
          <p:nvPr/>
        </p:nvSpPr>
        <p:spPr>
          <a:xfrm>
            <a:off x="-40425" y="-22050"/>
            <a:ext cx="4141500" cy="51876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nvSpPr>
        <p:spPr>
          <a:xfrm>
            <a:off x="593125" y="3468625"/>
            <a:ext cx="2982300" cy="588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a:solidFill>
                  <a:srgbClr val="FFFFFF"/>
                </a:solidFill>
                <a:latin typeface="Open Sans"/>
                <a:ea typeface="Open Sans"/>
                <a:cs typeface="Open Sans"/>
                <a:sym typeface="Open Sans"/>
              </a:rPr>
              <a:t>Transforming businesses that use technology into technology organizations that do business. </a:t>
            </a:r>
            <a:endParaRPr>
              <a:solidFill>
                <a:srgbClr val="FFFFFF"/>
              </a:solidFill>
              <a:latin typeface="Open Sans"/>
              <a:ea typeface="Open Sans"/>
              <a:cs typeface="Open Sans"/>
              <a:sym typeface="Open Sans"/>
            </a:endParaRPr>
          </a:p>
        </p:txBody>
      </p:sp>
      <p:cxnSp>
        <p:nvCxnSpPr>
          <p:cNvPr id="28" name="Google Shape;28;p6"/>
          <p:cNvCxnSpPr/>
          <p:nvPr/>
        </p:nvCxnSpPr>
        <p:spPr>
          <a:xfrm>
            <a:off x="647250" y="2405625"/>
            <a:ext cx="1633500" cy="0"/>
          </a:xfrm>
          <a:prstGeom prst="straightConnector1">
            <a:avLst/>
          </a:prstGeom>
          <a:noFill/>
          <a:ln cap="flat" cmpd="sng" w="19050">
            <a:solidFill>
              <a:srgbClr val="FFFFFF"/>
            </a:solidFill>
            <a:prstDash val="solid"/>
            <a:round/>
            <a:headEnd len="med" w="med" type="none"/>
            <a:tailEnd len="med" w="med" type="none"/>
          </a:ln>
        </p:spPr>
      </p:cxnSp>
      <p:sp>
        <p:nvSpPr>
          <p:cNvPr id="29" name="Google Shape;29;p6"/>
          <p:cNvSpPr txBox="1"/>
          <p:nvPr/>
        </p:nvSpPr>
        <p:spPr>
          <a:xfrm>
            <a:off x="593125" y="1610075"/>
            <a:ext cx="2806500" cy="428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a:solidFill>
                  <a:srgbClr val="F38530"/>
                </a:solidFill>
                <a:latin typeface="Open Sans"/>
                <a:ea typeface="Open Sans"/>
                <a:cs typeface="Open Sans"/>
                <a:sym typeface="Open Sans"/>
              </a:rPr>
              <a:t>Digital Consulting + Software Engineering</a:t>
            </a:r>
            <a:endParaRPr b="1">
              <a:solidFill>
                <a:srgbClr val="F38530"/>
              </a:solidFill>
              <a:latin typeface="Open Sans"/>
              <a:ea typeface="Open Sans"/>
              <a:cs typeface="Open Sans"/>
              <a:sym typeface="Open Sans"/>
            </a:endParaRPr>
          </a:p>
        </p:txBody>
      </p:sp>
      <p:sp>
        <p:nvSpPr>
          <p:cNvPr id="30" name="Google Shape;30;p6"/>
          <p:cNvSpPr txBox="1"/>
          <p:nvPr>
            <p:ph type="title"/>
          </p:nvPr>
        </p:nvSpPr>
        <p:spPr>
          <a:xfrm>
            <a:off x="593125" y="2831525"/>
            <a:ext cx="2717700" cy="211200"/>
          </a:xfrm>
          <a:prstGeom prst="rect">
            <a:avLst/>
          </a:prstGeom>
          <a:noFill/>
          <a:ln>
            <a:noFill/>
          </a:ln>
        </p:spPr>
        <p:txBody>
          <a:bodyPr anchorCtr="0" anchor="ctr" bIns="0" lIns="0" spcFirstLastPara="1" rIns="0" wrap="square" tIns="0"/>
          <a:lstStyle>
            <a:lvl1pPr lvl="0" rtl="0">
              <a:spcBef>
                <a:spcPts val="0"/>
              </a:spcBef>
              <a:spcAft>
                <a:spcPts val="0"/>
              </a:spcAft>
              <a:buNone/>
              <a:defRPr b="1">
                <a:solidFill>
                  <a:srgbClr val="FFFFFF"/>
                </a:solidFill>
                <a:latin typeface="Open Sans"/>
                <a:ea typeface="Open Sans"/>
                <a:cs typeface="Open Sans"/>
                <a:sym typeface="Open Sans"/>
              </a:defRPr>
            </a:lvl1pPr>
            <a:lvl2pPr lvl="1" rtl="0">
              <a:spcBef>
                <a:spcPts val="0"/>
              </a:spcBef>
              <a:spcAft>
                <a:spcPts val="0"/>
              </a:spcAft>
              <a:buNone/>
              <a:defRPr b="1">
                <a:solidFill>
                  <a:srgbClr val="FFFFFF"/>
                </a:solidFill>
                <a:latin typeface="Open Sans"/>
                <a:ea typeface="Open Sans"/>
                <a:cs typeface="Open Sans"/>
                <a:sym typeface="Open Sans"/>
              </a:defRPr>
            </a:lvl2pPr>
            <a:lvl3pPr lvl="2" rtl="0">
              <a:spcBef>
                <a:spcPts val="0"/>
              </a:spcBef>
              <a:spcAft>
                <a:spcPts val="0"/>
              </a:spcAft>
              <a:buNone/>
              <a:defRPr b="1">
                <a:solidFill>
                  <a:srgbClr val="FFFFFF"/>
                </a:solidFill>
                <a:latin typeface="Open Sans"/>
                <a:ea typeface="Open Sans"/>
                <a:cs typeface="Open Sans"/>
                <a:sym typeface="Open Sans"/>
              </a:defRPr>
            </a:lvl3pPr>
            <a:lvl4pPr lvl="3" rtl="0">
              <a:spcBef>
                <a:spcPts val="0"/>
              </a:spcBef>
              <a:spcAft>
                <a:spcPts val="0"/>
              </a:spcAft>
              <a:buNone/>
              <a:defRPr b="1">
                <a:solidFill>
                  <a:srgbClr val="FFFFFF"/>
                </a:solidFill>
                <a:latin typeface="Open Sans"/>
                <a:ea typeface="Open Sans"/>
                <a:cs typeface="Open Sans"/>
                <a:sym typeface="Open Sans"/>
              </a:defRPr>
            </a:lvl4pPr>
            <a:lvl5pPr lvl="4" rtl="0">
              <a:spcBef>
                <a:spcPts val="0"/>
              </a:spcBef>
              <a:spcAft>
                <a:spcPts val="0"/>
              </a:spcAft>
              <a:buNone/>
              <a:defRPr b="1">
                <a:solidFill>
                  <a:srgbClr val="FFFFFF"/>
                </a:solidFill>
                <a:latin typeface="Open Sans"/>
                <a:ea typeface="Open Sans"/>
                <a:cs typeface="Open Sans"/>
                <a:sym typeface="Open Sans"/>
              </a:defRPr>
            </a:lvl5pPr>
            <a:lvl6pPr lvl="5" rtl="0">
              <a:spcBef>
                <a:spcPts val="0"/>
              </a:spcBef>
              <a:spcAft>
                <a:spcPts val="0"/>
              </a:spcAft>
              <a:buNone/>
              <a:defRPr b="1">
                <a:solidFill>
                  <a:srgbClr val="FFFFFF"/>
                </a:solidFill>
                <a:latin typeface="Open Sans"/>
                <a:ea typeface="Open Sans"/>
                <a:cs typeface="Open Sans"/>
                <a:sym typeface="Open Sans"/>
              </a:defRPr>
            </a:lvl6pPr>
            <a:lvl7pPr lvl="6" rtl="0">
              <a:spcBef>
                <a:spcPts val="0"/>
              </a:spcBef>
              <a:spcAft>
                <a:spcPts val="0"/>
              </a:spcAft>
              <a:buNone/>
              <a:defRPr b="1">
                <a:solidFill>
                  <a:srgbClr val="FFFFFF"/>
                </a:solidFill>
                <a:latin typeface="Open Sans"/>
                <a:ea typeface="Open Sans"/>
                <a:cs typeface="Open Sans"/>
                <a:sym typeface="Open Sans"/>
              </a:defRPr>
            </a:lvl7pPr>
            <a:lvl8pPr lvl="7" rtl="0">
              <a:spcBef>
                <a:spcPts val="0"/>
              </a:spcBef>
              <a:spcAft>
                <a:spcPts val="0"/>
              </a:spcAft>
              <a:buNone/>
              <a:defRPr b="1">
                <a:solidFill>
                  <a:srgbClr val="FFFFFF"/>
                </a:solidFill>
                <a:latin typeface="Open Sans"/>
                <a:ea typeface="Open Sans"/>
                <a:cs typeface="Open Sans"/>
                <a:sym typeface="Open Sans"/>
              </a:defRPr>
            </a:lvl8pPr>
            <a:lvl9pPr lvl="8" rtl="0">
              <a:spcBef>
                <a:spcPts val="0"/>
              </a:spcBef>
              <a:spcAft>
                <a:spcPts val="0"/>
              </a:spcAft>
              <a:buNone/>
              <a:defRPr b="1">
                <a:solidFill>
                  <a:srgbClr val="FFFFFF"/>
                </a:solidFill>
                <a:latin typeface="Open Sans"/>
                <a:ea typeface="Open Sans"/>
                <a:cs typeface="Open Sans"/>
                <a:sym typeface="Open Sans"/>
              </a:defRPr>
            </a:lvl9pPr>
          </a:lstStyle>
          <a:p/>
        </p:txBody>
      </p:sp>
      <p:pic>
        <p:nvPicPr>
          <p:cNvPr id="31" name="Google Shape;31;p6"/>
          <p:cNvPicPr preferRelativeResize="0"/>
          <p:nvPr/>
        </p:nvPicPr>
        <p:blipFill>
          <a:blip r:embed="rId2">
            <a:alphaModFix/>
          </a:blip>
          <a:stretch>
            <a:fillRect/>
          </a:stretch>
        </p:blipFill>
        <p:spPr>
          <a:xfrm>
            <a:off x="593125" y="541464"/>
            <a:ext cx="1587624" cy="701172"/>
          </a:xfrm>
          <a:prstGeom prst="rect">
            <a:avLst/>
          </a:prstGeom>
          <a:noFill/>
          <a:ln>
            <a:noFill/>
          </a:ln>
        </p:spPr>
      </p:pic>
      <p:sp>
        <p:nvSpPr>
          <p:cNvPr id="32" name="Google Shape;32;p6"/>
          <p:cNvSpPr txBox="1"/>
          <p:nvPr>
            <p:ph idx="2" type="title"/>
          </p:nvPr>
        </p:nvSpPr>
        <p:spPr>
          <a:xfrm>
            <a:off x="5168050" y="1610075"/>
            <a:ext cx="2982300" cy="833100"/>
          </a:xfrm>
          <a:prstGeom prst="rect">
            <a:avLst/>
          </a:prstGeom>
          <a:noFill/>
          <a:ln>
            <a:noFill/>
          </a:ln>
        </p:spPr>
        <p:txBody>
          <a:bodyPr anchorCtr="0" anchor="t" bIns="0" lIns="0" spcFirstLastPara="1" rIns="0" wrap="square" tIns="0"/>
          <a:lstStyle>
            <a:lvl1pPr lvl="0" rtl="0">
              <a:spcBef>
                <a:spcPts val="0"/>
              </a:spcBef>
              <a:spcAft>
                <a:spcPts val="0"/>
              </a:spcAft>
              <a:buNone/>
              <a:defRPr b="1" sz="1800">
                <a:solidFill>
                  <a:srgbClr val="333E48"/>
                </a:solidFill>
                <a:latin typeface="Open Sans"/>
                <a:ea typeface="Open Sans"/>
                <a:cs typeface="Open Sans"/>
                <a:sym typeface="Open Sans"/>
              </a:defRPr>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33" name="Google Shape;33;p6"/>
          <p:cNvSpPr txBox="1"/>
          <p:nvPr>
            <p:ph idx="1" type="subTitle"/>
          </p:nvPr>
        </p:nvSpPr>
        <p:spPr>
          <a:xfrm>
            <a:off x="5168050" y="2831525"/>
            <a:ext cx="3087300" cy="428100"/>
          </a:xfrm>
          <a:prstGeom prst="rect">
            <a:avLst/>
          </a:prstGeom>
          <a:noFill/>
          <a:ln>
            <a:noFill/>
          </a:ln>
        </p:spPr>
        <p:txBody>
          <a:bodyPr anchorCtr="0" anchor="t" bIns="0" lIns="0" spcFirstLastPara="1" rIns="0" wrap="square" tIns="0"/>
          <a:lstStyle>
            <a:lvl1pPr lvl="0">
              <a:spcBef>
                <a:spcPts val="0"/>
              </a:spcBef>
              <a:spcAft>
                <a:spcPts val="0"/>
              </a:spcAft>
              <a:buNone/>
              <a:defRPr b="1">
                <a:solidFill>
                  <a:srgbClr val="333E48"/>
                </a:solidFill>
                <a:latin typeface="Open Sans"/>
                <a:ea typeface="Open Sans"/>
                <a:cs typeface="Open Sans"/>
                <a:sym typeface="Open Sans"/>
              </a:defRPr>
            </a:lvl1pPr>
            <a:lvl2pPr lvl="1">
              <a:spcBef>
                <a:spcPts val="0"/>
              </a:spcBef>
              <a:spcAft>
                <a:spcPts val="0"/>
              </a:spcAft>
              <a:buNone/>
              <a:defRPr b="1">
                <a:solidFill>
                  <a:srgbClr val="333E48"/>
                </a:solidFill>
              </a:defRPr>
            </a:lvl2pPr>
            <a:lvl3pPr lvl="2">
              <a:spcBef>
                <a:spcPts val="0"/>
              </a:spcBef>
              <a:spcAft>
                <a:spcPts val="0"/>
              </a:spcAft>
              <a:buNone/>
              <a:defRPr b="1">
                <a:solidFill>
                  <a:srgbClr val="333E48"/>
                </a:solidFill>
              </a:defRPr>
            </a:lvl3pPr>
            <a:lvl4pPr lvl="3">
              <a:spcBef>
                <a:spcPts val="0"/>
              </a:spcBef>
              <a:spcAft>
                <a:spcPts val="0"/>
              </a:spcAft>
              <a:buNone/>
              <a:defRPr b="1">
                <a:solidFill>
                  <a:srgbClr val="333E48"/>
                </a:solidFill>
              </a:defRPr>
            </a:lvl4pPr>
            <a:lvl5pPr lvl="4">
              <a:spcBef>
                <a:spcPts val="0"/>
              </a:spcBef>
              <a:spcAft>
                <a:spcPts val="0"/>
              </a:spcAft>
              <a:buNone/>
              <a:defRPr b="1">
                <a:solidFill>
                  <a:srgbClr val="333E48"/>
                </a:solidFill>
              </a:defRPr>
            </a:lvl5pPr>
            <a:lvl6pPr lvl="5">
              <a:spcBef>
                <a:spcPts val="0"/>
              </a:spcBef>
              <a:spcAft>
                <a:spcPts val="0"/>
              </a:spcAft>
              <a:buNone/>
              <a:defRPr b="1">
                <a:solidFill>
                  <a:srgbClr val="333E48"/>
                </a:solidFill>
              </a:defRPr>
            </a:lvl6pPr>
            <a:lvl7pPr lvl="6">
              <a:spcBef>
                <a:spcPts val="0"/>
              </a:spcBef>
              <a:spcAft>
                <a:spcPts val="0"/>
              </a:spcAft>
              <a:buNone/>
              <a:defRPr b="1">
                <a:solidFill>
                  <a:srgbClr val="333E48"/>
                </a:solidFill>
              </a:defRPr>
            </a:lvl7pPr>
            <a:lvl8pPr lvl="7">
              <a:spcBef>
                <a:spcPts val="0"/>
              </a:spcBef>
              <a:spcAft>
                <a:spcPts val="0"/>
              </a:spcAft>
              <a:buNone/>
              <a:defRPr b="1">
                <a:solidFill>
                  <a:srgbClr val="333E48"/>
                </a:solidFill>
              </a:defRPr>
            </a:lvl8pPr>
            <a:lvl9pPr lvl="8">
              <a:spcBef>
                <a:spcPts val="0"/>
              </a:spcBef>
              <a:spcAft>
                <a:spcPts val="0"/>
              </a:spcAft>
              <a:buNone/>
              <a:defRPr b="1">
                <a:solidFill>
                  <a:srgbClr val="333E48"/>
                </a:solidFill>
              </a:defRPr>
            </a:lvl9pPr>
          </a:lstStyle>
          <a:p/>
        </p:txBody>
      </p:sp>
      <p:cxnSp>
        <p:nvCxnSpPr>
          <p:cNvPr id="34" name="Google Shape;34;p6"/>
          <p:cNvCxnSpPr/>
          <p:nvPr/>
        </p:nvCxnSpPr>
        <p:spPr>
          <a:xfrm>
            <a:off x="5168050" y="2405625"/>
            <a:ext cx="1633500" cy="0"/>
          </a:xfrm>
          <a:prstGeom prst="straightConnector1">
            <a:avLst/>
          </a:prstGeom>
          <a:noFill/>
          <a:ln cap="flat" cmpd="sng" w="19050">
            <a:solidFill>
              <a:srgbClr val="333E48"/>
            </a:solidFill>
            <a:prstDash val="solid"/>
            <a:round/>
            <a:headEnd len="med" w="med" type="none"/>
            <a:tailEnd len="med" w="med" type="none"/>
          </a:ln>
        </p:spPr>
      </p:cxnSp>
      <p:cxnSp>
        <p:nvCxnSpPr>
          <p:cNvPr id="35" name="Google Shape;35;p6"/>
          <p:cNvCxnSpPr/>
          <p:nvPr/>
        </p:nvCxnSpPr>
        <p:spPr>
          <a:xfrm>
            <a:off x="4099450" y="-4800"/>
            <a:ext cx="0" cy="5153100"/>
          </a:xfrm>
          <a:prstGeom prst="straightConnector1">
            <a:avLst/>
          </a:prstGeom>
          <a:noFill/>
          <a:ln cap="flat" cmpd="sng" w="19050">
            <a:solidFill>
              <a:srgbClr val="F3853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c Summary ">
  <p:cSld name="CUSTOM_15">
    <p:spTree>
      <p:nvGrpSpPr>
        <p:cNvPr id="36" name="Shape 36"/>
        <p:cNvGrpSpPr/>
        <p:nvPr/>
      </p:nvGrpSpPr>
      <p:grpSpPr>
        <a:xfrm>
          <a:off x="0" y="0"/>
          <a:ext cx="0" cy="0"/>
          <a:chOff x="0" y="0"/>
          <a:chExt cx="0" cy="0"/>
        </a:xfrm>
      </p:grpSpPr>
      <p:sp>
        <p:nvSpPr>
          <p:cNvPr id="37" name="Google Shape;37;p7"/>
          <p:cNvSpPr/>
          <p:nvPr/>
        </p:nvSpPr>
        <p:spPr>
          <a:xfrm>
            <a:off x="0" y="771575"/>
            <a:ext cx="9144000" cy="3086100"/>
          </a:xfrm>
          <a:prstGeom prst="rect">
            <a:avLst/>
          </a:prstGeom>
          <a:solidFill>
            <a:srgbClr val="333E4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2461525" y="549575"/>
            <a:ext cx="6061800" cy="3530100"/>
          </a:xfrm>
          <a:prstGeom prst="rect">
            <a:avLst/>
          </a:prstGeom>
          <a:noFill/>
          <a:ln cap="flat" cmpd="sng" w="19050">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nvSpPr>
        <p:spPr>
          <a:xfrm>
            <a:off x="470275" y="1887450"/>
            <a:ext cx="1623900" cy="875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400">
                <a:solidFill>
                  <a:srgbClr val="FFFFFF"/>
                </a:solidFill>
                <a:latin typeface="Open Sans"/>
                <a:ea typeface="Open Sans"/>
                <a:cs typeface="Open Sans"/>
                <a:sym typeface="Open Sans"/>
              </a:rPr>
              <a:t>Executive Summary</a:t>
            </a:r>
            <a:endParaRPr b="1" sz="2400">
              <a:solidFill>
                <a:srgbClr val="FFFFFF"/>
              </a:solidFill>
              <a:latin typeface="Open Sans"/>
              <a:ea typeface="Open Sans"/>
              <a:cs typeface="Open Sans"/>
              <a:sym typeface="Open Sans"/>
            </a:endParaRPr>
          </a:p>
        </p:txBody>
      </p:sp>
      <p:pic>
        <p:nvPicPr>
          <p:cNvPr id="40" name="Google Shape;40;p7"/>
          <p:cNvPicPr preferRelativeResize="0"/>
          <p:nvPr/>
        </p:nvPicPr>
        <p:blipFill rotWithShape="1">
          <a:blip r:embed="rId2">
            <a:alphaModFix/>
          </a:blip>
          <a:srcRect b="0" l="0" r="0" t="0"/>
          <a:stretch/>
        </p:blipFill>
        <p:spPr>
          <a:xfrm>
            <a:off x="7991299" y="4814433"/>
            <a:ext cx="933349" cy="201097"/>
          </a:xfrm>
          <a:prstGeom prst="rect">
            <a:avLst/>
          </a:prstGeom>
          <a:noFill/>
          <a:ln>
            <a:noFill/>
          </a:ln>
        </p:spPr>
      </p:pic>
      <p:pic>
        <p:nvPicPr>
          <p:cNvPr id="41" name="Google Shape;41;p7"/>
          <p:cNvPicPr preferRelativeResize="0"/>
          <p:nvPr/>
        </p:nvPicPr>
        <p:blipFill rotWithShape="1">
          <a:blip r:embed="rId3">
            <a:alphaModFix/>
          </a:blip>
          <a:srcRect b="0" l="0" r="0" t="0"/>
          <a:stretch/>
        </p:blipFill>
        <p:spPr>
          <a:xfrm>
            <a:off x="143739" y="4679034"/>
            <a:ext cx="978010" cy="3364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tility slide 1">
  <p:cSld name="CUSTOM_3">
    <p:spTree>
      <p:nvGrpSpPr>
        <p:cNvPr id="42" name="Shape 42"/>
        <p:cNvGrpSpPr/>
        <p:nvPr/>
      </p:nvGrpSpPr>
      <p:grpSpPr>
        <a:xfrm>
          <a:off x="0" y="0"/>
          <a:ext cx="0" cy="0"/>
          <a:chOff x="0" y="0"/>
          <a:chExt cx="0" cy="0"/>
        </a:xfrm>
      </p:grpSpPr>
      <p:sp>
        <p:nvSpPr>
          <p:cNvPr id="43" name="Google Shape;43;p8"/>
          <p:cNvSpPr/>
          <p:nvPr/>
        </p:nvSpPr>
        <p:spPr>
          <a:xfrm>
            <a:off x="-5425" y="-1337"/>
            <a:ext cx="3798625" cy="5146175"/>
          </a:xfrm>
          <a:custGeom>
            <a:rect b="b" l="l" r="r" t="t"/>
            <a:pathLst>
              <a:path extrusionOk="0" h="205847" w="151945">
                <a:moveTo>
                  <a:pt x="0" y="0"/>
                </a:moveTo>
                <a:lnTo>
                  <a:pt x="107683" y="74"/>
                </a:lnTo>
                <a:lnTo>
                  <a:pt x="151945" y="205814"/>
                </a:lnTo>
                <a:lnTo>
                  <a:pt x="98" y="205847"/>
                </a:lnTo>
                <a:close/>
              </a:path>
            </a:pathLst>
          </a:custGeom>
          <a:solidFill>
            <a:srgbClr val="333E48"/>
          </a:solidFill>
          <a:ln>
            <a:noFill/>
          </a:ln>
        </p:spPr>
      </p:sp>
      <p:sp>
        <p:nvSpPr>
          <p:cNvPr id="44" name="Google Shape;44;p8"/>
          <p:cNvSpPr/>
          <p:nvPr/>
        </p:nvSpPr>
        <p:spPr>
          <a:xfrm>
            <a:off x="7965050" y="4787650"/>
            <a:ext cx="1179000" cy="35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381875" y="269850"/>
            <a:ext cx="2283900" cy="569400"/>
          </a:xfrm>
          <a:prstGeom prst="rect">
            <a:avLst/>
          </a:prstGeom>
          <a:noFill/>
          <a:ln>
            <a:noFill/>
          </a:ln>
        </p:spPr>
        <p:txBody>
          <a:bodyPr anchorCtr="0" anchor="t" bIns="0" lIns="0" spcFirstLastPara="1" rIns="0" wrap="square" tIns="0"/>
          <a:lstStyle>
            <a:lvl1pPr lvl="0" rtl="0">
              <a:spcBef>
                <a:spcPts val="0"/>
              </a:spcBef>
              <a:spcAft>
                <a:spcPts val="0"/>
              </a:spcAft>
              <a:buNone/>
              <a:defRPr b="1" sz="2000">
                <a:solidFill>
                  <a:srgbClr val="F3853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6" name="Google Shape;46;p8"/>
          <p:cNvSpPr txBox="1"/>
          <p:nvPr>
            <p:ph idx="2" type="title"/>
          </p:nvPr>
        </p:nvSpPr>
        <p:spPr>
          <a:xfrm>
            <a:off x="396275" y="633249"/>
            <a:ext cx="2283900" cy="459600"/>
          </a:xfrm>
          <a:prstGeom prst="rect">
            <a:avLst/>
          </a:prstGeom>
          <a:noFill/>
          <a:ln>
            <a:noFill/>
          </a:ln>
        </p:spPr>
        <p:txBody>
          <a:bodyPr anchorCtr="0" anchor="t" bIns="0" lIns="0" spcFirstLastPara="1" rIns="0" wrap="square" tIns="0"/>
          <a:lstStyle>
            <a:lvl1pPr lvl="0" rtl="0">
              <a:spcBef>
                <a:spcPts val="0"/>
              </a:spcBef>
              <a:spcAft>
                <a:spcPts val="0"/>
              </a:spcAft>
              <a:buNone/>
              <a:defRPr b="1" sz="1600">
                <a:solidFill>
                  <a:srgbClr val="FFFFFF"/>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7" name="Google Shape;47;p8"/>
          <p:cNvSpPr txBox="1"/>
          <p:nvPr>
            <p:ph idx="3" type="title"/>
          </p:nvPr>
        </p:nvSpPr>
        <p:spPr>
          <a:xfrm>
            <a:off x="3674325" y="633250"/>
            <a:ext cx="5096700" cy="247200"/>
          </a:xfrm>
          <a:prstGeom prst="rect">
            <a:avLst/>
          </a:prstGeom>
          <a:noFill/>
          <a:ln>
            <a:noFill/>
          </a:ln>
        </p:spPr>
        <p:txBody>
          <a:bodyPr anchorCtr="0" anchor="t" bIns="0" lIns="0" spcFirstLastPara="1" rIns="0" wrap="square" tIns="0"/>
          <a:lstStyle>
            <a:lvl1pPr lvl="0" rtl="0">
              <a:spcBef>
                <a:spcPts val="300"/>
              </a:spcBef>
              <a:spcAft>
                <a:spcPts val="0"/>
              </a:spcAft>
              <a:buNone/>
              <a:defRPr b="1" sz="1600">
                <a:solidFill>
                  <a:srgbClr val="333E48"/>
                </a:solidFill>
                <a:latin typeface="Open Sans"/>
                <a:ea typeface="Open Sans"/>
                <a:cs typeface="Open Sans"/>
                <a:sym typeface="Open Sans"/>
              </a:defRPr>
            </a:lvl1pPr>
            <a:lvl2pPr lvl="1" rtl="0">
              <a:spcBef>
                <a:spcPts val="300"/>
              </a:spcBef>
              <a:spcAft>
                <a:spcPts val="0"/>
              </a:spcAft>
              <a:buNone/>
              <a:defRPr>
                <a:solidFill>
                  <a:srgbClr val="333E48"/>
                </a:solidFill>
              </a:defRPr>
            </a:lvl2pPr>
            <a:lvl3pPr lvl="2" rtl="0">
              <a:spcBef>
                <a:spcPts val="300"/>
              </a:spcBef>
              <a:spcAft>
                <a:spcPts val="0"/>
              </a:spcAft>
              <a:buNone/>
              <a:defRPr>
                <a:solidFill>
                  <a:srgbClr val="333E48"/>
                </a:solidFill>
              </a:defRPr>
            </a:lvl3pPr>
            <a:lvl4pPr lvl="3" rtl="0">
              <a:spcBef>
                <a:spcPts val="300"/>
              </a:spcBef>
              <a:spcAft>
                <a:spcPts val="0"/>
              </a:spcAft>
              <a:buNone/>
              <a:defRPr>
                <a:solidFill>
                  <a:srgbClr val="333E48"/>
                </a:solidFill>
              </a:defRPr>
            </a:lvl4pPr>
            <a:lvl5pPr lvl="4" rtl="0">
              <a:spcBef>
                <a:spcPts val="300"/>
              </a:spcBef>
              <a:spcAft>
                <a:spcPts val="0"/>
              </a:spcAft>
              <a:buNone/>
              <a:defRPr>
                <a:solidFill>
                  <a:srgbClr val="333E48"/>
                </a:solidFill>
              </a:defRPr>
            </a:lvl5pPr>
            <a:lvl6pPr lvl="5" rtl="0">
              <a:spcBef>
                <a:spcPts val="300"/>
              </a:spcBef>
              <a:spcAft>
                <a:spcPts val="0"/>
              </a:spcAft>
              <a:buNone/>
              <a:defRPr>
                <a:solidFill>
                  <a:srgbClr val="333E48"/>
                </a:solidFill>
              </a:defRPr>
            </a:lvl6pPr>
            <a:lvl7pPr lvl="6" rtl="0">
              <a:spcBef>
                <a:spcPts val="300"/>
              </a:spcBef>
              <a:spcAft>
                <a:spcPts val="0"/>
              </a:spcAft>
              <a:buNone/>
              <a:defRPr>
                <a:solidFill>
                  <a:srgbClr val="333E48"/>
                </a:solidFill>
              </a:defRPr>
            </a:lvl7pPr>
            <a:lvl8pPr lvl="7" rtl="0">
              <a:spcBef>
                <a:spcPts val="300"/>
              </a:spcBef>
              <a:spcAft>
                <a:spcPts val="0"/>
              </a:spcAft>
              <a:buNone/>
              <a:defRPr>
                <a:solidFill>
                  <a:srgbClr val="333E48"/>
                </a:solidFill>
              </a:defRPr>
            </a:lvl8pPr>
            <a:lvl9pPr lvl="8" rtl="0">
              <a:spcBef>
                <a:spcPts val="300"/>
              </a:spcBef>
              <a:spcAft>
                <a:spcPts val="300"/>
              </a:spcAft>
              <a:buNone/>
              <a:defRPr>
                <a:solidFill>
                  <a:srgbClr val="333E48"/>
                </a:solidFill>
              </a:defRPr>
            </a:lvl9pPr>
          </a:lstStyle>
          <a:p/>
        </p:txBody>
      </p:sp>
      <p:sp>
        <p:nvSpPr>
          <p:cNvPr id="48" name="Google Shape;48;p8"/>
          <p:cNvSpPr txBox="1"/>
          <p:nvPr>
            <p:ph idx="4" type="title"/>
          </p:nvPr>
        </p:nvSpPr>
        <p:spPr>
          <a:xfrm>
            <a:off x="3674325" y="270375"/>
            <a:ext cx="5096700" cy="247200"/>
          </a:xfrm>
          <a:prstGeom prst="rect">
            <a:avLst/>
          </a:prstGeom>
          <a:noFill/>
          <a:ln>
            <a:noFill/>
          </a:ln>
        </p:spPr>
        <p:txBody>
          <a:bodyPr anchorCtr="0" anchor="ctr" bIns="0" lIns="0" spcFirstLastPara="1" rIns="0" wrap="square" tIns="0"/>
          <a:lstStyle>
            <a:lvl1pPr lvl="0" rtl="0">
              <a:spcBef>
                <a:spcPts val="0"/>
              </a:spcBef>
              <a:spcAft>
                <a:spcPts val="0"/>
              </a:spcAft>
              <a:buNone/>
              <a:defRPr b="1" sz="2000">
                <a:solidFill>
                  <a:srgbClr val="333E48"/>
                </a:solidFill>
                <a:latin typeface="Open Sans"/>
                <a:ea typeface="Open Sans"/>
                <a:cs typeface="Open Sans"/>
                <a:sym typeface="Open Sans"/>
              </a:defRPr>
            </a:lvl1pPr>
            <a:lvl2pPr lvl="1" rtl="0">
              <a:spcBef>
                <a:spcPts val="0"/>
              </a:spcBef>
              <a:spcAft>
                <a:spcPts val="0"/>
              </a:spcAft>
              <a:buNone/>
              <a:defRPr>
                <a:solidFill>
                  <a:srgbClr val="333E48"/>
                </a:solidFill>
              </a:defRPr>
            </a:lvl2pPr>
            <a:lvl3pPr lvl="2" rtl="0">
              <a:spcBef>
                <a:spcPts val="0"/>
              </a:spcBef>
              <a:spcAft>
                <a:spcPts val="0"/>
              </a:spcAft>
              <a:buNone/>
              <a:defRPr>
                <a:solidFill>
                  <a:srgbClr val="333E48"/>
                </a:solidFill>
              </a:defRPr>
            </a:lvl3pPr>
            <a:lvl4pPr lvl="3" rtl="0">
              <a:spcBef>
                <a:spcPts val="0"/>
              </a:spcBef>
              <a:spcAft>
                <a:spcPts val="0"/>
              </a:spcAft>
              <a:buNone/>
              <a:defRPr>
                <a:solidFill>
                  <a:srgbClr val="333E48"/>
                </a:solidFill>
              </a:defRPr>
            </a:lvl4pPr>
            <a:lvl5pPr lvl="4" rtl="0">
              <a:spcBef>
                <a:spcPts val="0"/>
              </a:spcBef>
              <a:spcAft>
                <a:spcPts val="0"/>
              </a:spcAft>
              <a:buNone/>
              <a:defRPr>
                <a:solidFill>
                  <a:srgbClr val="333E48"/>
                </a:solidFill>
              </a:defRPr>
            </a:lvl5pPr>
            <a:lvl6pPr lvl="5" rtl="0">
              <a:spcBef>
                <a:spcPts val="0"/>
              </a:spcBef>
              <a:spcAft>
                <a:spcPts val="0"/>
              </a:spcAft>
              <a:buNone/>
              <a:defRPr>
                <a:solidFill>
                  <a:srgbClr val="333E48"/>
                </a:solidFill>
              </a:defRPr>
            </a:lvl6pPr>
            <a:lvl7pPr lvl="6" rtl="0">
              <a:spcBef>
                <a:spcPts val="0"/>
              </a:spcBef>
              <a:spcAft>
                <a:spcPts val="0"/>
              </a:spcAft>
              <a:buNone/>
              <a:defRPr>
                <a:solidFill>
                  <a:srgbClr val="333E48"/>
                </a:solidFill>
              </a:defRPr>
            </a:lvl7pPr>
            <a:lvl8pPr lvl="7" rtl="0">
              <a:spcBef>
                <a:spcPts val="0"/>
              </a:spcBef>
              <a:spcAft>
                <a:spcPts val="0"/>
              </a:spcAft>
              <a:buNone/>
              <a:defRPr>
                <a:solidFill>
                  <a:srgbClr val="333E48"/>
                </a:solidFill>
              </a:defRPr>
            </a:lvl8pPr>
            <a:lvl9pPr lvl="8" rtl="0">
              <a:spcBef>
                <a:spcPts val="0"/>
              </a:spcBef>
              <a:spcAft>
                <a:spcPts val="0"/>
              </a:spcAft>
              <a:buNone/>
              <a:defRPr>
                <a:solidFill>
                  <a:srgbClr val="333E48"/>
                </a:solidFill>
              </a:defRPr>
            </a:lvl9pPr>
          </a:lstStyle>
          <a:p/>
        </p:txBody>
      </p:sp>
      <p:sp>
        <p:nvSpPr>
          <p:cNvPr id="49" name="Google Shape;49;p8"/>
          <p:cNvSpPr txBox="1"/>
          <p:nvPr>
            <p:ph idx="5" type="title"/>
          </p:nvPr>
        </p:nvSpPr>
        <p:spPr>
          <a:xfrm>
            <a:off x="394300" y="1121500"/>
            <a:ext cx="2283900" cy="2834700"/>
          </a:xfrm>
          <a:prstGeom prst="rect">
            <a:avLst/>
          </a:prstGeom>
          <a:noFill/>
          <a:ln>
            <a:noFill/>
          </a:ln>
        </p:spPr>
        <p:txBody>
          <a:bodyPr anchorCtr="0" anchor="t" bIns="0" lIns="0" spcFirstLastPara="1" rIns="0" wrap="square" tIns="0"/>
          <a:lstStyle>
            <a:lvl1pPr lvl="0">
              <a:spcBef>
                <a:spcPts val="0"/>
              </a:spcBef>
              <a:spcAft>
                <a:spcPts val="0"/>
              </a:spcAft>
              <a:buNone/>
              <a:defRPr>
                <a:solidFill>
                  <a:srgbClr val="FFFFFF"/>
                </a:solidFill>
                <a:latin typeface="Open Sans"/>
                <a:ea typeface="Open Sans"/>
                <a:cs typeface="Open Sans"/>
                <a:sym typeface="Open Sans"/>
              </a:defRPr>
            </a:lvl1pPr>
            <a:lvl2pPr lvl="1">
              <a:spcBef>
                <a:spcPts val="0"/>
              </a:spcBef>
              <a:spcAft>
                <a:spcPts val="0"/>
              </a:spcAft>
              <a:buNone/>
              <a:defRPr>
                <a:solidFill>
                  <a:srgbClr val="FFFFFF"/>
                </a:solidFill>
                <a:latin typeface="Open Sans"/>
                <a:ea typeface="Open Sans"/>
                <a:cs typeface="Open Sans"/>
                <a:sym typeface="Open Sans"/>
              </a:defRPr>
            </a:lvl2pPr>
            <a:lvl3pPr lvl="2">
              <a:spcBef>
                <a:spcPts val="0"/>
              </a:spcBef>
              <a:spcAft>
                <a:spcPts val="0"/>
              </a:spcAft>
              <a:buNone/>
              <a:defRPr>
                <a:solidFill>
                  <a:srgbClr val="FFFFFF"/>
                </a:solidFill>
                <a:latin typeface="Open Sans"/>
                <a:ea typeface="Open Sans"/>
                <a:cs typeface="Open Sans"/>
                <a:sym typeface="Open Sans"/>
              </a:defRPr>
            </a:lvl3pPr>
            <a:lvl4pPr lvl="3">
              <a:spcBef>
                <a:spcPts val="0"/>
              </a:spcBef>
              <a:spcAft>
                <a:spcPts val="0"/>
              </a:spcAft>
              <a:buNone/>
              <a:defRPr>
                <a:solidFill>
                  <a:srgbClr val="FFFFFF"/>
                </a:solidFill>
                <a:latin typeface="Open Sans"/>
                <a:ea typeface="Open Sans"/>
                <a:cs typeface="Open Sans"/>
                <a:sym typeface="Open Sans"/>
              </a:defRPr>
            </a:lvl4pPr>
            <a:lvl5pPr lvl="4">
              <a:spcBef>
                <a:spcPts val="0"/>
              </a:spcBef>
              <a:spcAft>
                <a:spcPts val="0"/>
              </a:spcAft>
              <a:buNone/>
              <a:defRPr>
                <a:solidFill>
                  <a:srgbClr val="FFFFFF"/>
                </a:solidFill>
                <a:latin typeface="Open Sans"/>
                <a:ea typeface="Open Sans"/>
                <a:cs typeface="Open Sans"/>
                <a:sym typeface="Open Sans"/>
              </a:defRPr>
            </a:lvl5pPr>
            <a:lvl6pPr lvl="5">
              <a:spcBef>
                <a:spcPts val="0"/>
              </a:spcBef>
              <a:spcAft>
                <a:spcPts val="0"/>
              </a:spcAft>
              <a:buNone/>
              <a:defRPr>
                <a:solidFill>
                  <a:srgbClr val="FFFFFF"/>
                </a:solidFill>
                <a:latin typeface="Open Sans"/>
                <a:ea typeface="Open Sans"/>
                <a:cs typeface="Open Sans"/>
                <a:sym typeface="Open Sans"/>
              </a:defRPr>
            </a:lvl6pPr>
            <a:lvl7pPr lvl="6">
              <a:spcBef>
                <a:spcPts val="0"/>
              </a:spcBef>
              <a:spcAft>
                <a:spcPts val="0"/>
              </a:spcAft>
              <a:buNone/>
              <a:defRPr>
                <a:solidFill>
                  <a:srgbClr val="FFFFFF"/>
                </a:solidFill>
                <a:latin typeface="Open Sans"/>
                <a:ea typeface="Open Sans"/>
                <a:cs typeface="Open Sans"/>
                <a:sym typeface="Open Sans"/>
              </a:defRPr>
            </a:lvl7pPr>
            <a:lvl8pPr lvl="7">
              <a:spcBef>
                <a:spcPts val="0"/>
              </a:spcBef>
              <a:spcAft>
                <a:spcPts val="0"/>
              </a:spcAft>
              <a:buNone/>
              <a:defRPr>
                <a:solidFill>
                  <a:srgbClr val="FFFFFF"/>
                </a:solidFill>
                <a:latin typeface="Open Sans"/>
                <a:ea typeface="Open Sans"/>
                <a:cs typeface="Open Sans"/>
                <a:sym typeface="Open Sans"/>
              </a:defRPr>
            </a:lvl8pPr>
            <a:lvl9pPr lvl="8">
              <a:spcBef>
                <a:spcPts val="0"/>
              </a:spcBef>
              <a:spcAft>
                <a:spcPts val="0"/>
              </a:spcAft>
              <a:buNone/>
              <a:defRPr>
                <a:solidFill>
                  <a:srgbClr val="FFFFFF"/>
                </a:solidFill>
                <a:latin typeface="Open Sans"/>
                <a:ea typeface="Open Sans"/>
                <a:cs typeface="Open Sans"/>
                <a:sym typeface="Open Sans"/>
              </a:defRPr>
            </a:lvl9pPr>
          </a:lstStyle>
          <a:p/>
        </p:txBody>
      </p:sp>
      <p:sp>
        <p:nvSpPr>
          <p:cNvPr id="50" name="Google Shape;50;p8"/>
          <p:cNvSpPr txBox="1"/>
          <p:nvPr>
            <p:ph idx="6" type="title"/>
          </p:nvPr>
        </p:nvSpPr>
        <p:spPr>
          <a:xfrm>
            <a:off x="3674325" y="1121500"/>
            <a:ext cx="5096700" cy="2834700"/>
          </a:xfrm>
          <a:prstGeom prst="rect">
            <a:avLst/>
          </a:prstGeom>
          <a:noFill/>
          <a:ln>
            <a:noFill/>
          </a:ln>
        </p:spPr>
        <p:txBody>
          <a:bodyPr anchorCtr="0" anchor="t" bIns="0" lIns="0" spcFirstLastPara="1" rIns="0" wrap="square" tIns="0"/>
          <a:lstStyle>
            <a:lvl1pPr lvl="0" rtl="0">
              <a:spcBef>
                <a:spcPts val="0"/>
              </a:spcBef>
              <a:spcAft>
                <a:spcPts val="0"/>
              </a:spcAft>
              <a:buNone/>
              <a:defRPr>
                <a:solidFill>
                  <a:srgbClr val="333E48"/>
                </a:solidFill>
                <a:latin typeface="Open Sans"/>
                <a:ea typeface="Open Sans"/>
                <a:cs typeface="Open Sans"/>
                <a:sym typeface="Open Sans"/>
              </a:defRPr>
            </a:lvl1pPr>
            <a:lvl2pPr lvl="1" rtl="0">
              <a:spcBef>
                <a:spcPts val="0"/>
              </a:spcBef>
              <a:spcAft>
                <a:spcPts val="0"/>
              </a:spcAft>
              <a:buNone/>
              <a:defRPr>
                <a:solidFill>
                  <a:srgbClr val="333E48"/>
                </a:solidFill>
                <a:latin typeface="Open Sans"/>
                <a:ea typeface="Open Sans"/>
                <a:cs typeface="Open Sans"/>
                <a:sym typeface="Open Sans"/>
              </a:defRPr>
            </a:lvl2pPr>
            <a:lvl3pPr lvl="2" rtl="0">
              <a:spcBef>
                <a:spcPts val="0"/>
              </a:spcBef>
              <a:spcAft>
                <a:spcPts val="0"/>
              </a:spcAft>
              <a:buNone/>
              <a:defRPr>
                <a:solidFill>
                  <a:srgbClr val="333E48"/>
                </a:solidFill>
                <a:latin typeface="Open Sans"/>
                <a:ea typeface="Open Sans"/>
                <a:cs typeface="Open Sans"/>
                <a:sym typeface="Open Sans"/>
              </a:defRPr>
            </a:lvl3pPr>
            <a:lvl4pPr lvl="3" rtl="0">
              <a:spcBef>
                <a:spcPts val="0"/>
              </a:spcBef>
              <a:spcAft>
                <a:spcPts val="0"/>
              </a:spcAft>
              <a:buNone/>
              <a:defRPr>
                <a:solidFill>
                  <a:srgbClr val="333E48"/>
                </a:solidFill>
                <a:latin typeface="Open Sans"/>
                <a:ea typeface="Open Sans"/>
                <a:cs typeface="Open Sans"/>
                <a:sym typeface="Open Sans"/>
              </a:defRPr>
            </a:lvl4pPr>
            <a:lvl5pPr lvl="4" rtl="0">
              <a:spcBef>
                <a:spcPts val="0"/>
              </a:spcBef>
              <a:spcAft>
                <a:spcPts val="0"/>
              </a:spcAft>
              <a:buNone/>
              <a:defRPr>
                <a:solidFill>
                  <a:srgbClr val="333E48"/>
                </a:solidFill>
                <a:latin typeface="Open Sans"/>
                <a:ea typeface="Open Sans"/>
                <a:cs typeface="Open Sans"/>
                <a:sym typeface="Open Sans"/>
              </a:defRPr>
            </a:lvl5pPr>
            <a:lvl6pPr lvl="5" rtl="0">
              <a:spcBef>
                <a:spcPts val="0"/>
              </a:spcBef>
              <a:spcAft>
                <a:spcPts val="0"/>
              </a:spcAft>
              <a:buNone/>
              <a:defRPr>
                <a:solidFill>
                  <a:srgbClr val="333E48"/>
                </a:solidFill>
                <a:latin typeface="Open Sans"/>
                <a:ea typeface="Open Sans"/>
                <a:cs typeface="Open Sans"/>
                <a:sym typeface="Open Sans"/>
              </a:defRPr>
            </a:lvl6pPr>
            <a:lvl7pPr lvl="6" rtl="0">
              <a:spcBef>
                <a:spcPts val="0"/>
              </a:spcBef>
              <a:spcAft>
                <a:spcPts val="0"/>
              </a:spcAft>
              <a:buNone/>
              <a:defRPr>
                <a:solidFill>
                  <a:srgbClr val="333E48"/>
                </a:solidFill>
                <a:latin typeface="Open Sans"/>
                <a:ea typeface="Open Sans"/>
                <a:cs typeface="Open Sans"/>
                <a:sym typeface="Open Sans"/>
              </a:defRPr>
            </a:lvl7pPr>
            <a:lvl8pPr lvl="7" rtl="0">
              <a:spcBef>
                <a:spcPts val="0"/>
              </a:spcBef>
              <a:spcAft>
                <a:spcPts val="0"/>
              </a:spcAft>
              <a:buNone/>
              <a:defRPr>
                <a:solidFill>
                  <a:srgbClr val="333E48"/>
                </a:solidFill>
                <a:latin typeface="Open Sans"/>
                <a:ea typeface="Open Sans"/>
                <a:cs typeface="Open Sans"/>
                <a:sym typeface="Open Sans"/>
              </a:defRPr>
            </a:lvl8pPr>
            <a:lvl9pPr lvl="8" rtl="0">
              <a:spcBef>
                <a:spcPts val="0"/>
              </a:spcBef>
              <a:spcAft>
                <a:spcPts val="0"/>
              </a:spcAft>
              <a:buNone/>
              <a:defRPr>
                <a:solidFill>
                  <a:srgbClr val="333E48"/>
                </a:solidFill>
                <a:latin typeface="Open Sans"/>
                <a:ea typeface="Open Sans"/>
                <a:cs typeface="Open Sans"/>
                <a:sym typeface="Open Sans"/>
              </a:defRPr>
            </a:lvl9pPr>
          </a:lstStyle>
          <a:p/>
        </p:txBody>
      </p:sp>
      <p:cxnSp>
        <p:nvCxnSpPr>
          <p:cNvPr id="51" name="Google Shape;51;p8"/>
          <p:cNvCxnSpPr/>
          <p:nvPr/>
        </p:nvCxnSpPr>
        <p:spPr>
          <a:xfrm>
            <a:off x="2693425" y="-2450"/>
            <a:ext cx="1112700" cy="5164800"/>
          </a:xfrm>
          <a:prstGeom prst="straightConnector1">
            <a:avLst/>
          </a:prstGeom>
          <a:noFill/>
          <a:ln cap="flat" cmpd="sng" w="19050">
            <a:solidFill>
              <a:srgbClr val="F38530"/>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
  <p:cSld name="CUSTOM_1">
    <p:spTree>
      <p:nvGrpSpPr>
        <p:cNvPr id="52" name="Shape 52"/>
        <p:cNvGrpSpPr/>
        <p:nvPr/>
      </p:nvGrpSpPr>
      <p:grpSpPr>
        <a:xfrm>
          <a:off x="0" y="0"/>
          <a:ext cx="0" cy="0"/>
          <a:chOff x="0" y="0"/>
          <a:chExt cx="0" cy="0"/>
        </a:xfrm>
      </p:grpSpPr>
      <p:sp>
        <p:nvSpPr>
          <p:cNvPr id="53" name="Google Shape;53;p9"/>
          <p:cNvSpPr txBox="1"/>
          <p:nvPr>
            <p:ph idx="1" type="subTitle"/>
          </p:nvPr>
        </p:nvSpPr>
        <p:spPr>
          <a:xfrm>
            <a:off x="4503175" y="2145600"/>
            <a:ext cx="3551400" cy="439200"/>
          </a:xfrm>
          <a:prstGeom prst="rect">
            <a:avLst/>
          </a:prstGeom>
          <a:noFill/>
          <a:ln>
            <a:noFill/>
          </a:ln>
        </p:spPr>
        <p:txBody>
          <a:bodyPr anchorCtr="0" anchor="t" bIns="91425" lIns="91425" spcFirstLastPara="1" rIns="91425" wrap="square" tIns="91425"/>
          <a:lstStyle>
            <a:lvl1pPr lvl="0" rtl="0">
              <a:spcBef>
                <a:spcPts val="0"/>
              </a:spcBef>
              <a:spcAft>
                <a:spcPts val="0"/>
              </a:spcAft>
              <a:buNone/>
              <a:defRPr b="1" sz="1600">
                <a:latin typeface="Open Sans"/>
                <a:ea typeface="Open Sans"/>
                <a:cs typeface="Open Sans"/>
                <a:sym typeface="Open Sans"/>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54" name="Google Shape;54;p9"/>
          <p:cNvSpPr txBox="1"/>
          <p:nvPr>
            <p:ph idx="2" type="subTitle"/>
          </p:nvPr>
        </p:nvSpPr>
        <p:spPr>
          <a:xfrm>
            <a:off x="4503175" y="3173200"/>
            <a:ext cx="3551400" cy="439200"/>
          </a:xfrm>
          <a:prstGeom prst="rect">
            <a:avLst/>
          </a:prstGeom>
          <a:noFill/>
          <a:ln>
            <a:noFill/>
          </a:ln>
        </p:spPr>
        <p:txBody>
          <a:bodyPr anchorCtr="0" anchor="t" bIns="91425" lIns="91425" spcFirstLastPara="1" rIns="91425" wrap="square" tIns="91425"/>
          <a:lstStyle>
            <a:lvl1pPr lvl="0" rtl="0">
              <a:spcBef>
                <a:spcPts val="0"/>
              </a:spcBef>
              <a:spcAft>
                <a:spcPts val="0"/>
              </a:spcAft>
              <a:buNone/>
              <a:defRPr b="1" sz="1600">
                <a:latin typeface="Open Sans"/>
                <a:ea typeface="Open Sans"/>
                <a:cs typeface="Open Sans"/>
                <a:sym typeface="Open Sans"/>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55" name="Google Shape;55;p9"/>
          <p:cNvSpPr txBox="1"/>
          <p:nvPr>
            <p:ph idx="3" type="subTitle"/>
          </p:nvPr>
        </p:nvSpPr>
        <p:spPr>
          <a:xfrm>
            <a:off x="4503175" y="1147250"/>
            <a:ext cx="3551400" cy="439200"/>
          </a:xfrm>
          <a:prstGeom prst="rect">
            <a:avLst/>
          </a:prstGeom>
          <a:noFill/>
          <a:ln>
            <a:noFill/>
          </a:ln>
        </p:spPr>
        <p:txBody>
          <a:bodyPr anchorCtr="0" anchor="t" bIns="91425" lIns="91425" spcFirstLastPara="1" rIns="91425" wrap="square" tIns="91425"/>
          <a:lstStyle>
            <a:lvl1pPr lvl="0" rtl="0">
              <a:spcBef>
                <a:spcPts val="0"/>
              </a:spcBef>
              <a:spcAft>
                <a:spcPts val="0"/>
              </a:spcAft>
              <a:buNone/>
              <a:defRPr b="1" sz="1600">
                <a:latin typeface="Open Sans"/>
                <a:ea typeface="Open Sans"/>
                <a:cs typeface="Open Sans"/>
                <a:sym typeface="Open Sans"/>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56" name="Google Shape;56;p9"/>
          <p:cNvSpPr/>
          <p:nvPr/>
        </p:nvSpPr>
        <p:spPr>
          <a:xfrm>
            <a:off x="0" y="0"/>
            <a:ext cx="3715800" cy="51435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nvSpPr>
        <p:spPr>
          <a:xfrm>
            <a:off x="362400" y="291125"/>
            <a:ext cx="1459800" cy="315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2500">
                <a:solidFill>
                  <a:srgbClr val="F38530"/>
                </a:solidFill>
                <a:latin typeface="Open Sans"/>
                <a:ea typeface="Open Sans"/>
                <a:cs typeface="Open Sans"/>
                <a:sym typeface="Open Sans"/>
              </a:rPr>
              <a:t>Agenda</a:t>
            </a:r>
            <a:endParaRPr b="1" sz="2500">
              <a:solidFill>
                <a:srgbClr val="F38530"/>
              </a:solidFill>
              <a:latin typeface="Open Sans"/>
              <a:ea typeface="Open Sans"/>
              <a:cs typeface="Open Sans"/>
              <a:sym typeface="Open Sans"/>
            </a:endParaRPr>
          </a:p>
        </p:txBody>
      </p:sp>
      <p:cxnSp>
        <p:nvCxnSpPr>
          <p:cNvPr id="58" name="Google Shape;58;p9"/>
          <p:cNvCxnSpPr/>
          <p:nvPr/>
        </p:nvCxnSpPr>
        <p:spPr>
          <a:xfrm>
            <a:off x="3715800" y="-6750"/>
            <a:ext cx="0" cy="5157000"/>
          </a:xfrm>
          <a:prstGeom prst="straightConnector1">
            <a:avLst/>
          </a:prstGeom>
          <a:noFill/>
          <a:ln cap="flat" cmpd="sng" w="19050">
            <a:solidFill>
              <a:srgbClr val="F38530"/>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t_Agenda">
  <p:cSld name="CUSTOM_13">
    <p:spTree>
      <p:nvGrpSpPr>
        <p:cNvPr id="59" name="Shape 59"/>
        <p:cNvGrpSpPr/>
        <p:nvPr/>
      </p:nvGrpSpPr>
      <p:grpSpPr>
        <a:xfrm>
          <a:off x="0" y="0"/>
          <a:ext cx="0" cy="0"/>
          <a:chOff x="0" y="0"/>
          <a:chExt cx="0" cy="0"/>
        </a:xfrm>
      </p:grpSpPr>
      <p:sp>
        <p:nvSpPr>
          <p:cNvPr id="60" name="Google Shape;60;p10"/>
          <p:cNvSpPr/>
          <p:nvPr/>
        </p:nvSpPr>
        <p:spPr>
          <a:xfrm>
            <a:off x="991625" y="1859678"/>
            <a:ext cx="2631600" cy="14241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1096323" y="1768950"/>
            <a:ext cx="2422500" cy="1605600"/>
          </a:xfrm>
          <a:prstGeom prst="rect">
            <a:avLst/>
          </a:prstGeom>
          <a:noFill/>
          <a:ln cap="flat" cmpd="sng" w="19050">
            <a:solidFill>
              <a:srgbClr val="F385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txBox="1"/>
          <p:nvPr/>
        </p:nvSpPr>
        <p:spPr>
          <a:xfrm>
            <a:off x="1577525" y="2413925"/>
            <a:ext cx="1459800" cy="315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2500">
                <a:solidFill>
                  <a:srgbClr val="FFFFFF"/>
                </a:solidFill>
                <a:latin typeface="Open Sans"/>
                <a:ea typeface="Open Sans"/>
                <a:cs typeface="Open Sans"/>
                <a:sym typeface="Open Sans"/>
              </a:rPr>
              <a:t>Agenda</a:t>
            </a:r>
            <a:endParaRPr b="1" sz="2500">
              <a:solidFill>
                <a:srgbClr val="FFFFFF"/>
              </a:solidFill>
              <a:latin typeface="Open Sans"/>
              <a:ea typeface="Open Sans"/>
              <a:cs typeface="Open Sans"/>
              <a:sym typeface="Open Sans"/>
            </a:endParaRPr>
          </a:p>
        </p:txBody>
      </p:sp>
      <p:sp>
        <p:nvSpPr>
          <p:cNvPr id="63" name="Google Shape;63;p10"/>
          <p:cNvSpPr/>
          <p:nvPr/>
        </p:nvSpPr>
        <p:spPr>
          <a:xfrm>
            <a:off x="4561500" y="0"/>
            <a:ext cx="4582500" cy="5143500"/>
          </a:xfrm>
          <a:prstGeom prst="rect">
            <a:avLst/>
          </a:prstGeom>
          <a:solidFill>
            <a:srgbClr val="333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 type="subTitle"/>
          </p:nvPr>
        </p:nvSpPr>
        <p:spPr>
          <a:xfrm>
            <a:off x="5228700" y="1248100"/>
            <a:ext cx="3248100" cy="439200"/>
          </a:xfrm>
          <a:prstGeom prst="rect">
            <a:avLst/>
          </a:prstGeom>
          <a:noFill/>
          <a:ln>
            <a:noFill/>
          </a:ln>
        </p:spPr>
        <p:txBody>
          <a:bodyPr anchorCtr="0" anchor="t" bIns="0" lIns="0" spcFirstLastPara="1" rIns="0" wrap="square" tIns="0"/>
          <a:lstStyle>
            <a:lvl1pPr lvl="0" rtl="0">
              <a:spcBef>
                <a:spcPts val="0"/>
              </a:spcBef>
              <a:spcAft>
                <a:spcPts val="0"/>
              </a:spcAft>
              <a:buNone/>
              <a:defRPr sz="1600">
                <a:solidFill>
                  <a:srgbClr val="F3F3F3"/>
                </a:solidFill>
                <a:latin typeface="Open Sans"/>
                <a:ea typeface="Open Sans"/>
                <a:cs typeface="Open Sans"/>
                <a:sym typeface="Open Sans"/>
              </a:defRPr>
            </a:lvl1pPr>
            <a:lvl2pPr lvl="1" rtl="0">
              <a:spcBef>
                <a:spcPts val="0"/>
              </a:spcBef>
              <a:spcAft>
                <a:spcPts val="0"/>
              </a:spcAft>
              <a:buNone/>
              <a:defRPr sz="1600">
                <a:solidFill>
                  <a:srgbClr val="F3F3F3"/>
                </a:solidFill>
              </a:defRPr>
            </a:lvl2pPr>
            <a:lvl3pPr lvl="2" rtl="0">
              <a:spcBef>
                <a:spcPts val="0"/>
              </a:spcBef>
              <a:spcAft>
                <a:spcPts val="0"/>
              </a:spcAft>
              <a:buNone/>
              <a:defRPr sz="1600">
                <a:solidFill>
                  <a:srgbClr val="F3F3F3"/>
                </a:solidFill>
              </a:defRPr>
            </a:lvl3pPr>
            <a:lvl4pPr lvl="3" rtl="0">
              <a:spcBef>
                <a:spcPts val="0"/>
              </a:spcBef>
              <a:spcAft>
                <a:spcPts val="0"/>
              </a:spcAft>
              <a:buNone/>
              <a:defRPr sz="1600">
                <a:solidFill>
                  <a:srgbClr val="F3F3F3"/>
                </a:solidFill>
              </a:defRPr>
            </a:lvl4pPr>
            <a:lvl5pPr lvl="4" rtl="0">
              <a:spcBef>
                <a:spcPts val="0"/>
              </a:spcBef>
              <a:spcAft>
                <a:spcPts val="0"/>
              </a:spcAft>
              <a:buNone/>
              <a:defRPr sz="1600">
                <a:solidFill>
                  <a:srgbClr val="F3F3F3"/>
                </a:solidFill>
              </a:defRPr>
            </a:lvl5pPr>
            <a:lvl6pPr lvl="5" rtl="0">
              <a:spcBef>
                <a:spcPts val="0"/>
              </a:spcBef>
              <a:spcAft>
                <a:spcPts val="0"/>
              </a:spcAft>
              <a:buNone/>
              <a:defRPr sz="1600">
                <a:solidFill>
                  <a:srgbClr val="F3F3F3"/>
                </a:solidFill>
              </a:defRPr>
            </a:lvl6pPr>
            <a:lvl7pPr lvl="6" rtl="0">
              <a:spcBef>
                <a:spcPts val="0"/>
              </a:spcBef>
              <a:spcAft>
                <a:spcPts val="0"/>
              </a:spcAft>
              <a:buNone/>
              <a:defRPr sz="1600">
                <a:solidFill>
                  <a:srgbClr val="F3F3F3"/>
                </a:solidFill>
              </a:defRPr>
            </a:lvl7pPr>
            <a:lvl8pPr lvl="7" rtl="0">
              <a:spcBef>
                <a:spcPts val="0"/>
              </a:spcBef>
              <a:spcAft>
                <a:spcPts val="0"/>
              </a:spcAft>
              <a:buNone/>
              <a:defRPr sz="1600">
                <a:solidFill>
                  <a:srgbClr val="F3F3F3"/>
                </a:solidFill>
              </a:defRPr>
            </a:lvl8pPr>
            <a:lvl9pPr lvl="8" rtl="0">
              <a:spcBef>
                <a:spcPts val="0"/>
              </a:spcBef>
              <a:spcAft>
                <a:spcPts val="0"/>
              </a:spcAft>
              <a:buNone/>
              <a:defRPr sz="1600">
                <a:solidFill>
                  <a:srgbClr val="F3F3F3"/>
                </a:solidFill>
              </a:defRPr>
            </a:lvl9pPr>
          </a:lstStyle>
          <a:p/>
        </p:txBody>
      </p:sp>
      <p:sp>
        <p:nvSpPr>
          <p:cNvPr id="65" name="Google Shape;65;p10"/>
          <p:cNvSpPr txBox="1"/>
          <p:nvPr>
            <p:ph idx="2" type="subTitle"/>
          </p:nvPr>
        </p:nvSpPr>
        <p:spPr>
          <a:xfrm>
            <a:off x="5228700" y="531375"/>
            <a:ext cx="3248100" cy="439200"/>
          </a:xfrm>
          <a:prstGeom prst="rect">
            <a:avLst/>
          </a:prstGeom>
          <a:noFill/>
          <a:ln>
            <a:noFill/>
          </a:ln>
        </p:spPr>
        <p:txBody>
          <a:bodyPr anchorCtr="0" anchor="t" bIns="0" lIns="0" spcFirstLastPara="1" rIns="0" wrap="square" tIns="0"/>
          <a:lstStyle>
            <a:lvl1pPr lvl="0" rtl="0">
              <a:spcBef>
                <a:spcPts val="0"/>
              </a:spcBef>
              <a:spcAft>
                <a:spcPts val="0"/>
              </a:spcAft>
              <a:buNone/>
              <a:defRPr sz="1600">
                <a:solidFill>
                  <a:srgbClr val="F3F3F3"/>
                </a:solidFill>
                <a:latin typeface="Open Sans"/>
                <a:ea typeface="Open Sans"/>
                <a:cs typeface="Open Sans"/>
                <a:sym typeface="Open Sans"/>
              </a:defRPr>
            </a:lvl1pPr>
            <a:lvl2pPr lvl="1" rtl="0">
              <a:spcBef>
                <a:spcPts val="0"/>
              </a:spcBef>
              <a:spcAft>
                <a:spcPts val="0"/>
              </a:spcAft>
              <a:buNone/>
              <a:defRPr sz="1600">
                <a:solidFill>
                  <a:srgbClr val="F3F3F3"/>
                </a:solidFill>
              </a:defRPr>
            </a:lvl2pPr>
            <a:lvl3pPr lvl="2" rtl="0">
              <a:spcBef>
                <a:spcPts val="0"/>
              </a:spcBef>
              <a:spcAft>
                <a:spcPts val="0"/>
              </a:spcAft>
              <a:buNone/>
              <a:defRPr sz="1600">
                <a:solidFill>
                  <a:srgbClr val="F3F3F3"/>
                </a:solidFill>
              </a:defRPr>
            </a:lvl3pPr>
            <a:lvl4pPr lvl="3" rtl="0">
              <a:spcBef>
                <a:spcPts val="0"/>
              </a:spcBef>
              <a:spcAft>
                <a:spcPts val="0"/>
              </a:spcAft>
              <a:buNone/>
              <a:defRPr sz="1600">
                <a:solidFill>
                  <a:srgbClr val="F3F3F3"/>
                </a:solidFill>
              </a:defRPr>
            </a:lvl4pPr>
            <a:lvl5pPr lvl="4" rtl="0">
              <a:spcBef>
                <a:spcPts val="0"/>
              </a:spcBef>
              <a:spcAft>
                <a:spcPts val="0"/>
              </a:spcAft>
              <a:buNone/>
              <a:defRPr sz="1600">
                <a:solidFill>
                  <a:srgbClr val="F3F3F3"/>
                </a:solidFill>
              </a:defRPr>
            </a:lvl5pPr>
            <a:lvl6pPr lvl="5" rtl="0">
              <a:spcBef>
                <a:spcPts val="0"/>
              </a:spcBef>
              <a:spcAft>
                <a:spcPts val="0"/>
              </a:spcAft>
              <a:buNone/>
              <a:defRPr sz="1600">
                <a:solidFill>
                  <a:srgbClr val="F3F3F3"/>
                </a:solidFill>
              </a:defRPr>
            </a:lvl6pPr>
            <a:lvl7pPr lvl="6" rtl="0">
              <a:spcBef>
                <a:spcPts val="0"/>
              </a:spcBef>
              <a:spcAft>
                <a:spcPts val="0"/>
              </a:spcAft>
              <a:buNone/>
              <a:defRPr sz="1600">
                <a:solidFill>
                  <a:srgbClr val="F3F3F3"/>
                </a:solidFill>
              </a:defRPr>
            </a:lvl7pPr>
            <a:lvl8pPr lvl="7" rtl="0">
              <a:spcBef>
                <a:spcPts val="0"/>
              </a:spcBef>
              <a:spcAft>
                <a:spcPts val="0"/>
              </a:spcAft>
              <a:buNone/>
              <a:defRPr sz="1600">
                <a:solidFill>
                  <a:srgbClr val="F3F3F3"/>
                </a:solidFill>
              </a:defRPr>
            </a:lvl8pPr>
            <a:lvl9pPr lvl="8" rtl="0">
              <a:spcBef>
                <a:spcPts val="0"/>
              </a:spcBef>
              <a:spcAft>
                <a:spcPts val="0"/>
              </a:spcAft>
              <a:buNone/>
              <a:defRPr sz="1600">
                <a:solidFill>
                  <a:srgbClr val="F3F3F3"/>
                </a:solidFill>
              </a:defRPr>
            </a:lvl9pPr>
          </a:lstStyle>
          <a:p/>
        </p:txBody>
      </p:sp>
      <p:sp>
        <p:nvSpPr>
          <p:cNvPr id="66" name="Google Shape;66;p10"/>
          <p:cNvSpPr txBox="1"/>
          <p:nvPr>
            <p:ph idx="3" type="subTitle"/>
          </p:nvPr>
        </p:nvSpPr>
        <p:spPr>
          <a:xfrm>
            <a:off x="5228700" y="2658000"/>
            <a:ext cx="3248100" cy="439200"/>
          </a:xfrm>
          <a:prstGeom prst="rect">
            <a:avLst/>
          </a:prstGeom>
          <a:noFill/>
          <a:ln>
            <a:noFill/>
          </a:ln>
        </p:spPr>
        <p:txBody>
          <a:bodyPr anchorCtr="0" anchor="t" bIns="0" lIns="0" spcFirstLastPara="1" rIns="0" wrap="square" tIns="0"/>
          <a:lstStyle>
            <a:lvl1pPr lvl="0" rtl="0">
              <a:spcBef>
                <a:spcPts val="0"/>
              </a:spcBef>
              <a:spcAft>
                <a:spcPts val="0"/>
              </a:spcAft>
              <a:buNone/>
              <a:defRPr sz="1600">
                <a:solidFill>
                  <a:srgbClr val="F3F3F3"/>
                </a:solidFill>
                <a:latin typeface="Open Sans"/>
                <a:ea typeface="Open Sans"/>
                <a:cs typeface="Open Sans"/>
                <a:sym typeface="Open Sans"/>
              </a:defRPr>
            </a:lvl1pPr>
            <a:lvl2pPr lvl="1" rtl="0">
              <a:spcBef>
                <a:spcPts val="0"/>
              </a:spcBef>
              <a:spcAft>
                <a:spcPts val="0"/>
              </a:spcAft>
              <a:buNone/>
              <a:defRPr sz="1600">
                <a:solidFill>
                  <a:srgbClr val="F3F3F3"/>
                </a:solidFill>
              </a:defRPr>
            </a:lvl2pPr>
            <a:lvl3pPr lvl="2" rtl="0">
              <a:spcBef>
                <a:spcPts val="0"/>
              </a:spcBef>
              <a:spcAft>
                <a:spcPts val="0"/>
              </a:spcAft>
              <a:buNone/>
              <a:defRPr sz="1600">
                <a:solidFill>
                  <a:srgbClr val="F3F3F3"/>
                </a:solidFill>
              </a:defRPr>
            </a:lvl3pPr>
            <a:lvl4pPr lvl="3" rtl="0">
              <a:spcBef>
                <a:spcPts val="0"/>
              </a:spcBef>
              <a:spcAft>
                <a:spcPts val="0"/>
              </a:spcAft>
              <a:buNone/>
              <a:defRPr sz="1600">
                <a:solidFill>
                  <a:srgbClr val="F3F3F3"/>
                </a:solidFill>
              </a:defRPr>
            </a:lvl4pPr>
            <a:lvl5pPr lvl="4" rtl="0">
              <a:spcBef>
                <a:spcPts val="0"/>
              </a:spcBef>
              <a:spcAft>
                <a:spcPts val="0"/>
              </a:spcAft>
              <a:buNone/>
              <a:defRPr sz="1600">
                <a:solidFill>
                  <a:srgbClr val="F3F3F3"/>
                </a:solidFill>
              </a:defRPr>
            </a:lvl5pPr>
            <a:lvl6pPr lvl="5" rtl="0">
              <a:spcBef>
                <a:spcPts val="0"/>
              </a:spcBef>
              <a:spcAft>
                <a:spcPts val="0"/>
              </a:spcAft>
              <a:buNone/>
              <a:defRPr sz="1600">
                <a:solidFill>
                  <a:srgbClr val="F3F3F3"/>
                </a:solidFill>
              </a:defRPr>
            </a:lvl6pPr>
            <a:lvl7pPr lvl="6" rtl="0">
              <a:spcBef>
                <a:spcPts val="0"/>
              </a:spcBef>
              <a:spcAft>
                <a:spcPts val="0"/>
              </a:spcAft>
              <a:buNone/>
              <a:defRPr sz="1600">
                <a:solidFill>
                  <a:srgbClr val="F3F3F3"/>
                </a:solidFill>
              </a:defRPr>
            </a:lvl7pPr>
            <a:lvl8pPr lvl="7" rtl="0">
              <a:spcBef>
                <a:spcPts val="0"/>
              </a:spcBef>
              <a:spcAft>
                <a:spcPts val="0"/>
              </a:spcAft>
              <a:buNone/>
              <a:defRPr sz="1600">
                <a:solidFill>
                  <a:srgbClr val="F3F3F3"/>
                </a:solidFill>
              </a:defRPr>
            </a:lvl8pPr>
            <a:lvl9pPr lvl="8" rtl="0">
              <a:spcBef>
                <a:spcPts val="0"/>
              </a:spcBef>
              <a:spcAft>
                <a:spcPts val="0"/>
              </a:spcAft>
              <a:buNone/>
              <a:defRPr sz="1600">
                <a:solidFill>
                  <a:srgbClr val="F3F3F3"/>
                </a:solidFill>
              </a:defRPr>
            </a:lvl9pPr>
          </a:lstStyle>
          <a:p/>
        </p:txBody>
      </p:sp>
      <p:sp>
        <p:nvSpPr>
          <p:cNvPr id="67" name="Google Shape;67;p10"/>
          <p:cNvSpPr txBox="1"/>
          <p:nvPr>
            <p:ph idx="4" type="subTitle"/>
          </p:nvPr>
        </p:nvSpPr>
        <p:spPr>
          <a:xfrm>
            <a:off x="5228700" y="1941275"/>
            <a:ext cx="3248100" cy="439200"/>
          </a:xfrm>
          <a:prstGeom prst="rect">
            <a:avLst/>
          </a:prstGeom>
          <a:noFill/>
          <a:ln>
            <a:noFill/>
          </a:ln>
        </p:spPr>
        <p:txBody>
          <a:bodyPr anchorCtr="0" anchor="t" bIns="0" lIns="0" spcFirstLastPara="1" rIns="0" wrap="square" tIns="0"/>
          <a:lstStyle>
            <a:lvl1pPr lvl="0" rtl="0">
              <a:spcBef>
                <a:spcPts val="0"/>
              </a:spcBef>
              <a:spcAft>
                <a:spcPts val="0"/>
              </a:spcAft>
              <a:buNone/>
              <a:defRPr sz="1600">
                <a:solidFill>
                  <a:srgbClr val="F3F3F3"/>
                </a:solidFill>
                <a:latin typeface="Open Sans"/>
                <a:ea typeface="Open Sans"/>
                <a:cs typeface="Open Sans"/>
                <a:sym typeface="Open Sans"/>
              </a:defRPr>
            </a:lvl1pPr>
            <a:lvl2pPr lvl="1" rtl="0">
              <a:spcBef>
                <a:spcPts val="0"/>
              </a:spcBef>
              <a:spcAft>
                <a:spcPts val="0"/>
              </a:spcAft>
              <a:buNone/>
              <a:defRPr sz="1600">
                <a:solidFill>
                  <a:srgbClr val="F3F3F3"/>
                </a:solidFill>
              </a:defRPr>
            </a:lvl2pPr>
            <a:lvl3pPr lvl="2" rtl="0">
              <a:spcBef>
                <a:spcPts val="0"/>
              </a:spcBef>
              <a:spcAft>
                <a:spcPts val="0"/>
              </a:spcAft>
              <a:buNone/>
              <a:defRPr sz="1600">
                <a:solidFill>
                  <a:srgbClr val="F3F3F3"/>
                </a:solidFill>
              </a:defRPr>
            </a:lvl3pPr>
            <a:lvl4pPr lvl="3" rtl="0">
              <a:spcBef>
                <a:spcPts val="0"/>
              </a:spcBef>
              <a:spcAft>
                <a:spcPts val="0"/>
              </a:spcAft>
              <a:buNone/>
              <a:defRPr sz="1600">
                <a:solidFill>
                  <a:srgbClr val="F3F3F3"/>
                </a:solidFill>
              </a:defRPr>
            </a:lvl4pPr>
            <a:lvl5pPr lvl="4" rtl="0">
              <a:spcBef>
                <a:spcPts val="0"/>
              </a:spcBef>
              <a:spcAft>
                <a:spcPts val="0"/>
              </a:spcAft>
              <a:buNone/>
              <a:defRPr sz="1600">
                <a:solidFill>
                  <a:srgbClr val="F3F3F3"/>
                </a:solidFill>
              </a:defRPr>
            </a:lvl5pPr>
            <a:lvl6pPr lvl="5" rtl="0">
              <a:spcBef>
                <a:spcPts val="0"/>
              </a:spcBef>
              <a:spcAft>
                <a:spcPts val="0"/>
              </a:spcAft>
              <a:buNone/>
              <a:defRPr sz="1600">
                <a:solidFill>
                  <a:srgbClr val="F3F3F3"/>
                </a:solidFill>
              </a:defRPr>
            </a:lvl6pPr>
            <a:lvl7pPr lvl="6" rtl="0">
              <a:spcBef>
                <a:spcPts val="0"/>
              </a:spcBef>
              <a:spcAft>
                <a:spcPts val="0"/>
              </a:spcAft>
              <a:buNone/>
              <a:defRPr sz="1600">
                <a:solidFill>
                  <a:srgbClr val="F3F3F3"/>
                </a:solidFill>
              </a:defRPr>
            </a:lvl7pPr>
            <a:lvl8pPr lvl="7" rtl="0">
              <a:spcBef>
                <a:spcPts val="0"/>
              </a:spcBef>
              <a:spcAft>
                <a:spcPts val="0"/>
              </a:spcAft>
              <a:buNone/>
              <a:defRPr sz="1600">
                <a:solidFill>
                  <a:srgbClr val="F3F3F3"/>
                </a:solidFill>
              </a:defRPr>
            </a:lvl8pPr>
            <a:lvl9pPr lvl="8" rtl="0">
              <a:spcBef>
                <a:spcPts val="0"/>
              </a:spcBef>
              <a:spcAft>
                <a:spcPts val="0"/>
              </a:spcAft>
              <a:buNone/>
              <a:defRPr sz="1600">
                <a:solidFill>
                  <a:srgbClr val="F3F3F3"/>
                </a:solidFill>
              </a:defRPr>
            </a:lvl9pPr>
          </a:lstStyle>
          <a:p/>
        </p:txBody>
      </p:sp>
      <p:sp>
        <p:nvSpPr>
          <p:cNvPr id="68" name="Google Shape;68;p10"/>
          <p:cNvSpPr txBox="1"/>
          <p:nvPr>
            <p:ph idx="5" type="subTitle"/>
          </p:nvPr>
        </p:nvSpPr>
        <p:spPr>
          <a:xfrm>
            <a:off x="5228700" y="4172875"/>
            <a:ext cx="3248100" cy="439200"/>
          </a:xfrm>
          <a:prstGeom prst="rect">
            <a:avLst/>
          </a:prstGeom>
          <a:noFill/>
          <a:ln>
            <a:noFill/>
          </a:ln>
        </p:spPr>
        <p:txBody>
          <a:bodyPr anchorCtr="0" anchor="t" bIns="0" lIns="0" spcFirstLastPara="1" rIns="0" wrap="square" tIns="0"/>
          <a:lstStyle>
            <a:lvl1pPr lvl="0" rtl="0">
              <a:spcBef>
                <a:spcPts val="0"/>
              </a:spcBef>
              <a:spcAft>
                <a:spcPts val="0"/>
              </a:spcAft>
              <a:buNone/>
              <a:defRPr sz="1600">
                <a:solidFill>
                  <a:srgbClr val="F3F3F3"/>
                </a:solidFill>
                <a:latin typeface="Open Sans"/>
                <a:ea typeface="Open Sans"/>
                <a:cs typeface="Open Sans"/>
                <a:sym typeface="Open Sans"/>
              </a:defRPr>
            </a:lvl1pPr>
            <a:lvl2pPr lvl="1" rtl="0">
              <a:spcBef>
                <a:spcPts val="0"/>
              </a:spcBef>
              <a:spcAft>
                <a:spcPts val="0"/>
              </a:spcAft>
              <a:buNone/>
              <a:defRPr sz="1600">
                <a:solidFill>
                  <a:srgbClr val="F3F3F3"/>
                </a:solidFill>
              </a:defRPr>
            </a:lvl2pPr>
            <a:lvl3pPr lvl="2" rtl="0">
              <a:spcBef>
                <a:spcPts val="0"/>
              </a:spcBef>
              <a:spcAft>
                <a:spcPts val="0"/>
              </a:spcAft>
              <a:buNone/>
              <a:defRPr sz="1600">
                <a:solidFill>
                  <a:srgbClr val="F3F3F3"/>
                </a:solidFill>
              </a:defRPr>
            </a:lvl3pPr>
            <a:lvl4pPr lvl="3" rtl="0">
              <a:spcBef>
                <a:spcPts val="0"/>
              </a:spcBef>
              <a:spcAft>
                <a:spcPts val="0"/>
              </a:spcAft>
              <a:buNone/>
              <a:defRPr sz="1600">
                <a:solidFill>
                  <a:srgbClr val="F3F3F3"/>
                </a:solidFill>
              </a:defRPr>
            </a:lvl4pPr>
            <a:lvl5pPr lvl="4" rtl="0">
              <a:spcBef>
                <a:spcPts val="0"/>
              </a:spcBef>
              <a:spcAft>
                <a:spcPts val="0"/>
              </a:spcAft>
              <a:buNone/>
              <a:defRPr sz="1600">
                <a:solidFill>
                  <a:srgbClr val="F3F3F3"/>
                </a:solidFill>
              </a:defRPr>
            </a:lvl5pPr>
            <a:lvl6pPr lvl="5" rtl="0">
              <a:spcBef>
                <a:spcPts val="0"/>
              </a:spcBef>
              <a:spcAft>
                <a:spcPts val="0"/>
              </a:spcAft>
              <a:buNone/>
              <a:defRPr sz="1600">
                <a:solidFill>
                  <a:srgbClr val="F3F3F3"/>
                </a:solidFill>
              </a:defRPr>
            </a:lvl6pPr>
            <a:lvl7pPr lvl="6" rtl="0">
              <a:spcBef>
                <a:spcPts val="0"/>
              </a:spcBef>
              <a:spcAft>
                <a:spcPts val="0"/>
              </a:spcAft>
              <a:buNone/>
              <a:defRPr sz="1600">
                <a:solidFill>
                  <a:srgbClr val="F3F3F3"/>
                </a:solidFill>
              </a:defRPr>
            </a:lvl7pPr>
            <a:lvl8pPr lvl="7" rtl="0">
              <a:spcBef>
                <a:spcPts val="0"/>
              </a:spcBef>
              <a:spcAft>
                <a:spcPts val="0"/>
              </a:spcAft>
              <a:buNone/>
              <a:defRPr sz="1600">
                <a:solidFill>
                  <a:srgbClr val="F3F3F3"/>
                </a:solidFill>
              </a:defRPr>
            </a:lvl8pPr>
            <a:lvl9pPr lvl="8" rtl="0">
              <a:spcBef>
                <a:spcPts val="0"/>
              </a:spcBef>
              <a:spcAft>
                <a:spcPts val="0"/>
              </a:spcAft>
              <a:buNone/>
              <a:defRPr sz="1600">
                <a:solidFill>
                  <a:srgbClr val="F3F3F3"/>
                </a:solidFill>
              </a:defRPr>
            </a:lvl9pPr>
          </a:lstStyle>
          <a:p/>
        </p:txBody>
      </p:sp>
      <p:sp>
        <p:nvSpPr>
          <p:cNvPr id="69" name="Google Shape;69;p10"/>
          <p:cNvSpPr txBox="1"/>
          <p:nvPr>
            <p:ph idx="6" type="subTitle"/>
          </p:nvPr>
        </p:nvSpPr>
        <p:spPr>
          <a:xfrm>
            <a:off x="5228700" y="3456150"/>
            <a:ext cx="3248100" cy="439200"/>
          </a:xfrm>
          <a:prstGeom prst="rect">
            <a:avLst/>
          </a:prstGeom>
          <a:noFill/>
          <a:ln>
            <a:noFill/>
          </a:ln>
        </p:spPr>
        <p:txBody>
          <a:bodyPr anchorCtr="0" anchor="t" bIns="0" lIns="0" spcFirstLastPara="1" rIns="0" wrap="square" tIns="0"/>
          <a:lstStyle>
            <a:lvl1pPr lvl="0" rtl="0">
              <a:spcBef>
                <a:spcPts val="0"/>
              </a:spcBef>
              <a:spcAft>
                <a:spcPts val="0"/>
              </a:spcAft>
              <a:buNone/>
              <a:defRPr sz="1600">
                <a:solidFill>
                  <a:srgbClr val="F3F3F3"/>
                </a:solidFill>
                <a:latin typeface="Open Sans"/>
                <a:ea typeface="Open Sans"/>
                <a:cs typeface="Open Sans"/>
                <a:sym typeface="Open Sans"/>
              </a:defRPr>
            </a:lvl1pPr>
            <a:lvl2pPr lvl="1" rtl="0">
              <a:spcBef>
                <a:spcPts val="0"/>
              </a:spcBef>
              <a:spcAft>
                <a:spcPts val="0"/>
              </a:spcAft>
              <a:buNone/>
              <a:defRPr sz="1600">
                <a:solidFill>
                  <a:srgbClr val="F3F3F3"/>
                </a:solidFill>
              </a:defRPr>
            </a:lvl2pPr>
            <a:lvl3pPr lvl="2" rtl="0">
              <a:spcBef>
                <a:spcPts val="0"/>
              </a:spcBef>
              <a:spcAft>
                <a:spcPts val="0"/>
              </a:spcAft>
              <a:buNone/>
              <a:defRPr sz="1600">
                <a:solidFill>
                  <a:srgbClr val="F3F3F3"/>
                </a:solidFill>
              </a:defRPr>
            </a:lvl3pPr>
            <a:lvl4pPr lvl="3" rtl="0">
              <a:spcBef>
                <a:spcPts val="0"/>
              </a:spcBef>
              <a:spcAft>
                <a:spcPts val="0"/>
              </a:spcAft>
              <a:buNone/>
              <a:defRPr sz="1600">
                <a:solidFill>
                  <a:srgbClr val="F3F3F3"/>
                </a:solidFill>
              </a:defRPr>
            </a:lvl4pPr>
            <a:lvl5pPr lvl="4" rtl="0">
              <a:spcBef>
                <a:spcPts val="0"/>
              </a:spcBef>
              <a:spcAft>
                <a:spcPts val="0"/>
              </a:spcAft>
              <a:buNone/>
              <a:defRPr sz="1600">
                <a:solidFill>
                  <a:srgbClr val="F3F3F3"/>
                </a:solidFill>
              </a:defRPr>
            </a:lvl5pPr>
            <a:lvl6pPr lvl="5" rtl="0">
              <a:spcBef>
                <a:spcPts val="0"/>
              </a:spcBef>
              <a:spcAft>
                <a:spcPts val="0"/>
              </a:spcAft>
              <a:buNone/>
              <a:defRPr sz="1600">
                <a:solidFill>
                  <a:srgbClr val="F3F3F3"/>
                </a:solidFill>
              </a:defRPr>
            </a:lvl6pPr>
            <a:lvl7pPr lvl="6" rtl="0">
              <a:spcBef>
                <a:spcPts val="0"/>
              </a:spcBef>
              <a:spcAft>
                <a:spcPts val="0"/>
              </a:spcAft>
              <a:buNone/>
              <a:defRPr sz="1600">
                <a:solidFill>
                  <a:srgbClr val="F3F3F3"/>
                </a:solidFill>
              </a:defRPr>
            </a:lvl7pPr>
            <a:lvl8pPr lvl="7" rtl="0">
              <a:spcBef>
                <a:spcPts val="0"/>
              </a:spcBef>
              <a:spcAft>
                <a:spcPts val="0"/>
              </a:spcAft>
              <a:buNone/>
              <a:defRPr sz="1600">
                <a:solidFill>
                  <a:srgbClr val="F3F3F3"/>
                </a:solidFill>
              </a:defRPr>
            </a:lvl8pPr>
            <a:lvl9pPr lvl="8" rtl="0">
              <a:spcBef>
                <a:spcPts val="0"/>
              </a:spcBef>
              <a:spcAft>
                <a:spcPts val="0"/>
              </a:spcAft>
              <a:buNone/>
              <a:defRPr sz="1600">
                <a:solidFill>
                  <a:srgbClr val="F3F3F3"/>
                </a:solidFill>
              </a:defRPr>
            </a:lvl9pPr>
          </a:lstStyle>
          <a:p/>
        </p:txBody>
      </p:sp>
      <p:cxnSp>
        <p:nvCxnSpPr>
          <p:cNvPr id="70" name="Google Shape;70;p10"/>
          <p:cNvCxnSpPr/>
          <p:nvPr/>
        </p:nvCxnSpPr>
        <p:spPr>
          <a:xfrm>
            <a:off x="4555775" y="-6750"/>
            <a:ext cx="0" cy="5157000"/>
          </a:xfrm>
          <a:prstGeom prst="straightConnector1">
            <a:avLst/>
          </a:prstGeom>
          <a:noFill/>
          <a:ln cap="flat" cmpd="sng" w="19050">
            <a:solidFill>
              <a:srgbClr val="F38530"/>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linkedin.com/company/kenzan-media" TargetMode="External"/><Relationship Id="rId4" Type="http://schemas.openxmlformats.org/officeDocument/2006/relationships/hyperlink" Target="http://techblog.kenzan.com/" TargetMode="External"/><Relationship Id="rId9" Type="http://schemas.openxmlformats.org/officeDocument/2006/relationships/image" Target="../media/image10.png"/><Relationship Id="rId5" Type="http://schemas.openxmlformats.org/officeDocument/2006/relationships/hyperlink" Target="http://www.facebook.com/kenzanmedia/" TargetMode="External"/><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github.com/kenzanlabs/modernmicro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868100" y="2665000"/>
            <a:ext cx="7383600" cy="5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Modern Microservices - Continuous Delivery</a:t>
            </a:r>
            <a:endParaRPr sz="2400"/>
          </a:p>
          <a:p>
            <a:pPr indent="0" lvl="0" marL="0" rtl="0" algn="l">
              <a:spcBef>
                <a:spcPts val="0"/>
              </a:spcBef>
              <a:spcAft>
                <a:spcPts val="0"/>
              </a:spcAft>
              <a:buNone/>
            </a:pPr>
            <a:r>
              <a:rPr lang="en" sz="1200"/>
              <a:t>2019-03-21</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Deployment Pipelines</a:t>
            </a:r>
            <a:endParaRPr sz="2400"/>
          </a:p>
        </p:txBody>
      </p:sp>
      <p:sp>
        <p:nvSpPr>
          <p:cNvPr id="233" name="Google Shape;233;p31"/>
          <p:cNvSpPr txBox="1"/>
          <p:nvPr>
            <p:ph idx="3" type="title"/>
          </p:nvPr>
        </p:nvSpPr>
        <p:spPr>
          <a:xfrm>
            <a:off x="394300" y="1250725"/>
            <a:ext cx="8154600" cy="3248100"/>
          </a:xfrm>
          <a:prstGeom prst="rect">
            <a:avLst/>
          </a:prstGeom>
        </p:spPr>
        <p:txBody>
          <a:bodyPr anchorCtr="0" anchor="t" bIns="0" lIns="0" spcFirstLastPara="1" rIns="0" wrap="square" tIns="0">
            <a:noAutofit/>
          </a:bodyPr>
          <a:lstStyle/>
          <a:p>
            <a:pPr indent="0" lvl="0" marL="0" marR="0" rtl="0" algn="l">
              <a:lnSpc>
                <a:spcPct val="100000"/>
              </a:lnSpc>
              <a:spcBef>
                <a:spcPts val="0"/>
              </a:spcBef>
              <a:spcAft>
                <a:spcPts val="800"/>
              </a:spcAft>
              <a:buNone/>
            </a:pPr>
            <a:r>
              <a:rPr lang="en" sz="1800"/>
              <a:t>A canary deployment pipeline:</a:t>
            </a:r>
            <a:endParaRPr sz="1800"/>
          </a:p>
        </p:txBody>
      </p:sp>
      <p:pic>
        <p:nvPicPr>
          <p:cNvPr id="234" name="Google Shape;234;p31"/>
          <p:cNvPicPr preferRelativeResize="0"/>
          <p:nvPr/>
        </p:nvPicPr>
        <p:blipFill rotWithShape="1">
          <a:blip r:embed="rId3">
            <a:alphaModFix/>
          </a:blip>
          <a:srcRect b="39773" l="0" r="0" t="27626"/>
          <a:stretch/>
        </p:blipFill>
        <p:spPr>
          <a:xfrm>
            <a:off x="339600" y="2219812"/>
            <a:ext cx="8464800" cy="1309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Thanks</a:t>
            </a:r>
            <a:endParaRPr sz="2400"/>
          </a:p>
        </p:txBody>
      </p:sp>
      <p:sp>
        <p:nvSpPr>
          <p:cNvPr id="240" name="Google Shape;240;p32"/>
          <p:cNvSpPr/>
          <p:nvPr/>
        </p:nvSpPr>
        <p:spPr>
          <a:xfrm>
            <a:off x="2744625" y="1028675"/>
            <a:ext cx="4235400" cy="399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Roboto"/>
              <a:buNone/>
            </a:pPr>
            <a:r>
              <a:rPr b="1" i="0" lang="en" sz="1600" u="none" cap="none" strike="noStrike">
                <a:solidFill>
                  <a:srgbClr val="000000"/>
                </a:solidFill>
                <a:latin typeface="Roboto"/>
                <a:ea typeface="Roboto"/>
                <a:cs typeface="Roboto"/>
                <a:sym typeface="Roboto"/>
              </a:rPr>
              <a:t>@kenzanmedia</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Roboto"/>
              <a:buNone/>
            </a:pPr>
            <a:br>
              <a:rPr b="1" i="0" lang="en" sz="1600" u="none" cap="none" strike="noStrike">
                <a:solidFill>
                  <a:srgbClr val="000000"/>
                </a:solidFill>
                <a:latin typeface="Roboto"/>
                <a:ea typeface="Roboto"/>
                <a:cs typeface="Roboto"/>
                <a:sym typeface="Roboto"/>
              </a:rPr>
            </a:b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Roboto"/>
              <a:buNone/>
            </a:pPr>
            <a:r>
              <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Roboto"/>
              <a:buNone/>
            </a:pPr>
            <a:r>
              <a:rPr b="1" i="0" lang="en" sz="1600" u="sng" cap="none" strike="noStrike">
                <a:solidFill>
                  <a:srgbClr val="0563C1"/>
                </a:solidFill>
                <a:latin typeface="Roboto"/>
                <a:ea typeface="Roboto"/>
                <a:cs typeface="Roboto"/>
                <a:sym typeface="Roboto"/>
                <a:hlinkClick r:id="rId3"/>
              </a:rPr>
              <a:t>www.linkedin.com/company/kenzan-media</a:t>
            </a:r>
            <a:endParaRPr b="1" i="0" sz="16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Roboto"/>
              <a:buNone/>
            </a:pPr>
            <a:br>
              <a:rPr b="1" i="0" lang="en" sz="1600" u="none" cap="none" strike="noStrike">
                <a:solidFill>
                  <a:srgbClr val="000000"/>
                </a:solidFill>
                <a:latin typeface="Roboto"/>
                <a:ea typeface="Roboto"/>
                <a:cs typeface="Roboto"/>
                <a:sym typeface="Roboto"/>
              </a:rPr>
            </a:br>
            <a:br>
              <a:rPr b="1" i="0" lang="en" sz="1600" u="none" cap="none" strike="noStrike">
                <a:solidFill>
                  <a:srgbClr val="000000"/>
                </a:solidFill>
                <a:latin typeface="Roboto"/>
                <a:ea typeface="Roboto"/>
                <a:cs typeface="Roboto"/>
                <a:sym typeface="Roboto"/>
              </a:rPr>
            </a:b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Roboto"/>
              <a:buNone/>
            </a:pPr>
            <a:r>
              <a:rPr b="1" i="0" lang="en" sz="1600" u="sng" cap="none" strike="noStrike">
                <a:solidFill>
                  <a:srgbClr val="0563C1"/>
                </a:solidFill>
                <a:latin typeface="Roboto"/>
                <a:ea typeface="Roboto"/>
                <a:cs typeface="Roboto"/>
                <a:sym typeface="Roboto"/>
                <a:hlinkClick r:id="rId4"/>
              </a:rPr>
              <a:t>techblog.kenzan.com</a:t>
            </a:r>
            <a:endParaRPr b="1" i="0" sz="16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Roboto"/>
              <a:buNone/>
            </a:pPr>
            <a:br>
              <a:rPr b="1" i="0" lang="en" sz="1600" u="none" cap="none" strike="noStrike">
                <a:solidFill>
                  <a:srgbClr val="000000"/>
                </a:solidFill>
                <a:latin typeface="Roboto"/>
                <a:ea typeface="Roboto"/>
                <a:cs typeface="Roboto"/>
                <a:sym typeface="Roboto"/>
              </a:rPr>
            </a:br>
            <a:br>
              <a:rPr b="1" i="0" lang="en" sz="1600" u="none" cap="none" strike="noStrike">
                <a:solidFill>
                  <a:srgbClr val="000000"/>
                </a:solidFill>
                <a:latin typeface="Roboto"/>
                <a:ea typeface="Roboto"/>
                <a:cs typeface="Roboto"/>
                <a:sym typeface="Roboto"/>
              </a:rPr>
            </a:b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Roboto"/>
              <a:buNone/>
            </a:pPr>
            <a:r>
              <a:rPr b="1" i="0" lang="en" sz="1600" u="sng" cap="none" strike="noStrike">
                <a:solidFill>
                  <a:srgbClr val="0563C1"/>
                </a:solidFill>
                <a:latin typeface="Roboto"/>
                <a:ea typeface="Roboto"/>
                <a:cs typeface="Roboto"/>
                <a:sym typeface="Roboto"/>
                <a:hlinkClick r:id="rId5"/>
              </a:rPr>
              <a:t>www.facebook.com/kenzanmedia/</a:t>
            </a:r>
            <a:endParaRPr b="1" i="0" sz="1600" u="sng" cap="none" strike="noStrike">
              <a:solidFill>
                <a:srgbClr val="000000"/>
              </a:solidFill>
              <a:latin typeface="Roboto"/>
              <a:ea typeface="Roboto"/>
              <a:cs typeface="Roboto"/>
              <a:sym typeface="Roboto"/>
            </a:endParaRPr>
          </a:p>
        </p:txBody>
      </p:sp>
      <p:pic>
        <p:nvPicPr>
          <p:cNvPr descr="https://lh4.googleusercontent.com/-GOZPK84BlFVRZzotiexv9mxKL66PyLrQugaeIrdJccRsL_S9XGsBqTtOxMvNl1zLSKZPc65h0aoat5XJRA6UOFWSRUa4phfjds7OHSykZq0NW9qffT5MhAVYdpnihkTgcfRS9gPkH4" id="241" name="Google Shape;241;p32"/>
          <p:cNvPicPr preferRelativeResize="0"/>
          <p:nvPr/>
        </p:nvPicPr>
        <p:blipFill rotWithShape="1">
          <a:blip r:embed="rId6">
            <a:alphaModFix/>
          </a:blip>
          <a:srcRect b="0" l="0" r="0" t="0"/>
          <a:stretch/>
        </p:blipFill>
        <p:spPr>
          <a:xfrm>
            <a:off x="1963175" y="1028675"/>
            <a:ext cx="641400" cy="744600"/>
          </a:xfrm>
          <a:prstGeom prst="rect">
            <a:avLst/>
          </a:prstGeom>
          <a:noFill/>
          <a:ln>
            <a:noFill/>
          </a:ln>
        </p:spPr>
      </p:pic>
      <p:pic>
        <p:nvPicPr>
          <p:cNvPr descr="https://lh6.googleusercontent.com/sIz5sb5P5QcBS2CZxv1yR5I5MHxIoucGG02HqLAg2ZhgM7aFvKNVmw2SO4hDV34-oFU3Y_r_6RY5H-rOA0oH-2qxNqYaRlq3abLhNPsMQqlSqOJeg2kmpa00N-Unc4z3OZRMGWa0l9I" id="242" name="Google Shape;242;p32"/>
          <p:cNvPicPr preferRelativeResize="0"/>
          <p:nvPr/>
        </p:nvPicPr>
        <p:blipFill rotWithShape="1">
          <a:blip r:embed="rId7">
            <a:alphaModFix/>
          </a:blip>
          <a:srcRect b="0" l="0" r="0" t="0"/>
          <a:stretch/>
        </p:blipFill>
        <p:spPr>
          <a:xfrm>
            <a:off x="1973865" y="2130258"/>
            <a:ext cx="619800" cy="719400"/>
          </a:xfrm>
          <a:prstGeom prst="rect">
            <a:avLst/>
          </a:prstGeom>
          <a:noFill/>
          <a:ln>
            <a:noFill/>
          </a:ln>
        </p:spPr>
      </p:pic>
      <p:pic>
        <p:nvPicPr>
          <p:cNvPr descr="https://lh3.googleusercontent.com/By8Jdxgqi3dNXymhRcbHyFy-aywF5okMeL4NEl6tJ05Os7CjCrxKZakoYIUTehQK43Izwt2OYMoGhxy6ItqeJ06tT2m5cJntix_IRvcUJg8OIngqz5WW_4SKmxaoftuX1hPpCVdoCl4" id="243" name="Google Shape;243;p32"/>
          <p:cNvPicPr preferRelativeResize="0"/>
          <p:nvPr/>
        </p:nvPicPr>
        <p:blipFill rotWithShape="1">
          <a:blip r:embed="rId8">
            <a:alphaModFix/>
          </a:blip>
          <a:srcRect b="0" l="0" r="0" t="0"/>
          <a:stretch/>
        </p:blipFill>
        <p:spPr>
          <a:xfrm>
            <a:off x="2007299" y="3131661"/>
            <a:ext cx="627300" cy="735900"/>
          </a:xfrm>
          <a:prstGeom prst="rect">
            <a:avLst/>
          </a:prstGeom>
          <a:noFill/>
          <a:ln>
            <a:noFill/>
          </a:ln>
        </p:spPr>
      </p:pic>
      <p:pic>
        <p:nvPicPr>
          <p:cNvPr descr="https://lh6.googleusercontent.com/5Y7fVrjZ0Go7xpiWXVGgtasV-crpd7TqdaoieZ8D35mzRxv8hyqPqUiSr_-sNdU3AF3pYy7-3CFLOrPVwV8wkMcN2fCCvLOSYHHu2xWUU5UDB-DRNWmAp-Ck4e-dSZA9oLcDvfsjSiQ" id="244" name="Google Shape;244;p32"/>
          <p:cNvPicPr preferRelativeResize="0"/>
          <p:nvPr/>
        </p:nvPicPr>
        <p:blipFill rotWithShape="1">
          <a:blip r:embed="rId9">
            <a:alphaModFix/>
          </a:blip>
          <a:srcRect b="0" l="0" r="0" t="0"/>
          <a:stretch/>
        </p:blipFill>
        <p:spPr>
          <a:xfrm>
            <a:off x="2059384" y="4190549"/>
            <a:ext cx="534600" cy="61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Who am I?</a:t>
            </a:r>
            <a:endParaRPr sz="2400"/>
          </a:p>
        </p:txBody>
      </p:sp>
      <p:sp>
        <p:nvSpPr>
          <p:cNvPr id="188" name="Google Shape;188;p24"/>
          <p:cNvSpPr txBox="1"/>
          <p:nvPr>
            <p:ph idx="3" type="title"/>
          </p:nvPr>
        </p:nvSpPr>
        <p:spPr>
          <a:xfrm>
            <a:off x="394300" y="1250725"/>
            <a:ext cx="8154600" cy="32481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1800">
                <a:solidFill>
                  <a:srgbClr val="000000"/>
                </a:solidFill>
                <a:latin typeface="Roboto"/>
                <a:ea typeface="Roboto"/>
                <a:cs typeface="Roboto"/>
                <a:sym typeface="Roboto"/>
              </a:rPr>
              <a:t>Daniel Williams</a:t>
            </a:r>
            <a:endParaRPr sz="1800">
              <a:solidFill>
                <a:srgbClr val="000000"/>
              </a:solidFill>
              <a:latin typeface="Roboto"/>
              <a:ea typeface="Roboto"/>
              <a:cs typeface="Roboto"/>
              <a:sym typeface="Roboto"/>
            </a:endParaRPr>
          </a:p>
          <a:p>
            <a:pPr indent="0" lvl="0" marL="0" rtl="0" algn="ctr">
              <a:lnSpc>
                <a:spcPct val="100000"/>
              </a:lnSpc>
              <a:spcBef>
                <a:spcPts val="0"/>
              </a:spcBef>
              <a:spcAft>
                <a:spcPts val="0"/>
              </a:spcAft>
              <a:buNone/>
            </a:pPr>
            <a:r>
              <a:t/>
            </a:r>
            <a:endParaRPr sz="1800">
              <a:solidFill>
                <a:srgbClr val="000000"/>
              </a:solidFill>
              <a:latin typeface="Roboto"/>
              <a:ea typeface="Roboto"/>
              <a:cs typeface="Roboto"/>
              <a:sym typeface="Roboto"/>
            </a:endParaRPr>
          </a:p>
          <a:p>
            <a:pPr indent="0" lvl="0" marL="0" rtl="0" algn="ctr">
              <a:lnSpc>
                <a:spcPct val="100000"/>
              </a:lnSpc>
              <a:spcBef>
                <a:spcPts val="0"/>
              </a:spcBef>
              <a:spcAft>
                <a:spcPts val="0"/>
              </a:spcAft>
              <a:buNone/>
            </a:pPr>
            <a:r>
              <a:rPr lang="en" sz="1800">
                <a:solidFill>
                  <a:srgbClr val="000000"/>
                </a:solidFill>
                <a:latin typeface="Roboto"/>
                <a:ea typeface="Roboto"/>
                <a:cs typeface="Roboto"/>
                <a:sym typeface="Roboto"/>
              </a:rPr>
              <a:t>dwilliams@kenzan.com</a:t>
            </a:r>
            <a:endParaRPr sz="1800">
              <a:solidFill>
                <a:srgbClr val="000000"/>
              </a:solidFill>
              <a:latin typeface="Roboto"/>
              <a:ea typeface="Roboto"/>
              <a:cs typeface="Roboto"/>
              <a:sym typeface="Roboto"/>
            </a:endParaRPr>
          </a:p>
          <a:p>
            <a:pPr indent="0" lvl="0" marL="0" rtl="0" algn="ctr">
              <a:lnSpc>
                <a:spcPct val="100000"/>
              </a:lnSpc>
              <a:spcBef>
                <a:spcPts val="0"/>
              </a:spcBef>
              <a:spcAft>
                <a:spcPts val="0"/>
              </a:spcAft>
              <a:buNone/>
            </a:pPr>
            <a:r>
              <a:t/>
            </a:r>
            <a:endParaRPr sz="1800">
              <a:solidFill>
                <a:srgbClr val="000000"/>
              </a:solidFill>
              <a:latin typeface="Roboto"/>
              <a:ea typeface="Roboto"/>
              <a:cs typeface="Roboto"/>
              <a:sym typeface="Roboto"/>
            </a:endParaRPr>
          </a:p>
          <a:p>
            <a:pPr indent="0" lvl="0" marL="0" rtl="0" algn="ctr">
              <a:lnSpc>
                <a:spcPct val="100000"/>
              </a:lnSpc>
              <a:spcBef>
                <a:spcPts val="0"/>
              </a:spcBef>
              <a:spcAft>
                <a:spcPts val="0"/>
              </a:spcAft>
              <a:buNone/>
            </a:pPr>
            <a:r>
              <a:rPr lang="en" sz="1800" u="sng">
                <a:solidFill>
                  <a:srgbClr val="F38530"/>
                </a:solidFill>
                <a:latin typeface="Roboto"/>
                <a:ea typeface="Roboto"/>
                <a:cs typeface="Roboto"/>
                <a:sym typeface="Roboto"/>
                <a:hlinkClick r:id="rId3"/>
              </a:rPr>
              <a:t>https://github.com/kenzanlabs/modernmicroservices</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Rehashing Platform</a:t>
            </a:r>
            <a:endParaRPr sz="2400"/>
          </a:p>
        </p:txBody>
      </p:sp>
      <p:sp>
        <p:nvSpPr>
          <p:cNvPr id="194" name="Google Shape;194;p25"/>
          <p:cNvSpPr txBox="1"/>
          <p:nvPr>
            <p:ph idx="3" type="title"/>
          </p:nvPr>
        </p:nvSpPr>
        <p:spPr>
          <a:xfrm>
            <a:off x="394300" y="1250725"/>
            <a:ext cx="8154600" cy="3248100"/>
          </a:xfrm>
          <a:prstGeom prst="rect">
            <a:avLst/>
          </a:prstGeom>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Platform / Environment / Deployment Method</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Cloud vs On-prem</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Docker / Kubernetes vs VM vs Bare Metal</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Isolation</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Logging</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Short term vs Long Term (aka Roll off)</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Monitoring (Metrics and Telemetry)</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Configuration Management</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Credential Management</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Databases / Datastores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API / Web Gateways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Deployment Managers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Documentation</a:t>
            </a:r>
            <a:endParaRPr sz="1200">
              <a:solidFill>
                <a:srgbClr val="202124"/>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Ran into major shortfalls in documentation.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Biggest Question: Build or Buy?</a:t>
            </a:r>
            <a:endParaRPr sz="2400"/>
          </a:p>
        </p:txBody>
      </p:sp>
      <p:sp>
        <p:nvSpPr>
          <p:cNvPr id="200" name="Google Shape;200;p26"/>
          <p:cNvSpPr txBox="1"/>
          <p:nvPr>
            <p:ph idx="3" type="title"/>
          </p:nvPr>
        </p:nvSpPr>
        <p:spPr>
          <a:xfrm>
            <a:off x="394300" y="1250725"/>
            <a:ext cx="8154600" cy="3248100"/>
          </a:xfrm>
          <a:prstGeom prst="rect">
            <a:avLst/>
          </a:prstGeom>
        </p:spPr>
        <p:txBody>
          <a:bodyPr anchorCtr="0" anchor="t" bIns="0" lIns="0" spcFirstLastPara="1" rIns="0" wrap="square" tIns="0">
            <a:noAutofit/>
          </a:bodyPr>
          <a:lstStyle/>
          <a:p>
            <a:pPr indent="-342900" lvl="0" marL="457200" marR="0" rtl="0" algn="l">
              <a:lnSpc>
                <a:spcPct val="115000"/>
              </a:lnSpc>
              <a:spcBef>
                <a:spcPts val="0"/>
              </a:spcBef>
              <a:spcAft>
                <a:spcPts val="0"/>
              </a:spcAft>
              <a:buSzPts val="1800"/>
              <a:buChar char="●"/>
            </a:pPr>
            <a:r>
              <a:rPr lang="en" sz="1800"/>
              <a:t>Heavily influenced by project size and budget</a:t>
            </a:r>
            <a:endParaRPr sz="1800"/>
          </a:p>
          <a:p>
            <a:pPr indent="-342900" lvl="0" marL="457200" marR="0" rtl="0" algn="l">
              <a:lnSpc>
                <a:spcPct val="115000"/>
              </a:lnSpc>
              <a:spcBef>
                <a:spcPts val="0"/>
              </a:spcBef>
              <a:spcAft>
                <a:spcPts val="0"/>
              </a:spcAft>
              <a:buSzPts val="1800"/>
              <a:buChar char="●"/>
            </a:pPr>
            <a:r>
              <a:rPr lang="en" sz="1800"/>
              <a:t>For open source projects: </a:t>
            </a:r>
            <a:r>
              <a:rPr b="1" lang="en" sz="1800"/>
              <a:t>Buy Buy Buy</a:t>
            </a:r>
            <a:endParaRPr b="1" sz="1800"/>
          </a:p>
          <a:p>
            <a:pPr indent="-342900" lvl="1" marL="914400" marR="0" rtl="0" algn="l">
              <a:lnSpc>
                <a:spcPct val="115000"/>
              </a:lnSpc>
              <a:spcBef>
                <a:spcPts val="0"/>
              </a:spcBef>
              <a:spcAft>
                <a:spcPts val="0"/>
              </a:spcAft>
              <a:buSzPts val="1800"/>
              <a:buChar char="○"/>
            </a:pPr>
            <a:r>
              <a:rPr lang="en" sz="1800"/>
              <a:t>Usually one can find free versions (usually limited) for public / open source projects</a:t>
            </a:r>
            <a:endParaRPr sz="1800"/>
          </a:p>
          <a:p>
            <a:pPr indent="-342900" lvl="0" marL="457200" marR="0" rtl="0" algn="l">
              <a:lnSpc>
                <a:spcPct val="115000"/>
              </a:lnSpc>
              <a:spcBef>
                <a:spcPts val="0"/>
              </a:spcBef>
              <a:spcAft>
                <a:spcPts val="0"/>
              </a:spcAft>
              <a:buSzPts val="1800"/>
              <a:buChar char="●"/>
            </a:pPr>
            <a:r>
              <a:rPr lang="en" sz="1800"/>
              <a:t>Support infrastructure resource footprint will be as big as, usually two to three times bigger than, the application resource footprint.</a:t>
            </a:r>
            <a:endParaRPr sz="1800"/>
          </a:p>
          <a:p>
            <a:pPr indent="-342900" lvl="1" marL="914400" marR="0" rtl="0" algn="l">
              <a:lnSpc>
                <a:spcPct val="115000"/>
              </a:lnSpc>
              <a:spcBef>
                <a:spcPts val="0"/>
              </a:spcBef>
              <a:spcAft>
                <a:spcPts val="0"/>
              </a:spcAft>
              <a:buSzPts val="1800"/>
              <a:buChar char="○"/>
            </a:pPr>
            <a:r>
              <a:rPr lang="en" sz="1800"/>
              <a:t>People</a:t>
            </a:r>
            <a:endParaRPr sz="1800"/>
          </a:p>
          <a:p>
            <a:pPr indent="-342900" lvl="1" marL="914400" marR="0" rtl="0" algn="l">
              <a:lnSpc>
                <a:spcPct val="115000"/>
              </a:lnSpc>
              <a:spcBef>
                <a:spcPts val="0"/>
              </a:spcBef>
              <a:spcAft>
                <a:spcPts val="0"/>
              </a:spcAft>
              <a:buSzPts val="1800"/>
              <a:buChar char="○"/>
            </a:pPr>
            <a:r>
              <a:rPr lang="en" sz="1800"/>
              <a:t>Money</a:t>
            </a:r>
            <a:endParaRPr sz="1800"/>
          </a:p>
          <a:p>
            <a:pPr indent="-342900" lvl="1" marL="914400" marR="0" rtl="0" algn="l">
              <a:lnSpc>
                <a:spcPct val="115000"/>
              </a:lnSpc>
              <a:spcBef>
                <a:spcPts val="0"/>
              </a:spcBef>
              <a:spcAft>
                <a:spcPts val="0"/>
              </a:spcAft>
              <a:buSzPts val="1800"/>
              <a:buChar char="○"/>
            </a:pPr>
            <a:r>
              <a:rPr lang="en" sz="1800"/>
              <a:t>Time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Environments</a:t>
            </a:r>
            <a:endParaRPr sz="2400"/>
          </a:p>
        </p:txBody>
      </p:sp>
      <p:sp>
        <p:nvSpPr>
          <p:cNvPr id="206" name="Google Shape;206;p27"/>
          <p:cNvSpPr txBox="1"/>
          <p:nvPr>
            <p:ph idx="3" type="title"/>
          </p:nvPr>
        </p:nvSpPr>
        <p:spPr>
          <a:xfrm>
            <a:off x="394300" y="1250725"/>
            <a:ext cx="8154600" cy="3248100"/>
          </a:xfrm>
          <a:prstGeom prst="rect">
            <a:avLst/>
          </a:prstGeom>
        </p:spPr>
        <p:txBody>
          <a:bodyPr anchorCtr="0" anchor="t" bIns="0" lIns="0" spcFirstLastPara="1" rIns="0" wrap="square" tIns="0">
            <a:noAutofit/>
          </a:bodyPr>
          <a:lstStyle/>
          <a:p>
            <a:pPr indent="-342900" lvl="0" marL="457200" marR="0" rtl="0" algn="l">
              <a:lnSpc>
                <a:spcPct val="150000"/>
              </a:lnSpc>
              <a:spcBef>
                <a:spcPts val="0"/>
              </a:spcBef>
              <a:spcAft>
                <a:spcPts val="0"/>
              </a:spcAft>
              <a:buSzPts val="1800"/>
              <a:buChar char="●"/>
            </a:pPr>
            <a:r>
              <a:rPr lang="en" sz="1800"/>
              <a:t>Local</a:t>
            </a:r>
            <a:endParaRPr sz="1800"/>
          </a:p>
          <a:p>
            <a:pPr indent="-342900" lvl="0" marL="457200" marR="0" rtl="0" algn="l">
              <a:lnSpc>
                <a:spcPct val="150000"/>
              </a:lnSpc>
              <a:spcBef>
                <a:spcPts val="0"/>
              </a:spcBef>
              <a:spcAft>
                <a:spcPts val="0"/>
              </a:spcAft>
              <a:buSzPts val="1800"/>
              <a:buChar char="●"/>
            </a:pPr>
            <a:r>
              <a:rPr lang="en" sz="1800"/>
              <a:t>Development</a:t>
            </a:r>
            <a:endParaRPr sz="1800"/>
          </a:p>
          <a:p>
            <a:pPr indent="-342900" lvl="1" marL="914400" marR="0" rtl="0" algn="l">
              <a:lnSpc>
                <a:spcPct val="150000"/>
              </a:lnSpc>
              <a:spcBef>
                <a:spcPts val="0"/>
              </a:spcBef>
              <a:spcAft>
                <a:spcPts val="0"/>
              </a:spcAft>
              <a:buSzPts val="1800"/>
              <a:buChar char="○"/>
            </a:pPr>
            <a:r>
              <a:rPr lang="en" sz="1800"/>
              <a:t>Sometimes more than one</a:t>
            </a:r>
            <a:endParaRPr sz="1800"/>
          </a:p>
          <a:p>
            <a:pPr indent="-342900" lvl="0" marL="457200" marR="0" rtl="0" algn="l">
              <a:lnSpc>
                <a:spcPct val="150000"/>
              </a:lnSpc>
              <a:spcBef>
                <a:spcPts val="0"/>
              </a:spcBef>
              <a:spcAft>
                <a:spcPts val="0"/>
              </a:spcAft>
              <a:buSzPts val="1800"/>
              <a:buChar char="●"/>
            </a:pPr>
            <a:r>
              <a:rPr lang="en" sz="1800"/>
              <a:t>Test / Staging</a:t>
            </a:r>
            <a:endParaRPr sz="1800"/>
          </a:p>
          <a:p>
            <a:pPr indent="-342900" lvl="0" marL="457200" marR="0" rtl="0" algn="l">
              <a:lnSpc>
                <a:spcPct val="150000"/>
              </a:lnSpc>
              <a:spcBef>
                <a:spcPts val="0"/>
              </a:spcBef>
              <a:spcAft>
                <a:spcPts val="0"/>
              </a:spcAft>
              <a:buSzPts val="1800"/>
              <a:buChar char="●"/>
            </a:pPr>
            <a:r>
              <a:rPr lang="en" sz="1800"/>
              <a:t>Production</a:t>
            </a:r>
            <a:endParaRPr sz="1800"/>
          </a:p>
          <a:p>
            <a:pPr indent="-342900" lvl="0" marL="457200" marR="0" rtl="0" algn="l">
              <a:lnSpc>
                <a:spcPct val="150000"/>
              </a:lnSpc>
              <a:spcBef>
                <a:spcPts val="0"/>
              </a:spcBef>
              <a:spcAft>
                <a:spcPts val="0"/>
              </a:spcAft>
              <a:buSzPts val="1800"/>
              <a:buChar char="●"/>
            </a:pPr>
            <a:r>
              <a:rPr lang="en" sz="1800"/>
              <a:t>Defect / Fault Analysis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Deployment Methods</a:t>
            </a:r>
            <a:endParaRPr sz="2400"/>
          </a:p>
        </p:txBody>
      </p:sp>
      <p:sp>
        <p:nvSpPr>
          <p:cNvPr id="212" name="Google Shape;212;p28"/>
          <p:cNvSpPr txBox="1"/>
          <p:nvPr>
            <p:ph idx="3" type="title"/>
          </p:nvPr>
        </p:nvSpPr>
        <p:spPr>
          <a:xfrm>
            <a:off x="394300" y="1250725"/>
            <a:ext cx="4075800" cy="3248100"/>
          </a:xfrm>
          <a:prstGeom prst="rect">
            <a:avLst/>
          </a:prstGeom>
        </p:spPr>
        <p:txBody>
          <a:bodyPr anchorCtr="0" anchor="t" bIns="0" lIns="0" spcFirstLastPara="1" rIns="0" wrap="square" tIns="0">
            <a:noAutofit/>
          </a:bodyPr>
          <a:lstStyle/>
          <a:p>
            <a:pPr indent="-304800" lvl="0" marL="457200" marR="0" rtl="0" algn="l">
              <a:lnSpc>
                <a:spcPct val="150000"/>
              </a:lnSpc>
              <a:spcBef>
                <a:spcPts val="0"/>
              </a:spcBef>
              <a:spcAft>
                <a:spcPts val="0"/>
              </a:spcAft>
              <a:buSzPts val="1200"/>
              <a:buChar char="●"/>
            </a:pPr>
            <a:r>
              <a:rPr lang="en" sz="1200"/>
              <a:t>Recreate:</a:t>
            </a:r>
            <a:endParaRPr sz="1200"/>
          </a:p>
          <a:p>
            <a:pPr indent="-304800" lvl="1" marL="914400" marR="0" rtl="0" algn="l">
              <a:lnSpc>
                <a:spcPct val="150000"/>
              </a:lnSpc>
              <a:spcBef>
                <a:spcPts val="0"/>
              </a:spcBef>
              <a:spcAft>
                <a:spcPts val="0"/>
              </a:spcAft>
              <a:buSzPts val="1200"/>
              <a:buChar char="○"/>
            </a:pPr>
            <a:r>
              <a:rPr lang="en" sz="1200"/>
              <a:t>terminate all old</a:t>
            </a:r>
            <a:endParaRPr sz="1200"/>
          </a:p>
          <a:p>
            <a:pPr indent="-304800" lvl="1" marL="914400" marR="0" rtl="0" algn="l">
              <a:lnSpc>
                <a:spcPct val="150000"/>
              </a:lnSpc>
              <a:spcBef>
                <a:spcPts val="0"/>
              </a:spcBef>
              <a:spcAft>
                <a:spcPts val="0"/>
              </a:spcAft>
              <a:buSzPts val="1200"/>
              <a:buChar char="○"/>
            </a:pPr>
            <a:r>
              <a:rPr lang="en" sz="1200"/>
              <a:t>create all new</a:t>
            </a:r>
            <a:endParaRPr sz="1200"/>
          </a:p>
          <a:p>
            <a:pPr indent="-304800" lvl="0" marL="457200" marR="0" rtl="0" algn="l">
              <a:lnSpc>
                <a:spcPct val="150000"/>
              </a:lnSpc>
              <a:spcBef>
                <a:spcPts val="0"/>
              </a:spcBef>
              <a:spcAft>
                <a:spcPts val="0"/>
              </a:spcAft>
              <a:buSzPts val="1200"/>
              <a:buChar char="●"/>
            </a:pPr>
            <a:r>
              <a:rPr lang="en" sz="1200"/>
              <a:t>Rolling:</a:t>
            </a:r>
            <a:endParaRPr sz="1200"/>
          </a:p>
          <a:p>
            <a:pPr indent="-304800" lvl="1" marL="914400" marR="0" rtl="0" algn="l">
              <a:lnSpc>
                <a:spcPct val="150000"/>
              </a:lnSpc>
              <a:spcBef>
                <a:spcPts val="0"/>
              </a:spcBef>
              <a:spcAft>
                <a:spcPts val="0"/>
              </a:spcAft>
              <a:buSzPts val="1200"/>
              <a:buChar char="○"/>
            </a:pPr>
            <a:r>
              <a:rPr lang="en" sz="1200"/>
              <a:t>terminate one old</a:t>
            </a:r>
            <a:endParaRPr sz="1200"/>
          </a:p>
          <a:p>
            <a:pPr indent="-304800" lvl="1" marL="914400" marR="0" rtl="0" algn="l">
              <a:lnSpc>
                <a:spcPct val="150000"/>
              </a:lnSpc>
              <a:spcBef>
                <a:spcPts val="0"/>
              </a:spcBef>
              <a:spcAft>
                <a:spcPts val="0"/>
              </a:spcAft>
              <a:buSzPts val="1200"/>
              <a:buChar char="○"/>
            </a:pPr>
            <a:r>
              <a:rPr lang="en" sz="1200"/>
              <a:t>create one new</a:t>
            </a:r>
            <a:endParaRPr sz="1200"/>
          </a:p>
          <a:p>
            <a:pPr indent="-304800" lvl="1" marL="914400" marR="0" rtl="0" algn="l">
              <a:lnSpc>
                <a:spcPct val="150000"/>
              </a:lnSpc>
              <a:spcBef>
                <a:spcPts val="0"/>
              </a:spcBef>
              <a:spcAft>
                <a:spcPts val="0"/>
              </a:spcAft>
              <a:buSzPts val="1200"/>
              <a:buChar char="○"/>
            </a:pPr>
            <a:r>
              <a:rPr lang="en" sz="1200"/>
              <a:t>repeat until all done</a:t>
            </a:r>
            <a:endParaRPr sz="1200"/>
          </a:p>
          <a:p>
            <a:pPr indent="-304800" lvl="0" marL="457200" marR="0" rtl="0" algn="l">
              <a:lnSpc>
                <a:spcPct val="150000"/>
              </a:lnSpc>
              <a:spcBef>
                <a:spcPts val="0"/>
              </a:spcBef>
              <a:spcAft>
                <a:spcPts val="0"/>
              </a:spcAft>
              <a:buSzPts val="1200"/>
              <a:buChar char="●"/>
            </a:pPr>
            <a:r>
              <a:rPr lang="en" sz="1200"/>
              <a:t>Blue/Green (Red/Black):</a:t>
            </a:r>
            <a:endParaRPr sz="1200"/>
          </a:p>
          <a:p>
            <a:pPr indent="-304800" lvl="1" marL="914400" marR="0" rtl="0" algn="l">
              <a:lnSpc>
                <a:spcPct val="150000"/>
              </a:lnSpc>
              <a:spcBef>
                <a:spcPts val="0"/>
              </a:spcBef>
              <a:spcAft>
                <a:spcPts val="0"/>
              </a:spcAft>
              <a:buSzPts val="1200"/>
              <a:buChar char="○"/>
            </a:pPr>
            <a:r>
              <a:rPr lang="en" sz="1200"/>
              <a:t>Create all new in parallel</a:t>
            </a:r>
            <a:endParaRPr sz="1200"/>
          </a:p>
          <a:p>
            <a:pPr indent="-304800" lvl="1" marL="914400" marR="0" rtl="0" algn="l">
              <a:lnSpc>
                <a:spcPct val="150000"/>
              </a:lnSpc>
              <a:spcBef>
                <a:spcPts val="0"/>
              </a:spcBef>
              <a:spcAft>
                <a:spcPts val="0"/>
              </a:spcAft>
              <a:buSzPts val="1200"/>
              <a:buChar char="○"/>
            </a:pPr>
            <a:r>
              <a:rPr lang="en" sz="1200"/>
              <a:t>cut traffic over from old to new</a:t>
            </a:r>
            <a:endParaRPr sz="1200"/>
          </a:p>
          <a:p>
            <a:pPr indent="-304800" lvl="1" marL="914400" marR="0" rtl="0" algn="l">
              <a:lnSpc>
                <a:spcPct val="150000"/>
              </a:lnSpc>
              <a:spcBef>
                <a:spcPts val="0"/>
              </a:spcBef>
              <a:spcAft>
                <a:spcPts val="0"/>
              </a:spcAft>
              <a:buSzPts val="1200"/>
              <a:buChar char="○"/>
            </a:pPr>
            <a:r>
              <a:rPr lang="en" sz="1200"/>
              <a:t>terminate all old</a:t>
            </a:r>
            <a:endParaRPr sz="1200"/>
          </a:p>
        </p:txBody>
      </p:sp>
      <p:sp>
        <p:nvSpPr>
          <p:cNvPr id="213" name="Google Shape;213;p28"/>
          <p:cNvSpPr txBox="1"/>
          <p:nvPr>
            <p:ph idx="3" type="title"/>
          </p:nvPr>
        </p:nvSpPr>
        <p:spPr>
          <a:xfrm>
            <a:off x="4625450" y="1250725"/>
            <a:ext cx="4075800" cy="3400500"/>
          </a:xfrm>
          <a:prstGeom prst="rect">
            <a:avLst/>
          </a:prstGeom>
        </p:spPr>
        <p:txBody>
          <a:bodyPr anchorCtr="0" anchor="t" bIns="0" lIns="0" spcFirstLastPara="1" rIns="0" wrap="square" tIns="0">
            <a:noAutofit/>
          </a:bodyPr>
          <a:lstStyle/>
          <a:p>
            <a:pPr indent="-304800" lvl="0" marL="457200" marR="0" rtl="0" algn="l">
              <a:lnSpc>
                <a:spcPct val="150000"/>
              </a:lnSpc>
              <a:spcBef>
                <a:spcPts val="0"/>
              </a:spcBef>
              <a:spcAft>
                <a:spcPts val="0"/>
              </a:spcAft>
              <a:buSzPts val="1200"/>
              <a:buChar char="●"/>
            </a:pPr>
            <a:r>
              <a:rPr lang="en" sz="1200"/>
              <a:t>Canary</a:t>
            </a:r>
            <a:r>
              <a:rPr lang="en" sz="1200"/>
              <a:t>:</a:t>
            </a:r>
            <a:endParaRPr sz="1200"/>
          </a:p>
          <a:p>
            <a:pPr indent="-304800" lvl="1" marL="914400" marR="0" rtl="0" algn="l">
              <a:lnSpc>
                <a:spcPct val="150000"/>
              </a:lnSpc>
              <a:spcBef>
                <a:spcPts val="0"/>
              </a:spcBef>
              <a:spcAft>
                <a:spcPts val="0"/>
              </a:spcAft>
              <a:buSzPts val="1200"/>
              <a:buChar char="○"/>
            </a:pPr>
            <a:r>
              <a:rPr lang="en" sz="1200"/>
              <a:t>Create portion new</a:t>
            </a:r>
            <a:endParaRPr sz="1200"/>
          </a:p>
          <a:p>
            <a:pPr indent="-304800" lvl="1" marL="914400" marR="0" rtl="0" algn="l">
              <a:lnSpc>
                <a:spcPct val="150000"/>
              </a:lnSpc>
              <a:spcBef>
                <a:spcPts val="0"/>
              </a:spcBef>
              <a:spcAft>
                <a:spcPts val="0"/>
              </a:spcAft>
              <a:buSzPts val="1200"/>
              <a:buChar char="○"/>
            </a:pPr>
            <a:r>
              <a:rPr lang="en" sz="1200"/>
              <a:t>Cut portion traffic from old to new</a:t>
            </a:r>
            <a:endParaRPr sz="1200"/>
          </a:p>
          <a:p>
            <a:pPr indent="-304800" lvl="1" marL="914400" marR="0" rtl="0" algn="l">
              <a:lnSpc>
                <a:spcPct val="150000"/>
              </a:lnSpc>
              <a:spcBef>
                <a:spcPts val="0"/>
              </a:spcBef>
              <a:spcAft>
                <a:spcPts val="0"/>
              </a:spcAft>
              <a:buSzPts val="1200"/>
              <a:buChar char="○"/>
            </a:pPr>
            <a:r>
              <a:rPr lang="en" sz="1200"/>
              <a:t>Repeat until all traffic cut over</a:t>
            </a:r>
            <a:endParaRPr sz="1200"/>
          </a:p>
          <a:p>
            <a:pPr indent="-304800" lvl="1" marL="914400" marR="0" rtl="0" algn="l">
              <a:lnSpc>
                <a:spcPct val="150000"/>
              </a:lnSpc>
              <a:spcBef>
                <a:spcPts val="0"/>
              </a:spcBef>
              <a:spcAft>
                <a:spcPts val="0"/>
              </a:spcAft>
              <a:buSzPts val="1200"/>
              <a:buChar char="○"/>
            </a:pPr>
            <a:r>
              <a:rPr lang="en" sz="1200"/>
              <a:t>Terminate all old</a:t>
            </a:r>
            <a:endParaRPr sz="1200"/>
          </a:p>
          <a:p>
            <a:pPr indent="-304800" lvl="0" marL="457200" marR="0" rtl="0" algn="l">
              <a:lnSpc>
                <a:spcPct val="150000"/>
              </a:lnSpc>
              <a:spcBef>
                <a:spcPts val="0"/>
              </a:spcBef>
              <a:spcAft>
                <a:spcPts val="0"/>
              </a:spcAft>
              <a:buSzPts val="1200"/>
              <a:buChar char="●"/>
            </a:pPr>
            <a:r>
              <a:rPr lang="en" sz="1200"/>
              <a:t>A/B Testing:</a:t>
            </a:r>
            <a:endParaRPr sz="1200"/>
          </a:p>
          <a:p>
            <a:pPr indent="-304800" lvl="1" marL="914400" marR="0" rtl="0" algn="l">
              <a:lnSpc>
                <a:spcPct val="150000"/>
              </a:lnSpc>
              <a:spcBef>
                <a:spcPts val="0"/>
              </a:spcBef>
              <a:spcAft>
                <a:spcPts val="0"/>
              </a:spcAft>
              <a:buSzPts val="1200"/>
              <a:buChar char="○"/>
            </a:pPr>
            <a:r>
              <a:rPr lang="en" sz="1200"/>
              <a:t>Like canary, but never completes</a:t>
            </a:r>
            <a:endParaRPr sz="1200"/>
          </a:p>
          <a:p>
            <a:pPr indent="-304800" lvl="1" marL="914400" marR="0" rtl="0" algn="l">
              <a:lnSpc>
                <a:spcPct val="150000"/>
              </a:lnSpc>
              <a:spcBef>
                <a:spcPts val="0"/>
              </a:spcBef>
              <a:spcAft>
                <a:spcPts val="0"/>
              </a:spcAft>
              <a:buSzPts val="1200"/>
              <a:buChar char="○"/>
            </a:pPr>
            <a:r>
              <a:rPr lang="en" sz="1200"/>
              <a:t>Used for testing features/changes</a:t>
            </a:r>
            <a:endParaRPr sz="1200"/>
          </a:p>
          <a:p>
            <a:pPr indent="-304800" lvl="0" marL="457200" marR="0" rtl="0" algn="l">
              <a:lnSpc>
                <a:spcPct val="150000"/>
              </a:lnSpc>
              <a:spcBef>
                <a:spcPts val="0"/>
              </a:spcBef>
              <a:spcAft>
                <a:spcPts val="0"/>
              </a:spcAft>
              <a:buSzPts val="1200"/>
              <a:buChar char="●"/>
            </a:pPr>
            <a:r>
              <a:rPr lang="en" sz="1200"/>
              <a:t>Shadow:</a:t>
            </a:r>
            <a:endParaRPr sz="1200"/>
          </a:p>
          <a:p>
            <a:pPr indent="-304800" lvl="1" marL="914400" marR="0" rtl="0" algn="l">
              <a:lnSpc>
                <a:spcPct val="150000"/>
              </a:lnSpc>
              <a:spcBef>
                <a:spcPts val="0"/>
              </a:spcBef>
              <a:spcAft>
                <a:spcPts val="0"/>
              </a:spcAft>
              <a:buSzPts val="1200"/>
              <a:buChar char="○"/>
            </a:pPr>
            <a:r>
              <a:rPr lang="en" sz="1200"/>
              <a:t>Copy of all traffic to old goes to new</a:t>
            </a:r>
            <a:endParaRPr sz="1200"/>
          </a:p>
          <a:p>
            <a:pPr indent="-304800" lvl="1" marL="914400" marR="0" rtl="0" algn="l">
              <a:lnSpc>
                <a:spcPct val="150000"/>
              </a:lnSpc>
              <a:spcBef>
                <a:spcPts val="0"/>
              </a:spcBef>
              <a:spcAft>
                <a:spcPts val="0"/>
              </a:spcAft>
              <a:buSzPts val="1200"/>
              <a:buChar char="○"/>
            </a:pPr>
            <a:r>
              <a:rPr lang="en" sz="1200"/>
              <a:t>Responses from new go to /dev/null</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Deployment Pipelines</a:t>
            </a:r>
            <a:endParaRPr sz="2400"/>
          </a:p>
        </p:txBody>
      </p:sp>
      <p:sp>
        <p:nvSpPr>
          <p:cNvPr id="219" name="Google Shape;219;p29"/>
          <p:cNvSpPr txBox="1"/>
          <p:nvPr>
            <p:ph idx="3" type="title"/>
          </p:nvPr>
        </p:nvSpPr>
        <p:spPr>
          <a:xfrm>
            <a:off x="394300" y="1250725"/>
            <a:ext cx="8154600" cy="3248100"/>
          </a:xfrm>
          <a:prstGeom prst="rect">
            <a:avLst/>
          </a:prstGeom>
        </p:spPr>
        <p:txBody>
          <a:bodyPr anchorCtr="0" anchor="t" bIns="0" lIns="0" spcFirstLastPara="1" rIns="0" wrap="square" tIns="0">
            <a:noAutofit/>
          </a:bodyPr>
          <a:lstStyle/>
          <a:p>
            <a:pPr indent="0" lvl="0" marL="0" marR="0" rtl="0" algn="l">
              <a:lnSpc>
                <a:spcPct val="100000"/>
              </a:lnSpc>
              <a:spcBef>
                <a:spcPts val="0"/>
              </a:spcBef>
              <a:spcAft>
                <a:spcPts val="800"/>
              </a:spcAft>
              <a:buNone/>
            </a:pPr>
            <a:r>
              <a:rPr lang="en" sz="1800"/>
              <a:t>A deployment pipeline:</a:t>
            </a:r>
            <a:endParaRPr sz="1800"/>
          </a:p>
        </p:txBody>
      </p:sp>
      <p:pic>
        <p:nvPicPr>
          <p:cNvPr id="220" name="Google Shape;220;p29"/>
          <p:cNvPicPr preferRelativeResize="0"/>
          <p:nvPr/>
        </p:nvPicPr>
        <p:blipFill rotWithShape="1">
          <a:blip r:embed="rId3">
            <a:alphaModFix/>
          </a:blip>
          <a:srcRect b="44192" l="2678" r="4652" t="22839"/>
          <a:stretch/>
        </p:blipFill>
        <p:spPr>
          <a:xfrm>
            <a:off x="649625" y="2212413"/>
            <a:ext cx="7844747" cy="1324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idx="2" type="title"/>
          </p:nvPr>
        </p:nvSpPr>
        <p:spPr>
          <a:xfrm>
            <a:off x="394300" y="210500"/>
            <a:ext cx="8154600" cy="49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Deployment Pipelines</a:t>
            </a:r>
            <a:endParaRPr sz="2400"/>
          </a:p>
        </p:txBody>
      </p:sp>
      <p:sp>
        <p:nvSpPr>
          <p:cNvPr id="226" name="Google Shape;226;p30"/>
          <p:cNvSpPr txBox="1"/>
          <p:nvPr>
            <p:ph idx="3" type="title"/>
          </p:nvPr>
        </p:nvSpPr>
        <p:spPr>
          <a:xfrm>
            <a:off x="394300" y="1250725"/>
            <a:ext cx="8154600" cy="3248100"/>
          </a:xfrm>
          <a:prstGeom prst="rect">
            <a:avLst/>
          </a:prstGeom>
        </p:spPr>
        <p:txBody>
          <a:bodyPr anchorCtr="0" anchor="t" bIns="0" lIns="0" spcFirstLastPara="1" rIns="0" wrap="square" tIns="0">
            <a:noAutofit/>
          </a:bodyPr>
          <a:lstStyle/>
          <a:p>
            <a:pPr indent="0" lvl="0" marL="0" marR="0" rtl="0" algn="l">
              <a:lnSpc>
                <a:spcPct val="100000"/>
              </a:lnSpc>
              <a:spcBef>
                <a:spcPts val="0"/>
              </a:spcBef>
              <a:spcAft>
                <a:spcPts val="800"/>
              </a:spcAft>
              <a:buNone/>
            </a:pPr>
            <a:r>
              <a:rPr lang="en" sz="1800"/>
              <a:t>A (real) deployment pipeline:</a:t>
            </a:r>
            <a:endParaRPr sz="1800"/>
          </a:p>
        </p:txBody>
      </p:sp>
      <p:pic>
        <p:nvPicPr>
          <p:cNvPr id="227" name="Google Shape;227;p30"/>
          <p:cNvPicPr preferRelativeResize="0"/>
          <p:nvPr/>
        </p:nvPicPr>
        <p:blipFill rotWithShape="1">
          <a:blip r:embed="rId3">
            <a:alphaModFix/>
          </a:blip>
          <a:srcRect b="23752" l="1104" r="3666" t="13626"/>
          <a:stretch/>
        </p:blipFill>
        <p:spPr>
          <a:xfrm>
            <a:off x="541625" y="1616650"/>
            <a:ext cx="8060774" cy="2516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019_Kenzan Master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