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22"/>
    <p:restoredTop sz="94622"/>
  </p:normalViewPr>
  <p:slideViewPr>
    <p:cSldViewPr snapToGrid="0" snapToObjects="1">
      <p:cViewPr varScale="1">
        <p:scale>
          <a:sx n="86" d="100"/>
          <a:sy n="86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2F6DF-CDA4-8E49-881A-E02AFB72C4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D4B57-B382-744F-BD12-84E1EFE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A89-4CD8-B546-A8B0-72194B0AD182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D6C1-E9BD-5D41-AFF5-4F292D60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A89-4CD8-B546-A8B0-72194B0AD182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D6C1-E9BD-5D41-AFF5-4F292D60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A89-4CD8-B546-A8B0-72194B0AD182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D6C1-E9BD-5D41-AFF5-4F292D60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A89-4CD8-B546-A8B0-72194B0AD182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D6C1-E9BD-5D41-AFF5-4F292D60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A89-4CD8-B546-A8B0-72194B0AD182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D6C1-E9BD-5D41-AFF5-4F292D60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A89-4CD8-B546-A8B0-72194B0AD182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D6C1-E9BD-5D41-AFF5-4F292D60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A89-4CD8-B546-A8B0-72194B0AD182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D6C1-E9BD-5D41-AFF5-4F292D60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A89-4CD8-B546-A8B0-72194B0AD182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D6C1-E9BD-5D41-AFF5-4F292D60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0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A89-4CD8-B546-A8B0-72194B0AD182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D6C1-E9BD-5D41-AFF5-4F292D60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A89-4CD8-B546-A8B0-72194B0AD182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D6C1-E9BD-5D41-AFF5-4F292D60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A89-4CD8-B546-A8B0-72194B0AD182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D6C1-E9BD-5D41-AFF5-4F292D60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1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1A89-4CD8-B546-A8B0-72194B0AD182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D6C1-E9BD-5D41-AFF5-4F292D60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2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by step guide to DMF automation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822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92454" y="2199503"/>
            <a:ext cx="7265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main window of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To access to the automation GUI, first navigate to the file and open it in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. (the location of the file depends on where you downloaded the code to)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Once opened, double click on ’ standardGUIv2.m ’ and a window will appear.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 flipH="1" flipV="1">
            <a:off x="666443" y="1297460"/>
            <a:ext cx="494270" cy="4651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196064" y="3286896"/>
            <a:ext cx="1435028" cy="3746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8" y="0"/>
            <a:ext cx="11830512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H="1" flipV="1">
            <a:off x="5199707" y="457201"/>
            <a:ext cx="618661" cy="593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61817" y="1828800"/>
            <a:ext cx="4596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window should appear after you have double clicked on ’ standardGUIv2.m ’. It is the body of the main code.</a:t>
            </a:r>
          </a:p>
          <a:p>
            <a:endParaRPr lang="en-US" dirty="0"/>
          </a:p>
          <a:p>
            <a:r>
              <a:rPr lang="en-US" dirty="0" smtClean="0"/>
              <a:t>- To open the program itself, click on the ‘ Run ‘ button.</a:t>
            </a:r>
          </a:p>
        </p:txBody>
      </p:sp>
    </p:spTree>
    <p:extLst>
      <p:ext uri="{BB962C8B-B14F-4D97-AF65-F5344CB8AC3E}">
        <p14:creationId xmlns:p14="http://schemas.microsoft.com/office/powerpoint/2010/main" val="95309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Electrode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 Generator and time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grid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Electrode button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Live feed Camera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Sequence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Feedback Control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596" y="1371599"/>
            <a:ext cx="4584357" cy="326218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5330" y="4633784"/>
            <a:ext cx="6507892" cy="2104767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49481" y="609600"/>
            <a:ext cx="2203622" cy="4024184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767118" y="4633783"/>
            <a:ext cx="3280719" cy="210476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885" y="490151"/>
            <a:ext cx="4878862" cy="881448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-10300" y="0"/>
            <a:ext cx="3371337" cy="704335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596" y="704335"/>
            <a:ext cx="4516392" cy="667264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728516" y="1470453"/>
            <a:ext cx="4782068" cy="30438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07474" y="704334"/>
            <a:ext cx="32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4131273" y="704334"/>
            <a:ext cx="405715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07820" y="1434753"/>
            <a:ext cx="32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831619" y="1434753"/>
            <a:ext cx="405715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90850" y="4757352"/>
            <a:ext cx="32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14649" y="4757352"/>
            <a:ext cx="405715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941142" y="1550085"/>
            <a:ext cx="32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Oval 34"/>
          <p:cNvSpPr/>
          <p:nvPr/>
        </p:nvSpPr>
        <p:spPr>
          <a:xfrm>
            <a:off x="8864941" y="1550085"/>
            <a:ext cx="405715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270656" y="484657"/>
            <a:ext cx="32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9194455" y="484657"/>
            <a:ext cx="405715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1623589" y="4942018"/>
            <a:ext cx="32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9" name="Oval 38"/>
          <p:cNvSpPr/>
          <p:nvPr/>
        </p:nvSpPr>
        <p:spPr>
          <a:xfrm>
            <a:off x="11547388" y="4942018"/>
            <a:ext cx="405715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663745" y="604107"/>
            <a:ext cx="32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1587544" y="604107"/>
            <a:ext cx="405715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041823" y="0"/>
            <a:ext cx="32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965622" y="0"/>
            <a:ext cx="405715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0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66593" y="1371600"/>
            <a:ext cx="4871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 DMF Grid 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Click on the ‘ New grid ’ icon in the ‘General Setup ’ area.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Insert number of rows and columns.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Click on the ‘ numbering ‘ radio button in the                ’ electrode functions ’area 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Insert the electrode number.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Once everything is numbered, click on ‘ Save grid ‘ icon </a:t>
            </a:r>
            <a:r>
              <a:rPr lang="en-US" dirty="0"/>
              <a:t>in the ‘General Setup ’ </a:t>
            </a:r>
            <a:r>
              <a:rPr lang="en-US" dirty="0" smtClean="0"/>
              <a:t>area and then name the grid.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-74967" y="321949"/>
            <a:ext cx="673483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7890" y="691281"/>
            <a:ext cx="405715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5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1422400"/>
            <a:ext cx="497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 Setup 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Click on the ‘ Arduino ‘ button in the ‘ General setup ’ area and select ‘ Connect ‘.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Input the COM number the </a:t>
            </a:r>
            <a:r>
              <a:rPr lang="en-US" dirty="0"/>
              <a:t>A</a:t>
            </a:r>
            <a:r>
              <a:rPr lang="en-US" dirty="0" smtClean="0"/>
              <a:t>rduino is connected to.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Click on the </a:t>
            </a:r>
            <a:r>
              <a:rPr lang="en-US" dirty="0" err="1" smtClean="0"/>
              <a:t>uEye</a:t>
            </a:r>
            <a:r>
              <a:rPr lang="en-US" dirty="0" smtClean="0"/>
              <a:t> button which is next to the Arduino one and select ‘ Connect ’.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Click on the ‘ Connect Function Generator ‘ in the ‘ Function Generator and time setup ’ area.</a:t>
            </a:r>
          </a:p>
        </p:txBody>
      </p:sp>
    </p:spTree>
    <p:extLst>
      <p:ext uri="{BB962C8B-B14F-4D97-AF65-F5344CB8AC3E}">
        <p14:creationId xmlns:p14="http://schemas.microsoft.com/office/powerpoint/2010/main" val="210572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2800" y="1244600"/>
            <a:ext cx="510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Setup 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Click on ‘ Sequence Actuation ’ radio button.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Make your sequence by clicking on the electrode button (multiple if needed) and press on space to save that ’ one step ’.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Repeat until you finished making your sequence.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Input parameters of voltage, time and frequency in the ‘ Function Generator and time setup ’ area.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Click on ‘ Activate Sequence ‘ button when you are ready.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352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Step by step guide to DMF automation system</vt:lpstr>
      <vt:lpstr>PowerPoint Presentation</vt:lpstr>
      <vt:lpstr>PowerPoint Presentation</vt:lpstr>
      <vt:lpstr>Layout of the GUI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by step guide to DMF automation system</dc:title>
  <dc:creator>philippe.vo.nam@gmail.com</dc:creator>
  <cp:lastModifiedBy>philippe.vo.nam@gmail.com</cp:lastModifiedBy>
  <cp:revision>22</cp:revision>
  <dcterms:created xsi:type="dcterms:W3CDTF">2017-06-05T15:50:29Z</dcterms:created>
  <dcterms:modified xsi:type="dcterms:W3CDTF">2017-09-21T19:12:07Z</dcterms:modified>
</cp:coreProperties>
</file>