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64" r:id="rId5"/>
    <p:sldId id="265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>
      <p:cViewPr varScale="1">
        <p:scale>
          <a:sx n="100" d="100"/>
          <a:sy n="100" d="100"/>
        </p:scale>
        <p:origin x="8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482DC-4E72-524C-A383-F7AB5DF14B31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A2C2D-E956-5945-AC56-AE943431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038-F4D6-2247-B794-05D7B61983D5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27A4-A4A4-734E-AE78-E4D3992F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5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038-F4D6-2247-B794-05D7B61983D5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27A4-A4A4-734E-AE78-E4D3992F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2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038-F4D6-2247-B794-05D7B61983D5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27A4-A4A4-734E-AE78-E4D3992F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038-F4D6-2247-B794-05D7B61983D5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27A4-A4A4-734E-AE78-E4D3992F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2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038-F4D6-2247-B794-05D7B61983D5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27A4-A4A4-734E-AE78-E4D3992F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038-F4D6-2247-B794-05D7B61983D5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27A4-A4A4-734E-AE78-E4D3992F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9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038-F4D6-2247-B794-05D7B61983D5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27A4-A4A4-734E-AE78-E4D3992F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3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038-F4D6-2247-B794-05D7B61983D5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27A4-A4A4-734E-AE78-E4D3992F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0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038-F4D6-2247-B794-05D7B61983D5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27A4-A4A4-734E-AE78-E4D3992F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0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038-F4D6-2247-B794-05D7B61983D5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27A4-A4A4-734E-AE78-E4D3992F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0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2038-F4D6-2247-B794-05D7B61983D5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27A4-A4A4-734E-AE78-E4D3992F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7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92038-F4D6-2247-B794-05D7B61983D5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327A4-A4A4-734E-AE78-E4D3992F4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2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AIMS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following, step by step every time you are using the Sequencer. (except for the part where you make your sequence)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smtClean="0"/>
              <a:t>Sequence (1)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6751"/>
            <a:ext cx="5181600" cy="161049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Toggle </a:t>
            </a:r>
            <a:r>
              <a:rPr lang="en-US" dirty="0" smtClean="0"/>
              <a:t>Absorbance </a:t>
            </a:r>
            <a:r>
              <a:rPr lang="en-US" dirty="0" smtClean="0"/>
              <a:t>ON. </a:t>
            </a:r>
            <a:endParaRPr lang="en-US" dirty="0" smtClean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0253"/>
            <a:ext cx="5181600" cy="336678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451100" y="2032000"/>
            <a:ext cx="3848100" cy="172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2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 in Sequence Table (2)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6751"/>
            <a:ext cx="5181600" cy="161049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Make a sequence like you would normally do. To read absorbance, you need to add “special characters” to the sequence table.</a:t>
            </a:r>
          </a:p>
          <a:p>
            <a:r>
              <a:rPr lang="en-US" dirty="0" smtClean="0"/>
              <a:t>Add </a:t>
            </a:r>
            <a:r>
              <a:rPr lang="en-US" dirty="0" smtClean="0"/>
              <a:t>special characters </a:t>
            </a:r>
            <a:r>
              <a:rPr lang="en-US" dirty="0" smtClean="0"/>
              <a:t>by </a:t>
            </a:r>
            <a:r>
              <a:rPr lang="en-US" dirty="0" smtClean="0"/>
              <a:t>pressing these buttons: absorbance reading / pause time / blank reading / voltage </a:t>
            </a:r>
            <a:r>
              <a:rPr lang="en-US" dirty="0" smtClean="0"/>
              <a:t>change.</a:t>
            </a:r>
          </a:p>
          <a:p>
            <a:r>
              <a:rPr lang="en-US" dirty="0" smtClean="0"/>
              <a:t>This allows special functions to be performed during the sequence actuation phase.</a:t>
            </a:r>
          </a:p>
          <a:p>
            <a:r>
              <a:rPr lang="en-US" dirty="0"/>
              <a:t>Make sure to input a blank </a:t>
            </a:r>
            <a:r>
              <a:rPr lang="en-US" dirty="0" smtClean="0"/>
              <a:t>reading character </a:t>
            </a:r>
            <a:r>
              <a:rPr lang="en-US" dirty="0"/>
              <a:t>in the </a:t>
            </a:r>
            <a:r>
              <a:rPr lang="en-US" dirty="0" smtClean="0"/>
              <a:t>beginning</a:t>
            </a:r>
            <a:r>
              <a:rPr lang="en-US" dirty="0"/>
              <a:t> </a:t>
            </a:r>
            <a:r>
              <a:rPr lang="en-US" dirty="0" smtClean="0"/>
              <a:t>of your sequence.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0253"/>
            <a:ext cx="5181600" cy="33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9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: Making Sequence (1)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6751"/>
            <a:ext cx="5181600" cy="161049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 </a:t>
            </a:r>
            <a:r>
              <a:rPr lang="en-US" dirty="0" smtClean="0"/>
              <a:t>your sequence using the button.  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0253"/>
            <a:ext cx="5181600" cy="33667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606800" y="2070100"/>
            <a:ext cx="2679700" cy="93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5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7" y="1825625"/>
            <a:ext cx="5805793" cy="26701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Make sure you input the : number of Readings and number to Average like usual. </a:t>
            </a:r>
            <a:endParaRPr lang="en-US" dirty="0" smtClean="0"/>
          </a:p>
          <a:p>
            <a:r>
              <a:rPr lang="en-US" dirty="0" smtClean="0"/>
              <a:t>This should be located in the absorbance tab, to the right of the camera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3575"/>
            <a:ext cx="5181600" cy="14754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Under Sequence name, just put the </a:t>
            </a:r>
            <a:r>
              <a:rPr lang="en-US" dirty="0" smtClean="0"/>
              <a:t>name of the sequence </a:t>
            </a:r>
            <a:r>
              <a:rPr lang="en-US" dirty="0" smtClean="0"/>
              <a:t>you put when you saved it. (</a:t>
            </a:r>
            <a:r>
              <a:rPr lang="en-US" dirty="0" err="1" smtClean="0"/>
              <a:t>ie</a:t>
            </a:r>
            <a:r>
              <a:rPr lang="en-US" dirty="0" smtClean="0"/>
              <a:t>. Saved name = </a:t>
            </a:r>
            <a:r>
              <a:rPr lang="en-US" dirty="0" err="1" smtClean="0"/>
              <a:t>sequence_nam</a:t>
            </a:r>
            <a:r>
              <a:rPr lang="en-US" dirty="0" smtClean="0"/>
              <a:t> -&gt; I would input ‘</a:t>
            </a:r>
            <a:r>
              <a:rPr lang="en-US" dirty="0" err="1" smtClean="0"/>
              <a:t>nam</a:t>
            </a:r>
            <a:r>
              <a:rPr lang="en-US" dirty="0" smtClean="0"/>
              <a:t>’ only)</a:t>
            </a:r>
          </a:p>
          <a:p>
            <a:r>
              <a:rPr lang="en-US" dirty="0" smtClean="0"/>
              <a:t>End Cond. (End Condition) : </a:t>
            </a:r>
            <a:r>
              <a:rPr lang="en-US" dirty="0" smtClean="0"/>
              <a:t>there </a:t>
            </a:r>
            <a:r>
              <a:rPr lang="en-US" dirty="0" smtClean="0"/>
              <a:t>are 3 end conditions </a:t>
            </a:r>
            <a:r>
              <a:rPr lang="mr-IN" dirty="0" smtClean="0"/>
              <a:t>–</a:t>
            </a:r>
            <a:r>
              <a:rPr lang="en-US" dirty="0" smtClean="0"/>
              <a:t>&gt; Time / Cycle / OD -&gt; input exactly like these names ^^ (</a:t>
            </a:r>
            <a:r>
              <a:rPr lang="en-US" dirty="0" err="1" smtClean="0"/>
              <a:t>ie</a:t>
            </a:r>
            <a:r>
              <a:rPr lang="en-US" dirty="0" smtClean="0"/>
              <a:t>. ‘Time’ but without apostrophes)</a:t>
            </a:r>
          </a:p>
          <a:p>
            <a:r>
              <a:rPr lang="en-US" dirty="0" smtClean="0"/>
              <a:t>End Val. (End Value) : these are the values that the program will check and if met, will end that step in the table of </a:t>
            </a:r>
            <a:r>
              <a:rPr lang="en-US" dirty="0" smtClean="0"/>
              <a:t>sequences. </a:t>
            </a: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smtClean="0"/>
              <a:t>not met, it will continue the sequence in a loop. </a:t>
            </a:r>
          </a:p>
          <a:p>
            <a:r>
              <a:rPr lang="en-US" dirty="0" smtClean="0"/>
              <a:t>Time -&gt; (seconds)</a:t>
            </a:r>
          </a:p>
          <a:p>
            <a:r>
              <a:rPr lang="en-US" dirty="0" smtClean="0"/>
              <a:t>Cycle -&gt; (number of cycles)</a:t>
            </a:r>
          </a:p>
          <a:p>
            <a:r>
              <a:rPr lang="en-US" dirty="0" smtClean="0"/>
              <a:t>OD -&gt; (OD value)</a:t>
            </a:r>
          </a:p>
          <a:p>
            <a:r>
              <a:rPr lang="en-US" dirty="0" smtClean="0"/>
              <a:t># Steps. (Number of steps) : the number of steps in that sequence.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 err="1" smtClean="0"/>
              <a:t>Sequence_nam</a:t>
            </a:r>
            <a:r>
              <a:rPr lang="en-US" dirty="0" smtClean="0"/>
              <a:t> has 14 steps)</a:t>
            </a:r>
          </a:p>
          <a:p>
            <a:r>
              <a:rPr lang="en-US" dirty="0" smtClean="0"/>
              <a:t>If you do not know the number of steps, just click on your </a:t>
            </a:r>
            <a:r>
              <a:rPr lang="en-US" dirty="0" err="1" smtClean="0"/>
              <a:t>sequence_name</a:t>
            </a:r>
            <a:r>
              <a:rPr lang="en-US" dirty="0" smtClean="0"/>
              <a:t> file and you should be able to figure it out.</a:t>
            </a:r>
          </a:p>
          <a:p>
            <a:r>
              <a:rPr lang="en-US" dirty="0" smtClean="0"/>
              <a:t>Finally, input the number of steps you have in the Table of sequences here.</a:t>
            </a:r>
          </a:p>
          <a:p>
            <a:r>
              <a:rPr lang="en-US" dirty="0" smtClean="0"/>
              <a:t>Activate using this.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613564" y="3491345"/>
            <a:ext cx="1886989" cy="201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536276" y="4131425"/>
            <a:ext cx="931026" cy="186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Sequencer Table (3)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7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376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AIMS Tutorial</vt:lpstr>
      <vt:lpstr>PowerPoint Presentation</vt:lpstr>
      <vt:lpstr>Making Sequence (1) </vt:lpstr>
      <vt:lpstr>Special Character in Sequence Table (2) </vt:lpstr>
      <vt:lpstr>How to : Making Sequence (1) </vt:lpstr>
      <vt:lpstr>PowerPoint Presentation</vt:lpstr>
      <vt:lpstr>Sequencer Table (3)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sequences Tutorial</dc:title>
  <dc:creator>philippe.vo.nam@gmail.com</dc:creator>
  <cp:lastModifiedBy>philippe.vo.nam@gmail.com</cp:lastModifiedBy>
  <cp:revision>6</cp:revision>
  <dcterms:created xsi:type="dcterms:W3CDTF">2017-06-23T17:12:05Z</dcterms:created>
  <dcterms:modified xsi:type="dcterms:W3CDTF">2017-09-21T19:29:35Z</dcterms:modified>
</cp:coreProperties>
</file>