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5"/>
  </p:notesMasterIdLst>
  <p:sldIdLst>
    <p:sldId id="256" r:id="rId2"/>
    <p:sldId id="257" r:id="rId3"/>
    <p:sldId id="350" r:id="rId4"/>
  </p:sldIdLst>
  <p:sldSz cx="9144000" cy="5143500" type="screen16x9"/>
  <p:notesSz cx="6858000" cy="9144000"/>
  <p:embeddedFontLst>
    <p:embeddedFont>
      <p:font typeface="Roboto" panose="020B0604020202020204" charset="0"/>
      <p:regular r:id="rId6"/>
      <p:bold r:id="rId7"/>
      <p:italic r:id="rId8"/>
      <p:boldItalic r:id="rId9"/>
    </p:embeddedFont>
    <p:embeddedFont>
      <p:font typeface="Bebas Neue" panose="020B0604020202020204" charset="0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0645085B-6652-4D24-B836-58E3FC0E4EB8}">
          <p14:sldIdLst>
            <p14:sldId id="256"/>
            <p14:sldId id="257"/>
            <p14:sldId id="3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8D6278-D9DD-43AC-A35F-F17D70CFBB12}">
  <a:tblStyle styleId="{268D6278-D9DD-43AC-A35F-F17D70CFBB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102"/>
      </p:cViewPr>
      <p:guideLst>
        <p:guide orient="horz" pos="3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4680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1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6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27"/>
          <p:cNvSpPr txBox="1">
            <a:spLocks noGrp="1"/>
          </p:cNvSpPr>
          <p:nvPr>
            <p:ph type="ctrTitle"/>
          </p:nvPr>
        </p:nvSpPr>
        <p:spPr>
          <a:xfrm>
            <a:off x="1009200" y="18934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Github :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62" name="Google Shape;1862;p27"/>
          <p:cNvSpPr txBox="1">
            <a:spLocks noGrp="1"/>
          </p:cNvSpPr>
          <p:nvPr>
            <p:ph type="subTitle" idx="1"/>
          </p:nvPr>
        </p:nvSpPr>
        <p:spPr>
          <a:xfrm>
            <a:off x="1009200" y="30406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Travaille en équipe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863" name="Google Shape;1863;p27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64" name="Google Shape;1864;p27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7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7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7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7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7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7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7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2" name="Google Shape;1872;p27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73" name="Google Shape;1873;p27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7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7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7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7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7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28"/>
          <p:cNvSpPr txBox="1">
            <a:spLocks noGrp="1"/>
          </p:cNvSpPr>
          <p:nvPr>
            <p:ph type="title"/>
          </p:nvPr>
        </p:nvSpPr>
        <p:spPr>
          <a:xfrm>
            <a:off x="720000" y="27269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ebas Neue"/>
                <a:ea typeface="Bebas Neue"/>
                <a:cs typeface="Bebas Neue"/>
                <a:sym typeface="Bebas Neue"/>
              </a:rPr>
              <a:t>Comment on a gere le travaille entre notre équipe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84" name="Google Shape;1884;p28"/>
          <p:cNvSpPr txBox="1">
            <a:spLocks noGrp="1"/>
          </p:cNvSpPr>
          <p:nvPr>
            <p:ph type="body" idx="1"/>
          </p:nvPr>
        </p:nvSpPr>
        <p:spPr>
          <a:xfrm>
            <a:off x="720000" y="1967639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buNone/>
            </a:pPr>
            <a:r>
              <a:rPr lang="fr-FR" sz="1600" dirty="0"/>
              <a:t>Premièrement notre admin a créé un report avec un fichier index.html dans git hub et il nous a ajouté comme des collaborateurs  dans ce projet après chaque collaborateur ont créé une copie de se </a:t>
            </a:r>
            <a:r>
              <a:rPr lang="fr-FR" sz="1600" dirty="0" smtClean="0"/>
              <a:t>report </a:t>
            </a:r>
            <a:r>
              <a:rPr lang="fr-FR" sz="1600" dirty="0"/>
              <a:t>dans sa machine locale, la deuxième étape c’est la création des branches chacun de nous a créé son propre </a:t>
            </a:r>
            <a:r>
              <a:rPr lang="fr-FR" sz="1600" dirty="0" smtClean="0"/>
              <a:t>Branch </a:t>
            </a:r>
            <a:r>
              <a:rPr lang="fr-FR" sz="1600" dirty="0"/>
              <a:t>pour effectuer les changements nécessaires  après il peut fusionner ses changements avec le </a:t>
            </a:r>
            <a:r>
              <a:rPr lang="fr-FR" sz="1600" dirty="0" smtClean="0"/>
              <a:t>Branch </a:t>
            </a:r>
            <a:r>
              <a:rPr lang="fr-FR" sz="1600" dirty="0"/>
              <a:t>principale main </a:t>
            </a:r>
          </a:p>
          <a:p>
            <a:pPr marL="0" lvl="0" indent="0" algn="ctr">
              <a:buNone/>
            </a:pPr>
            <a:r>
              <a:rPr lang="fr-FR" sz="1600" dirty="0"/>
              <a:t>NB : seul l’admin qui peut valider les fusionnements et </a:t>
            </a:r>
            <a:r>
              <a:rPr lang="fr-FR" sz="1600" dirty="0" smtClean="0"/>
              <a:t>résolve </a:t>
            </a:r>
            <a:r>
              <a:rPr lang="fr-FR" sz="1600" dirty="0"/>
              <a:t>les conflits </a:t>
            </a:r>
            <a:endParaRPr lang="fr-FR" sz="1600" dirty="0" smtClean="0"/>
          </a:p>
          <a:p>
            <a:pPr marL="0" lvl="0" indent="0" algn="ctr">
              <a:buNone/>
            </a:pPr>
            <a:endParaRPr lang="fr-FR" sz="1600" dirty="0"/>
          </a:p>
          <a:p>
            <a:pPr marL="0" lvl="0" indent="0" algn="ctr">
              <a:buNone/>
            </a:pPr>
            <a:endParaRPr lang="fr-FR" sz="1600" dirty="0"/>
          </a:p>
          <a:p>
            <a:pPr marL="0" lvl="0" indent="0" algn="ctr">
              <a:buNone/>
            </a:pPr>
            <a:endParaRPr lang="en" sz="1600" dirty="0" smtClean="0"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28"/>
          <p:cNvSpPr txBox="1">
            <a:spLocks noGrp="1"/>
          </p:cNvSpPr>
          <p:nvPr>
            <p:ph type="title"/>
          </p:nvPr>
        </p:nvSpPr>
        <p:spPr>
          <a:xfrm>
            <a:off x="720000" y="27269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Les commandes utilisés 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84" name="Google Shape;1884;p28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304800">
              <a:buSzPts val="1200"/>
              <a:buAutoNum type="arabicPeriod"/>
            </a:pPr>
            <a:r>
              <a:rPr lang="en" sz="1600" dirty="0" smtClean="0"/>
              <a:t>Git clone : </a:t>
            </a:r>
            <a:r>
              <a:rPr lang="fr-FR" sz="1600" dirty="0"/>
              <a:t>principalement utilisé pour pointer vers un repo existant et faire un clone ou une copie de ce repo dans un nouveau répertoire, à un autre endroit.</a:t>
            </a:r>
            <a:endParaRPr lang="en" sz="1600" dirty="0" smtClean="0"/>
          </a:p>
          <a:p>
            <a:pPr lvl="0" indent="-304800">
              <a:buSzPts val="1200"/>
              <a:buAutoNum type="arabicPeriod"/>
            </a:pPr>
            <a:r>
              <a:rPr lang="en-US" sz="1600" dirty="0" smtClean="0"/>
              <a:t>G</a:t>
            </a:r>
            <a:r>
              <a:rPr lang="en" sz="1600" dirty="0" smtClean="0"/>
              <a:t>it branch new-branch : </a:t>
            </a:r>
            <a:r>
              <a:rPr lang="fr-FR" sz="1600" dirty="0"/>
              <a:t>Créez une nouvelle branche appelée </a:t>
            </a:r>
            <a:r>
              <a:rPr lang="fr-FR" sz="1600" dirty="0" smtClean="0"/>
              <a:t>new-</a:t>
            </a:r>
            <a:r>
              <a:rPr lang="fr-FR" sz="1600" dirty="0" err="1" smtClean="0"/>
              <a:t>branch</a:t>
            </a:r>
            <a:r>
              <a:rPr lang="fr-FR" sz="1600" dirty="0" smtClean="0"/>
              <a:t>. </a:t>
            </a:r>
            <a:r>
              <a:rPr lang="fr-FR" sz="1600" dirty="0"/>
              <a:t>Cette opération ne permet pas d'extraire la nouvelle branche.</a:t>
            </a:r>
            <a:r>
              <a:rPr lang="en" sz="1600" dirty="0" smtClean="0"/>
              <a:t> </a:t>
            </a:r>
          </a:p>
          <a:p>
            <a:pPr indent="-304800">
              <a:buSzPts val="1200"/>
              <a:buFont typeface="Roboto"/>
              <a:buAutoNum type="arabicPeriod"/>
            </a:pPr>
            <a:r>
              <a:rPr lang="en-US" sz="1600" dirty="0" err="1"/>
              <a:t>Git</a:t>
            </a:r>
            <a:r>
              <a:rPr lang="en-US" sz="1600" dirty="0"/>
              <a:t> add –all : </a:t>
            </a:r>
            <a:r>
              <a:rPr lang="fr-FR" sz="1600" dirty="0"/>
              <a:t>utiliser dans votre répertoire de projet local pour ajouter les fichiers ou les changements au référentiel</a:t>
            </a:r>
            <a:r>
              <a:rPr lang="fr-FR" sz="1600" dirty="0" smtClean="0"/>
              <a:t>.</a:t>
            </a:r>
          </a:p>
          <a:p>
            <a:pPr indent="-304800">
              <a:buSzPts val="1200"/>
              <a:buFont typeface="Roboto"/>
              <a:buAutoNum type="arabicPeriod"/>
            </a:pPr>
            <a:r>
              <a:rPr lang="fr-FR" sz="1600" dirty="0" smtClean="0"/>
              <a:t>Git commit </a:t>
            </a:r>
            <a:r>
              <a:rPr lang="fr-FR" sz="1600" dirty="0"/>
              <a:t>:  capture un instantané des modifications du projet en cours </a:t>
            </a:r>
            <a:r>
              <a:rPr lang="fr-FR" sz="1600" dirty="0" smtClean="0"/>
              <a:t>d'exécution.</a:t>
            </a:r>
          </a:p>
          <a:p>
            <a:pPr indent="-304800">
              <a:buSzPts val="1200"/>
              <a:buFont typeface="Roboto"/>
              <a:buAutoNum type="arabicPeriod"/>
            </a:pPr>
            <a:r>
              <a:rPr lang="fr-FR" sz="1600" dirty="0"/>
              <a:t>Git </a:t>
            </a:r>
            <a:r>
              <a:rPr lang="fr-FR" sz="1600" dirty="0" err="1"/>
              <a:t>checkout</a:t>
            </a:r>
            <a:r>
              <a:rPr lang="fr-FR" sz="1600" dirty="0"/>
              <a:t> : </a:t>
            </a:r>
            <a:r>
              <a:rPr lang="en-US" sz="1600" dirty="0"/>
              <a:t>lets you navigate between the branches created by </a:t>
            </a:r>
            <a:r>
              <a:rPr lang="en-US" sz="1600" dirty="0" err="1"/>
              <a:t>git</a:t>
            </a:r>
            <a:r>
              <a:rPr lang="en-US" sz="1600" dirty="0"/>
              <a:t> branch </a:t>
            </a:r>
            <a:r>
              <a:rPr lang="en-US" sz="1600" dirty="0" smtClean="0"/>
              <a:t>.</a:t>
            </a:r>
            <a:endParaRPr lang="en-US" sz="1600" dirty="0"/>
          </a:p>
          <a:p>
            <a:pPr indent="-304800">
              <a:buSzPts val="1200"/>
              <a:buFont typeface="Roboto"/>
              <a:buAutoNum type="arabicPeriod"/>
            </a:pPr>
            <a:r>
              <a:rPr lang="fr-FR" sz="1600" dirty="0" smtClean="0"/>
              <a:t>Git pull </a:t>
            </a:r>
            <a:r>
              <a:rPr lang="fr-FR" sz="1600" dirty="0"/>
              <a:t>: utilisé pour récupérer et télécharger du contenu à partir d'un référentiel distant et mettre immédiatement à jour le référentiel local en fonction de ce contenu</a:t>
            </a:r>
            <a:r>
              <a:rPr lang="fr-FR" sz="1600" dirty="0" smtClean="0"/>
              <a:t>.</a:t>
            </a:r>
          </a:p>
          <a:p>
            <a:pPr indent="-304800">
              <a:buSzPts val="1200"/>
              <a:buFont typeface="Roboto"/>
              <a:buAutoNum type="arabicPeriod"/>
            </a:pPr>
            <a:r>
              <a:rPr lang="fr-FR" sz="1600" dirty="0" smtClean="0"/>
              <a:t>Git </a:t>
            </a:r>
            <a:r>
              <a:rPr lang="fr-FR" sz="1600" dirty="0" err="1" smtClean="0"/>
              <a:t>merge</a:t>
            </a:r>
            <a:r>
              <a:rPr lang="fr-FR" sz="1600" dirty="0" smtClean="0"/>
              <a:t> </a:t>
            </a:r>
            <a:r>
              <a:rPr lang="fr-FR" sz="1600" dirty="0"/>
              <a:t>: utilisé pour intégrer les changements d'une autre branche à la branche actuelle </a:t>
            </a:r>
            <a:r>
              <a:rPr lang="fr-FR" sz="1600" dirty="0" smtClean="0"/>
              <a:t>.</a:t>
            </a:r>
            <a:endParaRPr sz="1600" dirty="0"/>
          </a:p>
          <a:p>
            <a:pPr lvl="0" indent="-304800">
              <a:buSzPts val="1200"/>
              <a:buFont typeface="Roboto"/>
              <a:buAutoNum type="arabicPeriod"/>
            </a:pPr>
            <a:endParaRPr lang="en" dirty="0"/>
          </a:p>
          <a:p>
            <a:pPr marL="152400" lvl="0" indent="0">
              <a:buSzPts val="1200"/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3574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196</Words>
  <Application>Microsoft Office PowerPoint</Application>
  <PresentationFormat>On-screen Show (16:9)</PresentationFormat>
  <Paragraphs>14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Roboto</vt:lpstr>
      <vt:lpstr>Bebas Neue</vt:lpstr>
      <vt:lpstr>Arial</vt:lpstr>
      <vt:lpstr>Computer Science Proposal by Slidesgo</vt:lpstr>
      <vt:lpstr>Github :</vt:lpstr>
      <vt:lpstr>Comment on a gere le travaille entre notre équipe</vt:lpstr>
      <vt:lpstr>Les commandes utilisés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:</dc:title>
  <cp:lastModifiedBy>Windows User</cp:lastModifiedBy>
  <cp:revision>6</cp:revision>
  <dcterms:modified xsi:type="dcterms:W3CDTF">2022-09-27T15:36:22Z</dcterms:modified>
</cp:coreProperties>
</file>