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yzhao@redhat.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slide is the simple </a:t>
            </a:r>
            <a:r>
              <a:rPr lang="en"/>
              <a:t>introduction </a:t>
            </a:r>
            <a:r>
              <a:rPr lang="en"/>
              <a:t>for kubevirt. Anyone who has advice ,please tell me and I will improve this. Thanks for all.</a:t>
            </a:r>
          </a:p>
          <a:p>
            <a:pPr lvl="0">
              <a:spcBef>
                <a:spcPts val="0"/>
              </a:spcBef>
              <a:buNone/>
            </a:pPr>
            <a:r>
              <a:rPr lang="en"/>
              <a:t>Email : </a:t>
            </a:r>
            <a:r>
              <a:rPr lang="en" u="sng">
                <a:solidFill>
                  <a:schemeClr val="hlink"/>
                </a:solidFill>
                <a:hlinkClick r:id="rId2"/>
              </a:rPr>
              <a:t>yzhao@redhat.com</a:t>
            </a:r>
          </a:p>
          <a:p>
            <a:pPr lvl="0">
              <a:spcBef>
                <a:spcPts val="0"/>
              </a:spcBef>
              <a:buNone/>
            </a:pPr>
            <a:r>
              <a:rPr lang="en"/>
              <a:t>IRC : yzhao@ , #S1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another port on KubeVirt Cockpit to manage and monitor the VMs.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Terminal to check the pods and VMs.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Simple app example deploy in the pods via KubeVirt like Kubernetes.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You can have a try.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About Kubernetes.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KubeVirt Extended Kubernetes, especially the VM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Today, KubeVirt works on these scenarios.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Example flow to create and delete a VM.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end goal architecture.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Create and delete a VM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 Cockpit to manage and monitor the resource like pods, services, logs, containers…, rather than kubernetes dashboard.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0" y="0"/>
            <a:ext cx="9144000" cy="3835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ctrTitle"/>
          </p:nvPr>
        </p:nvSpPr>
        <p:spPr>
          <a:xfrm>
            <a:off x="1016700" y="1584675"/>
            <a:ext cx="7110600" cy="1882500"/>
          </a:xfrm>
          <a:prstGeom prst="rect">
            <a:avLst/>
          </a:prstGeom>
          <a:noFill/>
        </p:spPr>
        <p:txBody>
          <a:bodyPr anchorCtr="0" anchor="b" bIns="91425" lIns="91425" rIns="91425" tIns="91425"/>
          <a:lstStyle>
            <a:lvl1pPr lvl="0" rtl="0" algn="ctr">
              <a:lnSpc>
                <a:spcPct val="100000"/>
              </a:lnSpc>
              <a:spcBef>
                <a:spcPts val="0"/>
              </a:spcBef>
              <a:spcAft>
                <a:spcPts val="0"/>
              </a:spcAft>
              <a:buClr>
                <a:schemeClr val="lt1"/>
              </a:buClr>
              <a:buSzPct val="100000"/>
              <a:buNone/>
              <a:defRPr sz="4800">
                <a:solidFill>
                  <a:schemeClr val="lt1"/>
                </a:solidFill>
              </a:defRPr>
            </a:lvl1pPr>
            <a:lvl2pPr lvl="1" rtl="0" algn="ctr">
              <a:lnSpc>
                <a:spcPct val="100000"/>
              </a:lnSpc>
              <a:spcBef>
                <a:spcPts val="0"/>
              </a:spcBef>
              <a:spcAft>
                <a:spcPts val="0"/>
              </a:spcAft>
              <a:buClr>
                <a:schemeClr val="lt1"/>
              </a:buClr>
              <a:buSzPct val="100000"/>
              <a:buNone/>
              <a:defRPr sz="4800">
                <a:solidFill>
                  <a:schemeClr val="lt1"/>
                </a:solidFill>
              </a:defRPr>
            </a:lvl2pPr>
            <a:lvl3pPr lvl="2" rtl="0" algn="ctr">
              <a:lnSpc>
                <a:spcPct val="100000"/>
              </a:lnSpc>
              <a:spcBef>
                <a:spcPts val="0"/>
              </a:spcBef>
              <a:spcAft>
                <a:spcPts val="0"/>
              </a:spcAft>
              <a:buClr>
                <a:schemeClr val="lt1"/>
              </a:buClr>
              <a:buSzPct val="100000"/>
              <a:buNone/>
              <a:defRPr sz="4800">
                <a:solidFill>
                  <a:schemeClr val="lt1"/>
                </a:solidFill>
              </a:defRPr>
            </a:lvl3pPr>
            <a:lvl4pPr lvl="3" rtl="0" algn="ctr">
              <a:lnSpc>
                <a:spcPct val="100000"/>
              </a:lnSpc>
              <a:spcBef>
                <a:spcPts val="0"/>
              </a:spcBef>
              <a:spcAft>
                <a:spcPts val="0"/>
              </a:spcAft>
              <a:buClr>
                <a:schemeClr val="lt1"/>
              </a:buClr>
              <a:buSzPct val="100000"/>
              <a:buNone/>
              <a:defRPr sz="4800">
                <a:solidFill>
                  <a:schemeClr val="lt1"/>
                </a:solidFill>
              </a:defRPr>
            </a:lvl4pPr>
            <a:lvl5pPr lvl="4" rtl="0" algn="ctr">
              <a:lnSpc>
                <a:spcPct val="100000"/>
              </a:lnSpc>
              <a:spcBef>
                <a:spcPts val="0"/>
              </a:spcBef>
              <a:spcAft>
                <a:spcPts val="0"/>
              </a:spcAft>
              <a:buClr>
                <a:schemeClr val="lt1"/>
              </a:buClr>
              <a:buSzPct val="100000"/>
              <a:buNone/>
              <a:defRPr sz="4800">
                <a:solidFill>
                  <a:schemeClr val="lt1"/>
                </a:solidFill>
              </a:defRPr>
            </a:lvl5pPr>
            <a:lvl6pPr lvl="5" rtl="0" algn="ctr">
              <a:lnSpc>
                <a:spcPct val="100000"/>
              </a:lnSpc>
              <a:spcBef>
                <a:spcPts val="0"/>
              </a:spcBef>
              <a:spcAft>
                <a:spcPts val="0"/>
              </a:spcAft>
              <a:buClr>
                <a:schemeClr val="lt1"/>
              </a:buClr>
              <a:buSzPct val="100000"/>
              <a:buNone/>
              <a:defRPr sz="4800">
                <a:solidFill>
                  <a:schemeClr val="lt1"/>
                </a:solidFill>
              </a:defRPr>
            </a:lvl6pPr>
            <a:lvl7pPr lvl="6" rtl="0" algn="ctr">
              <a:lnSpc>
                <a:spcPct val="100000"/>
              </a:lnSpc>
              <a:spcBef>
                <a:spcPts val="0"/>
              </a:spcBef>
              <a:spcAft>
                <a:spcPts val="0"/>
              </a:spcAft>
              <a:buClr>
                <a:schemeClr val="lt1"/>
              </a:buClr>
              <a:buSzPct val="100000"/>
              <a:buNone/>
              <a:defRPr sz="4800">
                <a:solidFill>
                  <a:schemeClr val="lt1"/>
                </a:solidFill>
              </a:defRPr>
            </a:lvl7pPr>
            <a:lvl8pPr lvl="7" rtl="0" algn="ctr">
              <a:lnSpc>
                <a:spcPct val="100000"/>
              </a:lnSpc>
              <a:spcBef>
                <a:spcPts val="0"/>
              </a:spcBef>
              <a:spcAft>
                <a:spcPts val="0"/>
              </a:spcAft>
              <a:buClr>
                <a:schemeClr val="lt1"/>
              </a:buClr>
              <a:buSzPct val="100000"/>
              <a:buNone/>
              <a:defRPr sz="4800">
                <a:solidFill>
                  <a:schemeClr val="lt1"/>
                </a:solidFill>
              </a:defRPr>
            </a:lvl8pPr>
            <a:lvl9pPr lvl="8" rtl="0" algn="ctr">
              <a:lnSpc>
                <a:spcPct val="100000"/>
              </a:lnSpc>
              <a:spcBef>
                <a:spcPts val="0"/>
              </a:spcBef>
              <a:spcAft>
                <a:spcPts val="0"/>
              </a:spcAft>
              <a:buClr>
                <a:schemeClr val="lt1"/>
              </a:buClr>
              <a:buSzPct val="100000"/>
              <a:buNone/>
              <a:defRPr sz="4800">
                <a:solidFill>
                  <a:schemeClr val="lt1"/>
                </a:solidFill>
              </a:defRPr>
            </a:lvl9pPr>
          </a:lstStyle>
          <a:p/>
        </p:txBody>
      </p:sp>
      <p:sp>
        <p:nvSpPr>
          <p:cNvPr id="54" name="Shape 54"/>
          <p:cNvSpPr txBox="1"/>
          <p:nvPr>
            <p:ph idx="1" type="subTitle"/>
          </p:nvPr>
        </p:nvSpPr>
        <p:spPr>
          <a:xfrm>
            <a:off x="1016700" y="3979825"/>
            <a:ext cx="7110600" cy="999300"/>
          </a:xfrm>
          <a:prstGeom prst="rect">
            <a:avLst/>
          </a:prstGeom>
          <a:noFill/>
        </p:spPr>
        <p:txBody>
          <a:bodyPr anchorCtr="0" anchor="ctr" bIns="91425" lIns="91425" rIns="91425" tIns="91425"/>
          <a:lstStyle>
            <a:lvl1pPr lvl="0" rtl="0" algn="ctr">
              <a:lnSpc>
                <a:spcPct val="100000"/>
              </a:lnSpc>
              <a:spcBef>
                <a:spcPts val="0"/>
              </a:spcBef>
              <a:spcAft>
                <a:spcPts val="0"/>
              </a:spcAft>
              <a:buClr>
                <a:schemeClr val="dk1"/>
              </a:buClr>
              <a:buSzPct val="100000"/>
              <a:buNone/>
              <a:defRPr sz="1800">
                <a:solidFill>
                  <a:schemeClr val="dk1"/>
                </a:solidFill>
              </a:defRPr>
            </a:lvl1pPr>
            <a:lvl2pPr lvl="1" rtl="0" algn="ctr">
              <a:lnSpc>
                <a:spcPct val="100000"/>
              </a:lnSpc>
              <a:spcBef>
                <a:spcPts val="0"/>
              </a:spcBef>
              <a:spcAft>
                <a:spcPts val="0"/>
              </a:spcAft>
              <a:buClr>
                <a:schemeClr val="dk1"/>
              </a:buClr>
              <a:buSzPct val="100000"/>
              <a:buNone/>
              <a:defRPr sz="1800">
                <a:solidFill>
                  <a:schemeClr val="dk1"/>
                </a:solidFill>
              </a:defRPr>
            </a:lvl2pPr>
            <a:lvl3pPr lvl="2" rtl="0" algn="ctr">
              <a:lnSpc>
                <a:spcPct val="100000"/>
              </a:lnSpc>
              <a:spcBef>
                <a:spcPts val="0"/>
              </a:spcBef>
              <a:spcAft>
                <a:spcPts val="0"/>
              </a:spcAft>
              <a:buClr>
                <a:schemeClr val="dk1"/>
              </a:buClr>
              <a:buSzPct val="100000"/>
              <a:buNone/>
              <a:defRPr sz="1800">
                <a:solidFill>
                  <a:schemeClr val="dk1"/>
                </a:solidFill>
              </a:defRPr>
            </a:lvl3pPr>
            <a:lvl4pPr lvl="3" rtl="0" algn="ctr">
              <a:lnSpc>
                <a:spcPct val="100000"/>
              </a:lnSpc>
              <a:spcBef>
                <a:spcPts val="0"/>
              </a:spcBef>
              <a:spcAft>
                <a:spcPts val="0"/>
              </a:spcAft>
              <a:buClr>
                <a:schemeClr val="dk1"/>
              </a:buClr>
              <a:buSzPct val="100000"/>
              <a:buNone/>
              <a:defRPr sz="1800">
                <a:solidFill>
                  <a:schemeClr val="dk1"/>
                </a:solidFill>
              </a:defRPr>
            </a:lvl4pPr>
            <a:lvl5pPr lvl="4" rtl="0" algn="ctr">
              <a:lnSpc>
                <a:spcPct val="100000"/>
              </a:lnSpc>
              <a:spcBef>
                <a:spcPts val="0"/>
              </a:spcBef>
              <a:spcAft>
                <a:spcPts val="0"/>
              </a:spcAft>
              <a:buClr>
                <a:schemeClr val="dk1"/>
              </a:buClr>
              <a:buSzPct val="100000"/>
              <a:buNone/>
              <a:defRPr sz="1800">
                <a:solidFill>
                  <a:schemeClr val="dk1"/>
                </a:solidFill>
              </a:defRPr>
            </a:lvl5pPr>
            <a:lvl6pPr lvl="5" rtl="0" algn="ctr">
              <a:lnSpc>
                <a:spcPct val="100000"/>
              </a:lnSpc>
              <a:spcBef>
                <a:spcPts val="0"/>
              </a:spcBef>
              <a:spcAft>
                <a:spcPts val="0"/>
              </a:spcAft>
              <a:buClr>
                <a:schemeClr val="dk1"/>
              </a:buClr>
              <a:buSzPct val="100000"/>
              <a:buNone/>
              <a:defRPr sz="1800">
                <a:solidFill>
                  <a:schemeClr val="dk1"/>
                </a:solidFill>
              </a:defRPr>
            </a:lvl6pPr>
            <a:lvl7pPr lvl="6" rtl="0" algn="ctr">
              <a:lnSpc>
                <a:spcPct val="100000"/>
              </a:lnSpc>
              <a:spcBef>
                <a:spcPts val="0"/>
              </a:spcBef>
              <a:spcAft>
                <a:spcPts val="0"/>
              </a:spcAft>
              <a:buClr>
                <a:schemeClr val="dk1"/>
              </a:buClr>
              <a:buSzPct val="100000"/>
              <a:buNone/>
              <a:defRPr sz="1800">
                <a:solidFill>
                  <a:schemeClr val="dk1"/>
                </a:solidFill>
              </a:defRPr>
            </a:lvl7pPr>
            <a:lvl8pPr lvl="7" rtl="0" algn="ctr">
              <a:lnSpc>
                <a:spcPct val="100000"/>
              </a:lnSpc>
              <a:spcBef>
                <a:spcPts val="0"/>
              </a:spcBef>
              <a:spcAft>
                <a:spcPts val="0"/>
              </a:spcAft>
              <a:buClr>
                <a:schemeClr val="dk1"/>
              </a:buClr>
              <a:buSzPct val="100000"/>
              <a:buNone/>
              <a:defRPr sz="1800">
                <a:solidFill>
                  <a:schemeClr val="dk1"/>
                </a:solidFill>
              </a:defRPr>
            </a:lvl8pPr>
            <a:lvl9pPr lvl="8" rtl="0" algn="ctr">
              <a:lnSpc>
                <a:spcPct val="100000"/>
              </a:lnSpc>
              <a:spcBef>
                <a:spcPts val="0"/>
              </a:spcBef>
              <a:spcAft>
                <a:spcPts val="0"/>
              </a:spcAft>
              <a:buClr>
                <a:schemeClr val="dk1"/>
              </a:buClr>
              <a:buSzPct val="100000"/>
              <a:buNone/>
              <a:defRPr sz="1800">
                <a:solidFill>
                  <a:schemeClr val="dk1"/>
                </a:solidFill>
              </a:defRPr>
            </a:lvl9pPr>
          </a:lstStyle>
          <a:p/>
        </p:txBody>
      </p:sp>
      <p:sp>
        <p:nvSpPr>
          <p:cNvPr id="55" name="Shape 5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6" name="Shape 56"/>
        <p:cNvGrpSpPr/>
        <p:nvPr/>
      </p:nvGrpSpPr>
      <p:grpSpPr>
        <a:xfrm>
          <a:off x="0" y="0"/>
          <a:ext cx="0" cy="0"/>
          <a:chOff x="0" y="0"/>
          <a:chExt cx="0" cy="0"/>
        </a:xfrm>
      </p:grpSpPr>
      <p:sp>
        <p:nvSpPr>
          <p:cNvPr id="57" name="Shape 57"/>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14" y="0"/>
            <a:ext cx="6472200" cy="17415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rot="10800000">
            <a:off x="3991186" y="-69"/>
            <a:ext cx="1741500" cy="1741500"/>
          </a:xfrm>
          <a:prstGeom prst="flowChartDelay">
            <a:avLst/>
          </a:prstGeom>
          <a:solidFill>
            <a:srgbClr val="434343">
              <a:alpha val="45490"/>
            </a:srgbClr>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rot="10800000">
            <a:off x="4435464" y="-69"/>
            <a:ext cx="1741500" cy="1741500"/>
          </a:xfrm>
          <a:prstGeom prst="flowChartDelay">
            <a:avLst/>
          </a:prstGeom>
          <a:solidFill>
            <a:srgbClr val="666666">
              <a:alpha val="27840"/>
            </a:srgbClr>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10800000">
            <a:off x="4863675" y="-69"/>
            <a:ext cx="1741500" cy="1741500"/>
          </a:xfrm>
          <a:prstGeom prst="flowChartDelay">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6551674" y="0"/>
            <a:ext cx="2592300" cy="17415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type="title"/>
          </p:nvPr>
        </p:nvSpPr>
        <p:spPr>
          <a:xfrm>
            <a:off x="324475" y="148225"/>
            <a:ext cx="3559500" cy="1373700"/>
          </a:xfrm>
          <a:prstGeom prst="rect">
            <a:avLst/>
          </a:prstGeom>
          <a:noFill/>
        </p:spPr>
        <p:txBody>
          <a:bodyPr anchorCtr="0" anchor="b" bIns="91425" lIns="91425" rIns="91425" tIns="91425"/>
          <a:lstStyle>
            <a:lvl1pPr lvl="0" rtl="0" algn="l">
              <a:lnSpc>
                <a:spcPct val="100000"/>
              </a:lnSpc>
              <a:spcBef>
                <a:spcPts val="0"/>
              </a:spcBef>
              <a:spcAft>
                <a:spcPts val="0"/>
              </a:spcAft>
              <a:buNone/>
              <a:defRPr b="1" sz="2800">
                <a:solidFill>
                  <a:srgbClr val="FFFFFF"/>
                </a:solidFill>
              </a:defRPr>
            </a:lvl1pPr>
            <a:lvl2pPr lvl="1" rtl="0" algn="l">
              <a:lnSpc>
                <a:spcPct val="100000"/>
              </a:lnSpc>
              <a:spcBef>
                <a:spcPts val="0"/>
              </a:spcBef>
              <a:spcAft>
                <a:spcPts val="0"/>
              </a:spcAft>
              <a:buNone/>
              <a:defRPr b="1" sz="2800">
                <a:solidFill>
                  <a:srgbClr val="FFFFFF"/>
                </a:solidFill>
              </a:defRPr>
            </a:lvl2pPr>
            <a:lvl3pPr lvl="2" rtl="0" algn="l">
              <a:lnSpc>
                <a:spcPct val="100000"/>
              </a:lnSpc>
              <a:spcBef>
                <a:spcPts val="0"/>
              </a:spcBef>
              <a:spcAft>
                <a:spcPts val="0"/>
              </a:spcAft>
              <a:buNone/>
              <a:defRPr b="1" sz="2800">
                <a:solidFill>
                  <a:srgbClr val="FFFFFF"/>
                </a:solidFill>
              </a:defRPr>
            </a:lvl3pPr>
            <a:lvl4pPr lvl="3" rtl="0" algn="l">
              <a:lnSpc>
                <a:spcPct val="100000"/>
              </a:lnSpc>
              <a:spcBef>
                <a:spcPts val="0"/>
              </a:spcBef>
              <a:spcAft>
                <a:spcPts val="0"/>
              </a:spcAft>
              <a:buNone/>
              <a:defRPr b="1" sz="2800">
                <a:solidFill>
                  <a:srgbClr val="FFFFFF"/>
                </a:solidFill>
              </a:defRPr>
            </a:lvl4pPr>
            <a:lvl5pPr lvl="4" rtl="0" algn="l">
              <a:lnSpc>
                <a:spcPct val="100000"/>
              </a:lnSpc>
              <a:spcBef>
                <a:spcPts val="0"/>
              </a:spcBef>
              <a:spcAft>
                <a:spcPts val="0"/>
              </a:spcAft>
              <a:buNone/>
              <a:defRPr b="1" sz="2800">
                <a:solidFill>
                  <a:srgbClr val="FFFFFF"/>
                </a:solidFill>
              </a:defRPr>
            </a:lvl5pPr>
            <a:lvl6pPr lvl="5" rtl="0" algn="l">
              <a:lnSpc>
                <a:spcPct val="100000"/>
              </a:lnSpc>
              <a:spcBef>
                <a:spcPts val="0"/>
              </a:spcBef>
              <a:spcAft>
                <a:spcPts val="0"/>
              </a:spcAft>
              <a:buNone/>
              <a:defRPr b="1" sz="2800">
                <a:solidFill>
                  <a:srgbClr val="FFFFFF"/>
                </a:solidFill>
              </a:defRPr>
            </a:lvl6pPr>
            <a:lvl7pPr lvl="6" rtl="0" algn="l">
              <a:lnSpc>
                <a:spcPct val="100000"/>
              </a:lnSpc>
              <a:spcBef>
                <a:spcPts val="0"/>
              </a:spcBef>
              <a:spcAft>
                <a:spcPts val="0"/>
              </a:spcAft>
              <a:buNone/>
              <a:defRPr b="1" sz="2800">
                <a:solidFill>
                  <a:srgbClr val="FFFFFF"/>
                </a:solidFill>
              </a:defRPr>
            </a:lvl7pPr>
            <a:lvl8pPr lvl="7" rtl="0" algn="l">
              <a:lnSpc>
                <a:spcPct val="100000"/>
              </a:lnSpc>
              <a:spcBef>
                <a:spcPts val="0"/>
              </a:spcBef>
              <a:spcAft>
                <a:spcPts val="0"/>
              </a:spcAft>
              <a:buNone/>
              <a:defRPr b="1" sz="2800">
                <a:solidFill>
                  <a:srgbClr val="FFFFFF"/>
                </a:solidFill>
              </a:defRPr>
            </a:lvl8pPr>
            <a:lvl9pPr lvl="8" rtl="0" algn="l">
              <a:lnSpc>
                <a:spcPct val="100000"/>
              </a:lnSpc>
              <a:spcBef>
                <a:spcPts val="0"/>
              </a:spcBef>
              <a:spcAft>
                <a:spcPts val="0"/>
              </a:spcAft>
              <a:buNone/>
              <a:defRPr b="1" sz="2800">
                <a:solidFill>
                  <a:srgbClr val="FFFFFF"/>
                </a:solidFill>
              </a:defRPr>
            </a:lvl9pPr>
          </a:lstStyle>
          <a:p/>
        </p:txBody>
      </p:sp>
      <p:sp>
        <p:nvSpPr>
          <p:cNvPr id="64" name="Shape 64"/>
          <p:cNvSpPr txBox="1"/>
          <p:nvPr>
            <p:ph idx="1" type="body"/>
          </p:nvPr>
        </p:nvSpPr>
        <p:spPr>
          <a:xfrm>
            <a:off x="324475" y="1920450"/>
            <a:ext cx="8494800" cy="2704200"/>
          </a:xfrm>
          <a:prstGeom prst="rect">
            <a:avLst/>
          </a:prstGeom>
          <a:noFill/>
        </p:spPr>
        <p:txBody>
          <a:bodyPr anchorCtr="0" anchor="t" bIns="91425" lIns="91425" rIns="91425" tIns="91425"/>
          <a:lstStyle>
            <a:lvl1pPr lvl="0" rtl="0" algn="l">
              <a:lnSpc>
                <a:spcPct val="115000"/>
              </a:lnSpc>
              <a:spcBef>
                <a:spcPts val="0"/>
              </a:spcBef>
              <a:spcAft>
                <a:spcPts val="1600"/>
              </a:spcAft>
              <a:buClr>
                <a:srgbClr val="616161"/>
              </a:buClr>
              <a:buSzPct val="100000"/>
              <a:defRPr sz="1800">
                <a:solidFill>
                  <a:srgbClr val="616161"/>
                </a:solidFill>
              </a:defRPr>
            </a:lvl1pPr>
            <a:lvl2pPr lvl="1" rtl="0" algn="l">
              <a:lnSpc>
                <a:spcPct val="115000"/>
              </a:lnSpc>
              <a:spcBef>
                <a:spcPts val="0"/>
              </a:spcBef>
              <a:spcAft>
                <a:spcPts val="1600"/>
              </a:spcAft>
              <a:buClr>
                <a:srgbClr val="616161"/>
              </a:buClr>
              <a:defRPr sz="1400">
                <a:solidFill>
                  <a:srgbClr val="616161"/>
                </a:solidFill>
              </a:defRPr>
            </a:lvl2pPr>
            <a:lvl3pPr lvl="2" rtl="0" algn="l">
              <a:lnSpc>
                <a:spcPct val="115000"/>
              </a:lnSpc>
              <a:spcBef>
                <a:spcPts val="0"/>
              </a:spcBef>
              <a:spcAft>
                <a:spcPts val="1600"/>
              </a:spcAft>
              <a:buClr>
                <a:srgbClr val="616161"/>
              </a:buClr>
              <a:defRPr sz="1400">
                <a:solidFill>
                  <a:srgbClr val="616161"/>
                </a:solidFill>
              </a:defRPr>
            </a:lvl3pPr>
            <a:lvl4pPr lvl="3" rtl="0" algn="l">
              <a:lnSpc>
                <a:spcPct val="115000"/>
              </a:lnSpc>
              <a:spcBef>
                <a:spcPts val="0"/>
              </a:spcBef>
              <a:spcAft>
                <a:spcPts val="1600"/>
              </a:spcAft>
              <a:buClr>
                <a:srgbClr val="616161"/>
              </a:buClr>
              <a:defRPr sz="1400">
                <a:solidFill>
                  <a:srgbClr val="616161"/>
                </a:solidFill>
              </a:defRPr>
            </a:lvl4pPr>
            <a:lvl5pPr lvl="4" rtl="0" algn="l">
              <a:lnSpc>
                <a:spcPct val="115000"/>
              </a:lnSpc>
              <a:spcBef>
                <a:spcPts val="0"/>
              </a:spcBef>
              <a:spcAft>
                <a:spcPts val="1600"/>
              </a:spcAft>
              <a:buClr>
                <a:srgbClr val="616161"/>
              </a:buClr>
              <a:defRPr sz="1400">
                <a:solidFill>
                  <a:srgbClr val="616161"/>
                </a:solidFill>
              </a:defRPr>
            </a:lvl5pPr>
            <a:lvl6pPr lvl="5" rtl="0" algn="l">
              <a:lnSpc>
                <a:spcPct val="115000"/>
              </a:lnSpc>
              <a:spcBef>
                <a:spcPts val="0"/>
              </a:spcBef>
              <a:spcAft>
                <a:spcPts val="1600"/>
              </a:spcAft>
              <a:buClr>
                <a:srgbClr val="616161"/>
              </a:buClr>
              <a:defRPr sz="1400">
                <a:solidFill>
                  <a:srgbClr val="616161"/>
                </a:solidFill>
              </a:defRPr>
            </a:lvl6pPr>
            <a:lvl7pPr lvl="6" rtl="0" algn="l">
              <a:lnSpc>
                <a:spcPct val="115000"/>
              </a:lnSpc>
              <a:spcBef>
                <a:spcPts val="0"/>
              </a:spcBef>
              <a:spcAft>
                <a:spcPts val="1600"/>
              </a:spcAft>
              <a:buClr>
                <a:srgbClr val="616161"/>
              </a:buClr>
              <a:defRPr sz="1400">
                <a:solidFill>
                  <a:srgbClr val="616161"/>
                </a:solidFill>
              </a:defRPr>
            </a:lvl7pPr>
            <a:lvl8pPr lvl="7" rtl="0" algn="l">
              <a:lnSpc>
                <a:spcPct val="115000"/>
              </a:lnSpc>
              <a:spcBef>
                <a:spcPts val="0"/>
              </a:spcBef>
              <a:spcAft>
                <a:spcPts val="1600"/>
              </a:spcAft>
              <a:buClr>
                <a:srgbClr val="616161"/>
              </a:buClr>
              <a:defRPr sz="1400">
                <a:solidFill>
                  <a:srgbClr val="616161"/>
                </a:solidFill>
              </a:defRPr>
            </a:lvl8pPr>
            <a:lvl9pPr lvl="8" rtl="0" algn="l">
              <a:lnSpc>
                <a:spcPct val="115000"/>
              </a:lnSpc>
              <a:spcBef>
                <a:spcPts val="0"/>
              </a:spcBef>
              <a:spcAft>
                <a:spcPts val="1600"/>
              </a:spcAft>
              <a:buClr>
                <a:srgbClr val="616161"/>
              </a:buClr>
              <a:defRPr sz="1400">
                <a:solidFill>
                  <a:srgbClr val="616161"/>
                </a:solidFill>
              </a:defRPr>
            </a:lvl9pPr>
          </a:lstStyle>
          <a:p/>
        </p:txBody>
      </p:sp>
      <p:sp>
        <p:nvSpPr>
          <p:cNvPr id="65" name="Shape 6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agenda">
    <p:spTree>
      <p:nvGrpSpPr>
        <p:cNvPr id="72" name="Shape 72"/>
        <p:cNvGrpSpPr/>
        <p:nvPr/>
      </p:nvGrpSpPr>
      <p:grpSpPr>
        <a:xfrm>
          <a:off x="0" y="0"/>
          <a:ext cx="0" cy="0"/>
          <a:chOff x="0" y="0"/>
          <a:chExt cx="0" cy="0"/>
        </a:xfrm>
      </p:grpSpPr>
      <p:sp>
        <p:nvSpPr>
          <p:cNvPr id="73" name="Shape 73"/>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latin typeface="Proxima Nova"/>
                <a:ea typeface="Proxima Nova"/>
                <a:cs typeface="Proxima Nova"/>
                <a:sym typeface="Proxima Nova"/>
              </a:rPr>
              <a:t>‹#›</a:t>
            </a:fld>
          </a:p>
        </p:txBody>
      </p:sp>
      <p:sp>
        <p:nvSpPr>
          <p:cNvPr id="74" name="Shape 74"/>
          <p:cNvSpPr txBox="1"/>
          <p:nvPr>
            <p:ph idx="1" type="subTitle"/>
          </p:nvPr>
        </p:nvSpPr>
        <p:spPr>
          <a:xfrm>
            <a:off x="826650" y="1708181"/>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75" name="Shape 75"/>
          <p:cNvSpPr txBox="1"/>
          <p:nvPr>
            <p:ph idx="2" type="subTitle"/>
          </p:nvPr>
        </p:nvSpPr>
        <p:spPr>
          <a:xfrm>
            <a:off x="826650" y="1999125"/>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76" name="Shape 76"/>
          <p:cNvSpPr txBox="1"/>
          <p:nvPr>
            <p:ph idx="3" type="subTitle"/>
          </p:nvPr>
        </p:nvSpPr>
        <p:spPr>
          <a:xfrm>
            <a:off x="4630950" y="1708181"/>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77" name="Shape 77"/>
          <p:cNvSpPr txBox="1"/>
          <p:nvPr>
            <p:ph idx="4" type="subTitle"/>
          </p:nvPr>
        </p:nvSpPr>
        <p:spPr>
          <a:xfrm>
            <a:off x="4630950" y="1999125"/>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78" name="Shape 78"/>
          <p:cNvSpPr txBox="1"/>
          <p:nvPr>
            <p:ph idx="5" type="subTitle"/>
          </p:nvPr>
        </p:nvSpPr>
        <p:spPr>
          <a:xfrm>
            <a:off x="826650" y="2325375"/>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79" name="Shape 79"/>
          <p:cNvSpPr txBox="1"/>
          <p:nvPr>
            <p:ph idx="6" type="subTitle"/>
          </p:nvPr>
        </p:nvSpPr>
        <p:spPr>
          <a:xfrm>
            <a:off x="826650" y="2616318"/>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80" name="Shape 80"/>
          <p:cNvSpPr txBox="1"/>
          <p:nvPr>
            <p:ph idx="7" type="subTitle"/>
          </p:nvPr>
        </p:nvSpPr>
        <p:spPr>
          <a:xfrm>
            <a:off x="4630950" y="2325375"/>
            <a:ext cx="3753900" cy="246300"/>
          </a:xfrm>
          <a:prstGeom prst="rect">
            <a:avLst/>
          </a:prstGeom>
        </p:spPr>
        <p:txBody>
          <a:bodyPr anchorCtr="0" anchor="ctr" bIns="91425" lIns="91425" rIns="91425" tIns="91425"/>
          <a:lstStyle>
            <a:lvl1pPr lvl="0" rtl="0">
              <a:spcBef>
                <a:spcPts val="0"/>
              </a:spcBef>
              <a:buNone/>
              <a:defRPr>
                <a:latin typeface="Proxima Nova"/>
                <a:ea typeface="Proxima Nova"/>
                <a:cs typeface="Proxima Nova"/>
                <a:sym typeface="Proxima Nova"/>
              </a:defRPr>
            </a:lvl1pPr>
            <a:lvl2pPr lvl="1" rtl="0">
              <a:spcBef>
                <a:spcPts val="0"/>
              </a:spcBef>
              <a:buNone/>
              <a:defRPr>
                <a:latin typeface="Proxima Nova"/>
                <a:ea typeface="Proxima Nova"/>
                <a:cs typeface="Proxima Nova"/>
                <a:sym typeface="Proxima Nova"/>
              </a:defRPr>
            </a:lvl2pPr>
            <a:lvl3pPr lvl="2" rtl="0">
              <a:spcBef>
                <a:spcPts val="0"/>
              </a:spcBef>
              <a:buNone/>
              <a:defRPr>
                <a:latin typeface="Proxima Nova"/>
                <a:ea typeface="Proxima Nova"/>
                <a:cs typeface="Proxima Nova"/>
                <a:sym typeface="Proxima Nova"/>
              </a:defRPr>
            </a:lvl3pPr>
            <a:lvl4pPr lvl="3" rtl="0">
              <a:spcBef>
                <a:spcPts val="0"/>
              </a:spcBef>
              <a:buNone/>
              <a:defRPr>
                <a:latin typeface="Proxima Nova"/>
                <a:ea typeface="Proxima Nova"/>
                <a:cs typeface="Proxima Nova"/>
                <a:sym typeface="Proxima Nova"/>
              </a:defRPr>
            </a:lvl4pPr>
            <a:lvl5pPr lvl="4" rtl="0">
              <a:spcBef>
                <a:spcPts val="0"/>
              </a:spcBef>
              <a:buNone/>
              <a:defRPr>
                <a:latin typeface="Proxima Nova"/>
                <a:ea typeface="Proxima Nova"/>
                <a:cs typeface="Proxima Nova"/>
                <a:sym typeface="Proxima Nova"/>
              </a:defRPr>
            </a:lvl5pPr>
            <a:lvl6pPr lvl="5" rtl="0">
              <a:spcBef>
                <a:spcPts val="0"/>
              </a:spcBef>
              <a:buNone/>
              <a:defRPr>
                <a:latin typeface="Proxima Nova"/>
                <a:ea typeface="Proxima Nova"/>
                <a:cs typeface="Proxima Nova"/>
                <a:sym typeface="Proxima Nova"/>
              </a:defRPr>
            </a:lvl6pPr>
            <a:lvl7pPr lvl="6" rtl="0">
              <a:spcBef>
                <a:spcPts val="0"/>
              </a:spcBef>
              <a:buNone/>
              <a:defRPr>
                <a:latin typeface="Proxima Nova"/>
                <a:ea typeface="Proxima Nova"/>
                <a:cs typeface="Proxima Nova"/>
                <a:sym typeface="Proxima Nova"/>
              </a:defRPr>
            </a:lvl7pPr>
            <a:lvl8pPr lvl="7" rtl="0">
              <a:spcBef>
                <a:spcPts val="0"/>
              </a:spcBef>
              <a:buNone/>
              <a:defRPr>
                <a:latin typeface="Proxima Nova"/>
                <a:ea typeface="Proxima Nova"/>
                <a:cs typeface="Proxima Nova"/>
                <a:sym typeface="Proxima Nova"/>
              </a:defRPr>
            </a:lvl8pPr>
            <a:lvl9pPr lvl="8" rtl="0">
              <a:spcBef>
                <a:spcPts val="0"/>
              </a:spcBef>
              <a:buNone/>
              <a:defRPr>
                <a:latin typeface="Proxima Nova"/>
                <a:ea typeface="Proxima Nova"/>
                <a:cs typeface="Proxima Nova"/>
                <a:sym typeface="Proxima Nova"/>
              </a:defRPr>
            </a:lvl9pPr>
          </a:lstStyle>
          <a:p/>
        </p:txBody>
      </p:sp>
      <p:sp>
        <p:nvSpPr>
          <p:cNvPr id="81" name="Shape 81"/>
          <p:cNvSpPr txBox="1"/>
          <p:nvPr>
            <p:ph idx="8" type="subTitle"/>
          </p:nvPr>
        </p:nvSpPr>
        <p:spPr>
          <a:xfrm>
            <a:off x="4630950" y="2616318"/>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82" name="Shape 82"/>
          <p:cNvSpPr txBox="1"/>
          <p:nvPr>
            <p:ph idx="9" type="subTitle"/>
          </p:nvPr>
        </p:nvSpPr>
        <p:spPr>
          <a:xfrm>
            <a:off x="826650" y="2942568"/>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83" name="Shape 83"/>
          <p:cNvSpPr txBox="1"/>
          <p:nvPr>
            <p:ph idx="13" type="subTitle"/>
          </p:nvPr>
        </p:nvSpPr>
        <p:spPr>
          <a:xfrm>
            <a:off x="826650" y="3233512"/>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84" name="Shape 84"/>
          <p:cNvSpPr txBox="1"/>
          <p:nvPr>
            <p:ph idx="14" type="subTitle"/>
          </p:nvPr>
        </p:nvSpPr>
        <p:spPr>
          <a:xfrm>
            <a:off x="4630950" y="2942568"/>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85" name="Shape 85"/>
          <p:cNvSpPr txBox="1"/>
          <p:nvPr>
            <p:ph idx="15" type="subTitle"/>
          </p:nvPr>
        </p:nvSpPr>
        <p:spPr>
          <a:xfrm>
            <a:off x="4630950" y="3233512"/>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86" name="Shape 86"/>
          <p:cNvSpPr txBox="1"/>
          <p:nvPr>
            <p:ph idx="16" type="subTitle"/>
          </p:nvPr>
        </p:nvSpPr>
        <p:spPr>
          <a:xfrm>
            <a:off x="826650" y="3559762"/>
            <a:ext cx="3753900" cy="246300"/>
          </a:xfrm>
          <a:prstGeom prst="rect">
            <a:avLst/>
          </a:prstGeom>
        </p:spPr>
        <p:txBody>
          <a:bodyPr anchorCtr="0" anchor="ctr" bIns="91425" lIns="91425" rIns="91425" tIns="91425"/>
          <a:lstStyle>
            <a:lvl1pPr lvl="0" rtl="0">
              <a:spcBef>
                <a:spcPts val="0"/>
              </a:spcBef>
              <a:buNone/>
              <a:defRPr>
                <a:latin typeface="Proxima Nova"/>
                <a:ea typeface="Proxima Nova"/>
                <a:cs typeface="Proxima Nova"/>
                <a:sym typeface="Proxima Nova"/>
              </a:defRPr>
            </a:lvl1pPr>
            <a:lvl2pPr lvl="1" rtl="0">
              <a:spcBef>
                <a:spcPts val="0"/>
              </a:spcBef>
              <a:buNone/>
              <a:defRPr>
                <a:latin typeface="Proxima Nova"/>
                <a:ea typeface="Proxima Nova"/>
                <a:cs typeface="Proxima Nova"/>
                <a:sym typeface="Proxima Nova"/>
              </a:defRPr>
            </a:lvl2pPr>
            <a:lvl3pPr lvl="2" rtl="0">
              <a:spcBef>
                <a:spcPts val="0"/>
              </a:spcBef>
              <a:buNone/>
              <a:defRPr>
                <a:latin typeface="Proxima Nova"/>
                <a:ea typeface="Proxima Nova"/>
                <a:cs typeface="Proxima Nova"/>
                <a:sym typeface="Proxima Nova"/>
              </a:defRPr>
            </a:lvl3pPr>
            <a:lvl4pPr lvl="3" rtl="0">
              <a:spcBef>
                <a:spcPts val="0"/>
              </a:spcBef>
              <a:buNone/>
              <a:defRPr>
                <a:latin typeface="Proxima Nova"/>
                <a:ea typeface="Proxima Nova"/>
                <a:cs typeface="Proxima Nova"/>
                <a:sym typeface="Proxima Nova"/>
              </a:defRPr>
            </a:lvl4pPr>
            <a:lvl5pPr lvl="4" rtl="0">
              <a:spcBef>
                <a:spcPts val="0"/>
              </a:spcBef>
              <a:buNone/>
              <a:defRPr>
                <a:latin typeface="Proxima Nova"/>
                <a:ea typeface="Proxima Nova"/>
                <a:cs typeface="Proxima Nova"/>
                <a:sym typeface="Proxima Nova"/>
              </a:defRPr>
            </a:lvl5pPr>
            <a:lvl6pPr lvl="5" rtl="0">
              <a:spcBef>
                <a:spcPts val="0"/>
              </a:spcBef>
              <a:buNone/>
              <a:defRPr>
                <a:latin typeface="Proxima Nova"/>
                <a:ea typeface="Proxima Nova"/>
                <a:cs typeface="Proxima Nova"/>
                <a:sym typeface="Proxima Nova"/>
              </a:defRPr>
            </a:lvl6pPr>
            <a:lvl7pPr lvl="6" rtl="0">
              <a:spcBef>
                <a:spcPts val="0"/>
              </a:spcBef>
              <a:buNone/>
              <a:defRPr>
                <a:latin typeface="Proxima Nova"/>
                <a:ea typeface="Proxima Nova"/>
                <a:cs typeface="Proxima Nova"/>
                <a:sym typeface="Proxima Nova"/>
              </a:defRPr>
            </a:lvl7pPr>
            <a:lvl8pPr lvl="7" rtl="0">
              <a:spcBef>
                <a:spcPts val="0"/>
              </a:spcBef>
              <a:buNone/>
              <a:defRPr>
                <a:latin typeface="Proxima Nova"/>
                <a:ea typeface="Proxima Nova"/>
                <a:cs typeface="Proxima Nova"/>
                <a:sym typeface="Proxima Nova"/>
              </a:defRPr>
            </a:lvl8pPr>
            <a:lvl9pPr lvl="8" rtl="0">
              <a:spcBef>
                <a:spcPts val="0"/>
              </a:spcBef>
              <a:buNone/>
              <a:defRPr>
                <a:latin typeface="Proxima Nova"/>
                <a:ea typeface="Proxima Nova"/>
                <a:cs typeface="Proxima Nova"/>
                <a:sym typeface="Proxima Nova"/>
              </a:defRPr>
            </a:lvl9pPr>
          </a:lstStyle>
          <a:p/>
        </p:txBody>
      </p:sp>
      <p:sp>
        <p:nvSpPr>
          <p:cNvPr id="87" name="Shape 87"/>
          <p:cNvSpPr txBox="1"/>
          <p:nvPr>
            <p:ph idx="17" type="subTitle"/>
          </p:nvPr>
        </p:nvSpPr>
        <p:spPr>
          <a:xfrm>
            <a:off x="826650" y="3850706"/>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88" name="Shape 88"/>
          <p:cNvSpPr txBox="1"/>
          <p:nvPr>
            <p:ph idx="18" type="subTitle"/>
          </p:nvPr>
        </p:nvSpPr>
        <p:spPr>
          <a:xfrm>
            <a:off x="4630950" y="3559762"/>
            <a:ext cx="3753900" cy="246300"/>
          </a:xfrm>
          <a:prstGeom prst="rect">
            <a:avLst/>
          </a:prstGeom>
        </p:spPr>
        <p:txBody>
          <a:bodyPr anchorCtr="0" anchor="ctr" bIns="91425" lIns="91425" rIns="91425" tIns="91425"/>
          <a:lstStyle>
            <a:lvl1pPr lvl="0" rtl="0">
              <a:spcBef>
                <a:spcPts val="0"/>
              </a:spcBef>
              <a:buNone/>
              <a:defRPr sz="1600">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89" name="Shape 89"/>
          <p:cNvSpPr txBox="1"/>
          <p:nvPr>
            <p:ph idx="19" type="subTitle"/>
          </p:nvPr>
        </p:nvSpPr>
        <p:spPr>
          <a:xfrm>
            <a:off x="4630950" y="3850706"/>
            <a:ext cx="3753900" cy="246300"/>
          </a:xfrm>
          <a:prstGeom prst="rect">
            <a:avLst/>
          </a:prstGeom>
        </p:spPr>
        <p:txBody>
          <a:bodyPr anchorCtr="0" anchor="b" bIns="91425" lIns="91425" rIns="91425" tIns="91425"/>
          <a:lstStyle>
            <a:lvl1pPr lvl="0" rtl="0">
              <a:spcBef>
                <a:spcPts val="0"/>
              </a:spcBef>
              <a:buNone/>
              <a:defRPr sz="1200">
                <a:solidFill>
                  <a:schemeClr val="dk2"/>
                </a:solidFill>
                <a:latin typeface="Proxima Nova"/>
                <a:ea typeface="Proxima Nova"/>
                <a:cs typeface="Proxima Nova"/>
                <a:sym typeface="Proxima Nova"/>
              </a:defRPr>
            </a:lvl1pPr>
            <a:lvl2pPr lvl="1" rtl="0">
              <a:spcBef>
                <a:spcPts val="0"/>
              </a:spcBef>
              <a:buNone/>
              <a:defRPr sz="1200">
                <a:solidFill>
                  <a:schemeClr val="dk2"/>
                </a:solidFill>
                <a:latin typeface="Proxima Nova"/>
                <a:ea typeface="Proxima Nova"/>
                <a:cs typeface="Proxima Nova"/>
                <a:sym typeface="Proxima Nova"/>
              </a:defRPr>
            </a:lvl2pPr>
            <a:lvl3pPr lvl="2" rtl="0">
              <a:spcBef>
                <a:spcPts val="0"/>
              </a:spcBef>
              <a:buNone/>
              <a:defRPr sz="1200">
                <a:solidFill>
                  <a:schemeClr val="dk2"/>
                </a:solidFill>
                <a:latin typeface="Proxima Nova"/>
                <a:ea typeface="Proxima Nova"/>
                <a:cs typeface="Proxima Nova"/>
                <a:sym typeface="Proxima Nova"/>
              </a:defRPr>
            </a:lvl3pPr>
            <a:lvl4pPr lvl="3" rtl="0">
              <a:spcBef>
                <a:spcPts val="0"/>
              </a:spcBef>
              <a:buNone/>
              <a:defRPr sz="1200">
                <a:solidFill>
                  <a:schemeClr val="dk2"/>
                </a:solidFill>
                <a:latin typeface="Proxima Nova"/>
                <a:ea typeface="Proxima Nova"/>
                <a:cs typeface="Proxima Nova"/>
                <a:sym typeface="Proxima Nova"/>
              </a:defRPr>
            </a:lvl4pPr>
            <a:lvl5pPr lvl="4" rtl="0">
              <a:spcBef>
                <a:spcPts val="0"/>
              </a:spcBef>
              <a:buNone/>
              <a:defRPr sz="1200">
                <a:solidFill>
                  <a:schemeClr val="dk2"/>
                </a:solidFill>
                <a:latin typeface="Proxima Nova"/>
                <a:ea typeface="Proxima Nova"/>
                <a:cs typeface="Proxima Nova"/>
                <a:sym typeface="Proxima Nova"/>
              </a:defRPr>
            </a:lvl5pPr>
            <a:lvl6pPr lvl="5" rtl="0">
              <a:spcBef>
                <a:spcPts val="0"/>
              </a:spcBef>
              <a:buNone/>
              <a:defRPr sz="1200">
                <a:solidFill>
                  <a:schemeClr val="dk2"/>
                </a:solidFill>
                <a:latin typeface="Proxima Nova"/>
                <a:ea typeface="Proxima Nova"/>
                <a:cs typeface="Proxima Nova"/>
                <a:sym typeface="Proxima Nova"/>
              </a:defRPr>
            </a:lvl6pPr>
            <a:lvl7pPr lvl="6" rtl="0">
              <a:spcBef>
                <a:spcPts val="0"/>
              </a:spcBef>
              <a:buNone/>
              <a:defRPr sz="1200">
                <a:solidFill>
                  <a:schemeClr val="dk2"/>
                </a:solidFill>
                <a:latin typeface="Proxima Nova"/>
                <a:ea typeface="Proxima Nova"/>
                <a:cs typeface="Proxima Nova"/>
                <a:sym typeface="Proxima Nova"/>
              </a:defRPr>
            </a:lvl7pPr>
            <a:lvl8pPr lvl="7" rtl="0">
              <a:spcBef>
                <a:spcPts val="0"/>
              </a:spcBef>
              <a:buNone/>
              <a:defRPr sz="1200">
                <a:solidFill>
                  <a:schemeClr val="dk2"/>
                </a:solidFill>
                <a:latin typeface="Proxima Nova"/>
                <a:ea typeface="Proxima Nova"/>
                <a:cs typeface="Proxima Nova"/>
                <a:sym typeface="Proxima Nova"/>
              </a:defRPr>
            </a:lvl8pPr>
            <a:lvl9pPr lvl="8" rtl="0">
              <a:spcBef>
                <a:spcPts val="0"/>
              </a:spcBef>
              <a:buNone/>
              <a:defRPr sz="1200">
                <a:solidFill>
                  <a:schemeClr val="dk2"/>
                </a:solidFill>
                <a:latin typeface="Proxima Nova"/>
                <a:ea typeface="Proxima Nova"/>
                <a:cs typeface="Proxima Nova"/>
                <a:sym typeface="Proxima Nova"/>
              </a:defRPr>
            </a:lvl9pPr>
          </a:lstStyle>
          <a:p/>
        </p:txBody>
      </p:sp>
      <p:sp>
        <p:nvSpPr>
          <p:cNvPr id="90" name="Shape 90"/>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91" name="Shape 91"/>
          <p:cNvSpPr txBox="1"/>
          <p:nvPr>
            <p:ph idx="20"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headline only">
    <p:spTree>
      <p:nvGrpSpPr>
        <p:cNvPr id="92" name="Shape 92"/>
        <p:cNvGrpSpPr/>
        <p:nvPr/>
      </p:nvGrpSpPr>
      <p:grpSpPr>
        <a:xfrm>
          <a:off x="0" y="0"/>
          <a:ext cx="0" cy="0"/>
          <a:chOff x="0" y="0"/>
          <a:chExt cx="0" cy="0"/>
        </a:xfrm>
      </p:grpSpPr>
      <p:sp>
        <p:nvSpPr>
          <p:cNvPr id="93" name="Shape 93"/>
          <p:cNvSpPr txBox="1"/>
          <p:nvPr>
            <p:ph type="title"/>
          </p:nvPr>
        </p:nvSpPr>
        <p:spPr>
          <a:xfrm>
            <a:off x="826650" y="1704884"/>
            <a:ext cx="7490700" cy="1063200"/>
          </a:xfrm>
          <a:prstGeom prst="rect">
            <a:avLst/>
          </a:prstGeom>
        </p:spPr>
        <p:txBody>
          <a:bodyPr anchorCtr="0" anchor="ctr" bIns="91425" lIns="91425" rIns="91425" tIns="91425"/>
          <a:lstStyle>
            <a:lvl1pPr lvl="0" rtl="0" algn="ctr">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94" name="Shape 94"/>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only">
    <p:spTree>
      <p:nvGrpSpPr>
        <p:cNvPr id="95" name="Shape 95"/>
        <p:cNvGrpSpPr/>
        <p:nvPr/>
      </p:nvGrpSpPr>
      <p:grpSpPr>
        <a:xfrm>
          <a:off x="0" y="0"/>
          <a:ext cx="0" cy="0"/>
          <a:chOff x="0" y="0"/>
          <a:chExt cx="0" cy="0"/>
        </a:xfrm>
      </p:grpSpPr>
      <p:sp>
        <p:nvSpPr>
          <p:cNvPr id="96" name="Shape 96"/>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97" name="Shape 97"/>
          <p:cNvSpPr txBox="1"/>
          <p:nvPr>
            <p:ph idx="1" type="body"/>
          </p:nvPr>
        </p:nvSpPr>
        <p:spPr>
          <a:xfrm>
            <a:off x="826700" y="1625925"/>
            <a:ext cx="7490700" cy="2644800"/>
          </a:xfrm>
          <a:prstGeom prst="rect">
            <a:avLst/>
          </a:prstGeom>
        </p:spPr>
        <p:txBody>
          <a:bodyPr anchorCtr="0" anchor="t" bIns="91425" lIns="91425" rIns="91425" tIns="91425"/>
          <a:lstStyle>
            <a:lvl1pPr lvl="0" rtl="0">
              <a:spcBef>
                <a:spcPts val="0"/>
              </a:spcBef>
              <a:buFont typeface="Proxima Nova"/>
              <a:defRPr>
                <a:latin typeface="Proxima Nova"/>
                <a:ea typeface="Proxima Nova"/>
                <a:cs typeface="Proxima Nova"/>
                <a:sym typeface="Proxima Nova"/>
              </a:defRPr>
            </a:lvl1pPr>
            <a:lvl2pPr lvl="1" rtl="0">
              <a:spcBef>
                <a:spcPts val="0"/>
              </a:spcBef>
              <a:buFont typeface="Proxima Nova"/>
              <a:defRPr>
                <a:latin typeface="Proxima Nova"/>
                <a:ea typeface="Proxima Nova"/>
                <a:cs typeface="Proxima Nova"/>
                <a:sym typeface="Proxima Nova"/>
              </a:defRPr>
            </a:lvl2pPr>
            <a:lvl3pPr lvl="2" rtl="0">
              <a:spcBef>
                <a:spcPts val="0"/>
              </a:spcBef>
              <a:buFont typeface="Proxima Nova"/>
              <a:defRPr>
                <a:latin typeface="Proxima Nova"/>
                <a:ea typeface="Proxima Nova"/>
                <a:cs typeface="Proxima Nova"/>
                <a:sym typeface="Proxima Nova"/>
              </a:defRPr>
            </a:lvl3pPr>
            <a:lvl4pPr lvl="3" rtl="0">
              <a:spcBef>
                <a:spcPts val="0"/>
              </a:spcBef>
              <a:buFont typeface="Proxima Nova"/>
              <a:defRPr>
                <a:latin typeface="Proxima Nova"/>
                <a:ea typeface="Proxima Nova"/>
                <a:cs typeface="Proxima Nova"/>
                <a:sym typeface="Proxima Nova"/>
              </a:defRPr>
            </a:lvl4pPr>
            <a:lvl5pPr lvl="4" rtl="0">
              <a:spcBef>
                <a:spcPts val="0"/>
              </a:spcBef>
              <a:buFont typeface="Proxima Nova"/>
              <a:defRPr>
                <a:latin typeface="Proxima Nova"/>
                <a:ea typeface="Proxima Nova"/>
                <a:cs typeface="Proxima Nova"/>
                <a:sym typeface="Proxima Nova"/>
              </a:defRPr>
            </a:lvl5pPr>
            <a:lvl6pPr lvl="5" rtl="0">
              <a:spcBef>
                <a:spcPts val="0"/>
              </a:spcBef>
              <a:buFont typeface="Proxima Nova"/>
              <a:defRPr>
                <a:latin typeface="Proxima Nova"/>
                <a:ea typeface="Proxima Nova"/>
                <a:cs typeface="Proxima Nova"/>
                <a:sym typeface="Proxima Nova"/>
              </a:defRPr>
            </a:lvl6pPr>
            <a:lvl7pPr lvl="6" rtl="0">
              <a:spcBef>
                <a:spcPts val="0"/>
              </a:spcBef>
              <a:buFont typeface="Proxima Nova"/>
              <a:defRPr>
                <a:latin typeface="Proxima Nova"/>
                <a:ea typeface="Proxima Nova"/>
                <a:cs typeface="Proxima Nova"/>
                <a:sym typeface="Proxima Nova"/>
              </a:defRPr>
            </a:lvl7pPr>
            <a:lvl8pPr lvl="7" rtl="0">
              <a:spcBef>
                <a:spcPts val="0"/>
              </a:spcBef>
              <a:buFont typeface="Proxima Nova"/>
              <a:defRPr>
                <a:latin typeface="Proxima Nova"/>
                <a:ea typeface="Proxima Nova"/>
                <a:cs typeface="Proxima Nova"/>
                <a:sym typeface="Proxima Nova"/>
              </a:defRPr>
            </a:lvl8pPr>
            <a:lvl9pPr lvl="8" rtl="0">
              <a:spcBef>
                <a:spcPts val="0"/>
              </a:spcBef>
              <a:buFont typeface="Proxima Nova"/>
              <a:defRPr>
                <a:latin typeface="Proxima Nova"/>
                <a:ea typeface="Proxima Nova"/>
                <a:cs typeface="Proxima Nova"/>
                <a:sym typeface="Proxima Nova"/>
              </a:defRPr>
            </a:lvl9pPr>
          </a:lstStyle>
          <a:p/>
        </p:txBody>
      </p:sp>
      <p:sp>
        <p:nvSpPr>
          <p:cNvPr id="98" name="Shape 98"/>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99" name="Shape 99"/>
          <p:cNvSpPr txBox="1"/>
          <p:nvPr>
            <p:ph idx="2" type="subTitle"/>
          </p:nvPr>
        </p:nvSpPr>
        <p:spPr>
          <a:xfrm>
            <a:off x="826650" y="929775"/>
            <a:ext cx="7490700" cy="6567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left, graphic right">
    <p:spTree>
      <p:nvGrpSpPr>
        <p:cNvPr id="100" name="Shape 100"/>
        <p:cNvGrpSpPr/>
        <p:nvPr/>
      </p:nvGrpSpPr>
      <p:grpSpPr>
        <a:xfrm>
          <a:off x="0" y="0"/>
          <a:ext cx="0" cy="0"/>
          <a:chOff x="0" y="0"/>
          <a:chExt cx="0" cy="0"/>
        </a:xfrm>
      </p:grpSpPr>
      <p:sp>
        <p:nvSpPr>
          <p:cNvPr id="101" name="Shape 101"/>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2" name="Shape 102"/>
          <p:cNvSpPr txBox="1"/>
          <p:nvPr>
            <p:ph idx="1" type="body"/>
          </p:nvPr>
        </p:nvSpPr>
        <p:spPr>
          <a:xfrm>
            <a:off x="826700" y="1625925"/>
            <a:ext cx="3585000" cy="2644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04" name="Shape 104"/>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graphic left, text right">
    <p:spTree>
      <p:nvGrpSpPr>
        <p:cNvPr id="105" name="Shape 105"/>
        <p:cNvGrpSpPr/>
        <p:nvPr/>
      </p:nvGrpSpPr>
      <p:grpSpPr>
        <a:xfrm>
          <a:off x="0" y="0"/>
          <a:ext cx="0" cy="0"/>
          <a:chOff x="0" y="0"/>
          <a:chExt cx="0" cy="0"/>
        </a:xfrm>
      </p:grpSpPr>
      <p:sp>
        <p:nvSpPr>
          <p:cNvPr id="106" name="Shape 106"/>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07" name="Shape 107"/>
          <p:cNvSpPr txBox="1"/>
          <p:nvPr>
            <p:ph idx="1" type="body"/>
          </p:nvPr>
        </p:nvSpPr>
        <p:spPr>
          <a:xfrm>
            <a:off x="4732350" y="1625925"/>
            <a:ext cx="3585000" cy="2644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8" name="Shape 108"/>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09" name="Shape 109"/>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s, graphics">
    <p:spTree>
      <p:nvGrpSpPr>
        <p:cNvPr id="110" name="Shape 110"/>
        <p:cNvGrpSpPr/>
        <p:nvPr/>
      </p:nvGrpSpPr>
      <p:grpSpPr>
        <a:xfrm>
          <a:off x="0" y="0"/>
          <a:ext cx="0" cy="0"/>
          <a:chOff x="0" y="0"/>
          <a:chExt cx="0" cy="0"/>
        </a:xfrm>
      </p:grpSpPr>
      <p:sp>
        <p:nvSpPr>
          <p:cNvPr id="111" name="Shape 111"/>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12" name="Shape 112"/>
          <p:cNvSpPr txBox="1"/>
          <p:nvPr>
            <p:ph idx="1" type="subTitle"/>
          </p:nvPr>
        </p:nvSpPr>
        <p:spPr>
          <a:xfrm>
            <a:off x="4968475" y="2753153"/>
            <a:ext cx="3348900" cy="4998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13" name="Shape 113"/>
          <p:cNvSpPr txBox="1"/>
          <p:nvPr>
            <p:ph idx="2" type="body"/>
          </p:nvPr>
        </p:nvSpPr>
        <p:spPr>
          <a:xfrm>
            <a:off x="4968350" y="3138578"/>
            <a:ext cx="3348900" cy="13413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14" name="Shape 114"/>
          <p:cNvSpPr txBox="1"/>
          <p:nvPr>
            <p:ph idx="3" type="subTitle"/>
          </p:nvPr>
        </p:nvSpPr>
        <p:spPr>
          <a:xfrm>
            <a:off x="826650" y="2753153"/>
            <a:ext cx="3348900" cy="4998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15" name="Shape 115"/>
          <p:cNvSpPr txBox="1"/>
          <p:nvPr>
            <p:ph idx="4" type="body"/>
          </p:nvPr>
        </p:nvSpPr>
        <p:spPr>
          <a:xfrm>
            <a:off x="826525" y="3138578"/>
            <a:ext cx="3348900" cy="13413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16" name="Shape 116"/>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17" name="Shape 117"/>
          <p:cNvSpPr txBox="1"/>
          <p:nvPr>
            <p:ph idx="5"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lumns, text">
    <p:spTree>
      <p:nvGrpSpPr>
        <p:cNvPr id="118" name="Shape 118"/>
        <p:cNvGrpSpPr/>
        <p:nvPr/>
      </p:nvGrpSpPr>
      <p:grpSpPr>
        <a:xfrm>
          <a:off x="0" y="0"/>
          <a:ext cx="0" cy="0"/>
          <a:chOff x="0" y="0"/>
          <a:chExt cx="0" cy="0"/>
        </a:xfrm>
      </p:grpSpPr>
      <p:sp>
        <p:nvSpPr>
          <p:cNvPr id="119" name="Shape 119"/>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0" name="Shape 120"/>
          <p:cNvSpPr txBox="1"/>
          <p:nvPr>
            <p:ph idx="1" type="subTitle"/>
          </p:nvPr>
        </p:nvSpPr>
        <p:spPr>
          <a:xfrm>
            <a:off x="4968475" y="1867646"/>
            <a:ext cx="3348900" cy="4998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21" name="Shape 121"/>
          <p:cNvSpPr txBox="1"/>
          <p:nvPr>
            <p:ph idx="2" type="body"/>
          </p:nvPr>
        </p:nvSpPr>
        <p:spPr>
          <a:xfrm>
            <a:off x="4968350" y="2367376"/>
            <a:ext cx="3348900" cy="20745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22" name="Shape 122"/>
          <p:cNvSpPr txBox="1"/>
          <p:nvPr>
            <p:ph idx="3" type="subTitle"/>
          </p:nvPr>
        </p:nvSpPr>
        <p:spPr>
          <a:xfrm>
            <a:off x="826650" y="1867646"/>
            <a:ext cx="3348900" cy="4998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23" name="Shape 123"/>
          <p:cNvSpPr txBox="1"/>
          <p:nvPr>
            <p:ph idx="4" type="body"/>
          </p:nvPr>
        </p:nvSpPr>
        <p:spPr>
          <a:xfrm>
            <a:off x="826525" y="2367376"/>
            <a:ext cx="3348900" cy="20745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24" name="Shape 12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25" name="Shape 125"/>
          <p:cNvSpPr txBox="1"/>
          <p:nvPr>
            <p:ph idx="5"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hree columns, graphics">
    <p:spTree>
      <p:nvGrpSpPr>
        <p:cNvPr id="126" name="Shape 126"/>
        <p:cNvGrpSpPr/>
        <p:nvPr/>
      </p:nvGrpSpPr>
      <p:grpSpPr>
        <a:xfrm>
          <a:off x="0" y="0"/>
          <a:ext cx="0" cy="0"/>
          <a:chOff x="0" y="0"/>
          <a:chExt cx="0" cy="0"/>
        </a:xfrm>
      </p:grpSpPr>
      <p:sp>
        <p:nvSpPr>
          <p:cNvPr id="127" name="Shape 12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28" name="Shape 128"/>
          <p:cNvSpPr txBox="1"/>
          <p:nvPr>
            <p:ph idx="1" type="subTitle"/>
          </p:nvPr>
        </p:nvSpPr>
        <p:spPr>
          <a:xfrm>
            <a:off x="826650" y="2644931"/>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29" name="Shape 129"/>
          <p:cNvSpPr txBox="1"/>
          <p:nvPr>
            <p:ph idx="2" type="body"/>
          </p:nvPr>
        </p:nvSpPr>
        <p:spPr>
          <a:xfrm>
            <a:off x="826650" y="3110231"/>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30" name="Shape 130"/>
          <p:cNvSpPr txBox="1"/>
          <p:nvPr>
            <p:ph idx="3" type="subTitle"/>
          </p:nvPr>
        </p:nvSpPr>
        <p:spPr>
          <a:xfrm>
            <a:off x="3467637" y="2644931"/>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31" name="Shape 131"/>
          <p:cNvSpPr txBox="1"/>
          <p:nvPr>
            <p:ph idx="4" type="body"/>
          </p:nvPr>
        </p:nvSpPr>
        <p:spPr>
          <a:xfrm>
            <a:off x="3467637" y="3110231"/>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32" name="Shape 132"/>
          <p:cNvSpPr txBox="1"/>
          <p:nvPr>
            <p:ph idx="5" type="subTitle"/>
          </p:nvPr>
        </p:nvSpPr>
        <p:spPr>
          <a:xfrm>
            <a:off x="6108737" y="2644931"/>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33" name="Shape 133"/>
          <p:cNvSpPr txBox="1"/>
          <p:nvPr>
            <p:ph idx="6" type="body"/>
          </p:nvPr>
        </p:nvSpPr>
        <p:spPr>
          <a:xfrm>
            <a:off x="6108737" y="3110231"/>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34" name="Shape 13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35" name="Shape 135"/>
          <p:cNvSpPr txBox="1"/>
          <p:nvPr>
            <p:ph idx="7"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hree columns, text">
    <p:spTree>
      <p:nvGrpSpPr>
        <p:cNvPr id="136" name="Shape 136"/>
        <p:cNvGrpSpPr/>
        <p:nvPr/>
      </p:nvGrpSpPr>
      <p:grpSpPr>
        <a:xfrm>
          <a:off x="0" y="0"/>
          <a:ext cx="0" cy="0"/>
          <a:chOff x="0" y="0"/>
          <a:chExt cx="0" cy="0"/>
        </a:xfrm>
      </p:grpSpPr>
      <p:sp>
        <p:nvSpPr>
          <p:cNvPr id="137" name="Shape 13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38" name="Shape 138"/>
          <p:cNvSpPr txBox="1"/>
          <p:nvPr>
            <p:ph idx="1" type="subTitle"/>
          </p:nvPr>
        </p:nvSpPr>
        <p:spPr>
          <a:xfrm>
            <a:off x="826650" y="1809825"/>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39" name="Shape 139"/>
          <p:cNvSpPr txBox="1"/>
          <p:nvPr>
            <p:ph idx="2" type="body"/>
          </p:nvPr>
        </p:nvSpPr>
        <p:spPr>
          <a:xfrm>
            <a:off x="826650" y="2332275"/>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40" name="Shape 140"/>
          <p:cNvSpPr txBox="1"/>
          <p:nvPr>
            <p:ph idx="3" type="subTitle"/>
          </p:nvPr>
        </p:nvSpPr>
        <p:spPr>
          <a:xfrm>
            <a:off x="3467637" y="1809825"/>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41" name="Shape 141"/>
          <p:cNvSpPr txBox="1"/>
          <p:nvPr>
            <p:ph idx="4" type="body"/>
          </p:nvPr>
        </p:nvSpPr>
        <p:spPr>
          <a:xfrm>
            <a:off x="3467637" y="2332275"/>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42" name="Shape 142"/>
          <p:cNvSpPr txBox="1"/>
          <p:nvPr>
            <p:ph idx="5" type="subTitle"/>
          </p:nvPr>
        </p:nvSpPr>
        <p:spPr>
          <a:xfrm>
            <a:off x="6108737" y="1809825"/>
            <a:ext cx="2208600" cy="579600"/>
          </a:xfrm>
          <a:prstGeom prst="rect">
            <a:avLst/>
          </a:prstGeom>
        </p:spPr>
        <p:txBody>
          <a:bodyPr anchorCtr="0" anchor="b" bIns="91425" lIns="91425" rIns="91425" tIns="91425"/>
          <a:lstStyle>
            <a:lvl1pPr lvl="0" rtl="0" algn="ctr">
              <a:lnSpc>
                <a:spcPct val="100000"/>
              </a:lnSpc>
              <a:spcBef>
                <a:spcPts val="0"/>
              </a:spcBef>
              <a:buNone/>
              <a:defRPr b="1"/>
            </a:lvl1pPr>
            <a:lvl2pPr lvl="1" rtl="0" algn="ctr">
              <a:lnSpc>
                <a:spcPct val="100000"/>
              </a:lnSpc>
              <a:spcBef>
                <a:spcPts val="0"/>
              </a:spcBef>
              <a:buNone/>
              <a:defRPr b="1"/>
            </a:lvl2pPr>
            <a:lvl3pPr lvl="2" rtl="0" algn="ctr">
              <a:lnSpc>
                <a:spcPct val="100000"/>
              </a:lnSpc>
              <a:spcBef>
                <a:spcPts val="0"/>
              </a:spcBef>
              <a:buNone/>
              <a:defRPr b="1"/>
            </a:lvl3pPr>
            <a:lvl4pPr lvl="3" rtl="0" algn="ctr">
              <a:lnSpc>
                <a:spcPct val="100000"/>
              </a:lnSpc>
              <a:spcBef>
                <a:spcPts val="0"/>
              </a:spcBef>
              <a:buNone/>
              <a:defRPr b="1"/>
            </a:lvl4pPr>
            <a:lvl5pPr lvl="4" rtl="0" algn="ctr">
              <a:lnSpc>
                <a:spcPct val="100000"/>
              </a:lnSpc>
              <a:spcBef>
                <a:spcPts val="0"/>
              </a:spcBef>
              <a:buNone/>
              <a:defRPr b="1"/>
            </a:lvl5pPr>
            <a:lvl6pPr lvl="5" rtl="0" algn="ctr">
              <a:lnSpc>
                <a:spcPct val="100000"/>
              </a:lnSpc>
              <a:spcBef>
                <a:spcPts val="0"/>
              </a:spcBef>
              <a:buNone/>
              <a:defRPr b="1"/>
            </a:lvl6pPr>
            <a:lvl7pPr lvl="6" rtl="0" algn="ctr">
              <a:lnSpc>
                <a:spcPct val="100000"/>
              </a:lnSpc>
              <a:spcBef>
                <a:spcPts val="0"/>
              </a:spcBef>
              <a:buNone/>
              <a:defRPr b="1"/>
            </a:lvl7pPr>
            <a:lvl8pPr lvl="7" rtl="0" algn="ctr">
              <a:lnSpc>
                <a:spcPct val="100000"/>
              </a:lnSpc>
              <a:spcBef>
                <a:spcPts val="0"/>
              </a:spcBef>
              <a:buNone/>
              <a:defRPr b="1"/>
            </a:lvl8pPr>
            <a:lvl9pPr lvl="8" rtl="0" algn="ctr">
              <a:lnSpc>
                <a:spcPct val="100000"/>
              </a:lnSpc>
              <a:spcBef>
                <a:spcPts val="0"/>
              </a:spcBef>
              <a:buNone/>
              <a:defRPr b="1"/>
            </a:lvl9pPr>
          </a:lstStyle>
          <a:p/>
        </p:txBody>
      </p:sp>
      <p:sp>
        <p:nvSpPr>
          <p:cNvPr id="143" name="Shape 143"/>
          <p:cNvSpPr txBox="1"/>
          <p:nvPr>
            <p:ph idx="6" type="body"/>
          </p:nvPr>
        </p:nvSpPr>
        <p:spPr>
          <a:xfrm>
            <a:off x="6108737" y="2332275"/>
            <a:ext cx="2208600" cy="1217400"/>
          </a:xfrm>
          <a:prstGeom prst="rect">
            <a:avLst/>
          </a:prstGeom>
        </p:spPr>
        <p:txBody>
          <a:bodyPr anchorCtr="0" anchor="t" bIns="91425" lIns="91425" rIns="91425" tIns="91425"/>
          <a:lstStyle>
            <a:lvl1pPr lvl="0" rtl="0" algn="ctr">
              <a:spcBef>
                <a:spcPts val="0"/>
              </a:spcBef>
              <a:spcAft>
                <a:spcPts val="0"/>
              </a:spcAft>
              <a:buSzPct val="100000"/>
              <a:defRPr sz="1200"/>
            </a:lvl1pPr>
            <a:lvl2pPr lvl="1" rtl="0" algn="ctr">
              <a:spcBef>
                <a:spcPts val="0"/>
              </a:spcBef>
              <a:spcAft>
                <a:spcPts val="0"/>
              </a:spcAft>
              <a:buSzPct val="100000"/>
              <a:defRPr sz="1200"/>
            </a:lvl2pPr>
            <a:lvl3pPr lvl="2" rtl="0" algn="ctr">
              <a:spcBef>
                <a:spcPts val="0"/>
              </a:spcBef>
              <a:spcAft>
                <a:spcPts val="0"/>
              </a:spcAft>
              <a:buSzPct val="100000"/>
              <a:defRPr sz="1200"/>
            </a:lvl3pPr>
            <a:lvl4pPr lvl="3" rtl="0" algn="ctr">
              <a:spcBef>
                <a:spcPts val="0"/>
              </a:spcBef>
              <a:spcAft>
                <a:spcPts val="0"/>
              </a:spcAft>
              <a:buSzPct val="100000"/>
              <a:defRPr sz="1200"/>
            </a:lvl4pPr>
            <a:lvl5pPr lvl="4" rtl="0" algn="ctr">
              <a:spcBef>
                <a:spcPts val="0"/>
              </a:spcBef>
              <a:spcAft>
                <a:spcPts val="0"/>
              </a:spcAft>
              <a:buSzPct val="100000"/>
              <a:defRPr sz="1200"/>
            </a:lvl5pPr>
            <a:lvl6pPr lvl="5" rtl="0" algn="ctr">
              <a:spcBef>
                <a:spcPts val="0"/>
              </a:spcBef>
              <a:spcAft>
                <a:spcPts val="0"/>
              </a:spcAft>
              <a:buSzPct val="100000"/>
              <a:defRPr sz="1200"/>
            </a:lvl6pPr>
            <a:lvl7pPr lvl="6" rtl="0" algn="ctr">
              <a:spcBef>
                <a:spcPts val="0"/>
              </a:spcBef>
              <a:spcAft>
                <a:spcPts val="0"/>
              </a:spcAft>
              <a:buSzPct val="100000"/>
              <a:defRPr sz="1200"/>
            </a:lvl7pPr>
            <a:lvl8pPr lvl="7" rtl="0" algn="ctr">
              <a:spcBef>
                <a:spcPts val="0"/>
              </a:spcBef>
              <a:spcAft>
                <a:spcPts val="0"/>
              </a:spcAft>
              <a:buSzPct val="100000"/>
              <a:defRPr sz="1200"/>
            </a:lvl8pPr>
            <a:lvl9pPr lvl="8" rtl="0" algn="ctr">
              <a:spcBef>
                <a:spcPts val="0"/>
              </a:spcBef>
              <a:spcAft>
                <a:spcPts val="0"/>
              </a:spcAft>
              <a:buSzPct val="100000"/>
              <a:defRPr sz="1200"/>
            </a:lvl9pPr>
          </a:lstStyle>
          <a:p/>
        </p:txBody>
      </p:sp>
      <p:sp>
        <p:nvSpPr>
          <p:cNvPr id="144" name="Shape 14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45" name="Shape 145"/>
          <p:cNvSpPr txBox="1"/>
          <p:nvPr>
            <p:ph idx="7"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top, graphic bottom">
    <p:spTree>
      <p:nvGrpSpPr>
        <p:cNvPr id="146" name="Shape 146"/>
        <p:cNvGrpSpPr/>
        <p:nvPr/>
      </p:nvGrpSpPr>
      <p:grpSpPr>
        <a:xfrm>
          <a:off x="0" y="0"/>
          <a:ext cx="0" cy="0"/>
          <a:chOff x="0" y="0"/>
          <a:chExt cx="0" cy="0"/>
        </a:xfrm>
      </p:grpSpPr>
      <p:sp>
        <p:nvSpPr>
          <p:cNvPr id="147" name="Shape 14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48" name="Shape 148"/>
          <p:cNvSpPr txBox="1"/>
          <p:nvPr>
            <p:ph idx="1" type="body"/>
          </p:nvPr>
        </p:nvSpPr>
        <p:spPr>
          <a:xfrm>
            <a:off x="826650" y="1554318"/>
            <a:ext cx="7490700" cy="393600"/>
          </a:xfrm>
          <a:prstGeom prst="rect">
            <a:avLst/>
          </a:prstGeom>
        </p:spPr>
        <p:txBody>
          <a:bodyPr anchorCtr="0" anchor="b" bIns="91425" lIns="91425" rIns="91425" tIns="91425"/>
          <a:lstStyle>
            <a:lvl1pPr lvl="0" rtl="0" algn="ctr">
              <a:spcBef>
                <a:spcPts val="0"/>
              </a:spcBef>
              <a:spcAft>
                <a:spcPts val="0"/>
              </a:spcAft>
              <a:defRPr sz="1400"/>
            </a:lvl1pPr>
            <a:lvl2pPr lvl="1" rtl="0" algn="ctr">
              <a:spcBef>
                <a:spcPts val="0"/>
              </a:spcBef>
              <a:spcAft>
                <a:spcPts val="0"/>
              </a:spcAft>
              <a:defRPr sz="1400"/>
            </a:lvl2pPr>
            <a:lvl3pPr lvl="2" rtl="0" algn="ctr">
              <a:spcBef>
                <a:spcPts val="0"/>
              </a:spcBef>
              <a:spcAft>
                <a:spcPts val="0"/>
              </a:spcAft>
              <a:defRPr sz="1400"/>
            </a:lvl3pPr>
            <a:lvl4pPr lvl="3" rtl="0" algn="ctr">
              <a:spcBef>
                <a:spcPts val="0"/>
              </a:spcBef>
              <a:spcAft>
                <a:spcPts val="0"/>
              </a:spcAft>
              <a:defRPr sz="1400"/>
            </a:lvl4pPr>
            <a:lvl5pPr lvl="4" rtl="0" algn="ctr">
              <a:spcBef>
                <a:spcPts val="0"/>
              </a:spcBef>
              <a:spcAft>
                <a:spcPts val="0"/>
              </a:spcAft>
              <a:defRPr sz="1400"/>
            </a:lvl5pPr>
            <a:lvl6pPr lvl="5" rtl="0" algn="ctr">
              <a:spcBef>
                <a:spcPts val="0"/>
              </a:spcBef>
              <a:spcAft>
                <a:spcPts val="0"/>
              </a:spcAft>
              <a:defRPr sz="1400"/>
            </a:lvl6pPr>
            <a:lvl7pPr lvl="6" rtl="0" algn="ctr">
              <a:spcBef>
                <a:spcPts val="0"/>
              </a:spcBef>
              <a:spcAft>
                <a:spcPts val="0"/>
              </a:spcAft>
              <a:defRPr sz="1400"/>
            </a:lvl7pPr>
            <a:lvl8pPr lvl="7" rtl="0" algn="ctr">
              <a:spcBef>
                <a:spcPts val="0"/>
              </a:spcBef>
              <a:spcAft>
                <a:spcPts val="0"/>
              </a:spcAft>
              <a:defRPr sz="1400"/>
            </a:lvl8pPr>
            <a:lvl9pPr lvl="8" rtl="0" algn="ctr">
              <a:spcBef>
                <a:spcPts val="0"/>
              </a:spcBef>
              <a:spcAft>
                <a:spcPts val="0"/>
              </a:spcAft>
              <a:defRPr sz="1400"/>
            </a:lvl9pPr>
          </a:lstStyle>
          <a:p/>
        </p:txBody>
      </p:sp>
      <p:sp>
        <p:nvSpPr>
          <p:cNvPr id="149" name="Shape 149"/>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50" name="Shape 150"/>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graphic top, text bottom">
    <p:spTree>
      <p:nvGrpSpPr>
        <p:cNvPr id="151" name="Shape 151"/>
        <p:cNvGrpSpPr/>
        <p:nvPr/>
      </p:nvGrpSpPr>
      <p:grpSpPr>
        <a:xfrm>
          <a:off x="0" y="0"/>
          <a:ext cx="0" cy="0"/>
          <a:chOff x="0" y="0"/>
          <a:chExt cx="0" cy="0"/>
        </a:xfrm>
      </p:grpSpPr>
      <p:sp>
        <p:nvSpPr>
          <p:cNvPr id="152" name="Shape 152"/>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3" name="Shape 153"/>
          <p:cNvSpPr txBox="1"/>
          <p:nvPr>
            <p:ph idx="1" type="body"/>
          </p:nvPr>
        </p:nvSpPr>
        <p:spPr>
          <a:xfrm>
            <a:off x="826650" y="3909498"/>
            <a:ext cx="7490700" cy="393600"/>
          </a:xfrm>
          <a:prstGeom prst="rect">
            <a:avLst/>
          </a:prstGeom>
        </p:spPr>
        <p:txBody>
          <a:bodyPr anchorCtr="0" anchor="t" bIns="91425" lIns="91425" rIns="91425" tIns="91425"/>
          <a:lstStyle>
            <a:lvl1pPr lvl="0" rtl="0" algn="ctr">
              <a:spcBef>
                <a:spcPts val="0"/>
              </a:spcBef>
              <a:spcAft>
                <a:spcPts val="0"/>
              </a:spcAft>
              <a:defRPr sz="1400"/>
            </a:lvl1pPr>
            <a:lvl2pPr lvl="1" rtl="0" algn="ctr">
              <a:spcBef>
                <a:spcPts val="0"/>
              </a:spcBef>
              <a:spcAft>
                <a:spcPts val="0"/>
              </a:spcAft>
              <a:defRPr sz="1400"/>
            </a:lvl2pPr>
            <a:lvl3pPr lvl="2" rtl="0" algn="ctr">
              <a:spcBef>
                <a:spcPts val="0"/>
              </a:spcBef>
              <a:spcAft>
                <a:spcPts val="0"/>
              </a:spcAft>
              <a:defRPr sz="1400"/>
            </a:lvl3pPr>
            <a:lvl4pPr lvl="3" rtl="0" algn="ctr">
              <a:spcBef>
                <a:spcPts val="0"/>
              </a:spcBef>
              <a:spcAft>
                <a:spcPts val="0"/>
              </a:spcAft>
              <a:defRPr sz="1400"/>
            </a:lvl4pPr>
            <a:lvl5pPr lvl="4" rtl="0" algn="ctr">
              <a:spcBef>
                <a:spcPts val="0"/>
              </a:spcBef>
              <a:spcAft>
                <a:spcPts val="0"/>
              </a:spcAft>
              <a:defRPr sz="1400"/>
            </a:lvl5pPr>
            <a:lvl6pPr lvl="5" rtl="0" algn="ctr">
              <a:spcBef>
                <a:spcPts val="0"/>
              </a:spcBef>
              <a:spcAft>
                <a:spcPts val="0"/>
              </a:spcAft>
              <a:defRPr sz="1400"/>
            </a:lvl6pPr>
            <a:lvl7pPr lvl="6" rtl="0" algn="ctr">
              <a:spcBef>
                <a:spcPts val="0"/>
              </a:spcBef>
              <a:spcAft>
                <a:spcPts val="0"/>
              </a:spcAft>
              <a:defRPr sz="1400"/>
            </a:lvl7pPr>
            <a:lvl8pPr lvl="7" rtl="0" algn="ctr">
              <a:spcBef>
                <a:spcPts val="0"/>
              </a:spcBef>
              <a:spcAft>
                <a:spcPts val="0"/>
              </a:spcAft>
              <a:defRPr sz="1400"/>
            </a:lvl8pPr>
            <a:lvl9pPr lvl="8" rtl="0" algn="ctr">
              <a:spcBef>
                <a:spcPts val="0"/>
              </a:spcBef>
              <a:spcAft>
                <a:spcPts val="0"/>
              </a:spcAft>
              <a:defRPr sz="1400"/>
            </a:lvl9pPr>
          </a:lstStyle>
          <a:p/>
        </p:txBody>
      </p:sp>
      <p:sp>
        <p:nvSpPr>
          <p:cNvPr id="154" name="Shape 15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55" name="Shape 155"/>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top, logos bottom">
    <p:bg>
      <p:bgPr>
        <a:blipFill>
          <a:blip r:embed="rId2">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58" name="Shape 158"/>
          <p:cNvSpPr txBox="1"/>
          <p:nvPr>
            <p:ph idx="1" type="body"/>
          </p:nvPr>
        </p:nvSpPr>
        <p:spPr>
          <a:xfrm>
            <a:off x="826650" y="1512056"/>
            <a:ext cx="7490700" cy="879300"/>
          </a:xfrm>
          <a:prstGeom prst="rect">
            <a:avLst/>
          </a:prstGeom>
        </p:spPr>
        <p:txBody>
          <a:bodyPr anchorCtr="0" anchor="b" bIns="91425" lIns="91425" rIns="91425" tIns="91425"/>
          <a:lstStyle>
            <a:lvl1pPr lvl="0" rtl="0" algn="ctr">
              <a:spcBef>
                <a:spcPts val="0"/>
              </a:spcBef>
              <a:spcAft>
                <a:spcPts val="0"/>
              </a:spcAft>
              <a:defRPr sz="1400"/>
            </a:lvl1pPr>
            <a:lvl2pPr lvl="1" rtl="0" algn="ctr">
              <a:spcBef>
                <a:spcPts val="0"/>
              </a:spcBef>
              <a:spcAft>
                <a:spcPts val="0"/>
              </a:spcAft>
              <a:defRPr sz="1400"/>
            </a:lvl2pPr>
            <a:lvl3pPr lvl="2" rtl="0" algn="ctr">
              <a:spcBef>
                <a:spcPts val="0"/>
              </a:spcBef>
              <a:spcAft>
                <a:spcPts val="0"/>
              </a:spcAft>
              <a:defRPr sz="1400"/>
            </a:lvl3pPr>
            <a:lvl4pPr lvl="3" rtl="0" algn="ctr">
              <a:spcBef>
                <a:spcPts val="0"/>
              </a:spcBef>
              <a:spcAft>
                <a:spcPts val="0"/>
              </a:spcAft>
              <a:defRPr sz="1400"/>
            </a:lvl4pPr>
            <a:lvl5pPr lvl="4" rtl="0" algn="ctr">
              <a:spcBef>
                <a:spcPts val="0"/>
              </a:spcBef>
              <a:spcAft>
                <a:spcPts val="0"/>
              </a:spcAft>
              <a:defRPr sz="1400"/>
            </a:lvl5pPr>
            <a:lvl6pPr lvl="5" rtl="0" algn="ctr">
              <a:spcBef>
                <a:spcPts val="0"/>
              </a:spcBef>
              <a:spcAft>
                <a:spcPts val="0"/>
              </a:spcAft>
              <a:defRPr sz="1400"/>
            </a:lvl6pPr>
            <a:lvl7pPr lvl="6" rtl="0" algn="ctr">
              <a:spcBef>
                <a:spcPts val="0"/>
              </a:spcBef>
              <a:spcAft>
                <a:spcPts val="0"/>
              </a:spcAft>
              <a:defRPr sz="1400"/>
            </a:lvl7pPr>
            <a:lvl8pPr lvl="7" rtl="0" algn="ctr">
              <a:spcBef>
                <a:spcPts val="0"/>
              </a:spcBef>
              <a:spcAft>
                <a:spcPts val="0"/>
              </a:spcAft>
              <a:defRPr sz="1400"/>
            </a:lvl8pPr>
            <a:lvl9pPr lvl="8" rtl="0" algn="ctr">
              <a:spcBef>
                <a:spcPts val="0"/>
              </a:spcBef>
              <a:spcAft>
                <a:spcPts val="0"/>
              </a:spcAft>
              <a:defRPr sz="1400"/>
            </a:lvl9pPr>
          </a:lstStyle>
          <a:p/>
        </p:txBody>
      </p:sp>
      <p:sp>
        <p:nvSpPr>
          <p:cNvPr id="159" name="Shape 159"/>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60" name="Shape 160"/>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gos top, text bottom">
    <p:bg>
      <p:bgPr>
        <a:blipFill>
          <a:blip r:embed="rId2">
            <a:alphaModFix/>
          </a:blip>
          <a:stretch>
            <a:fillRect/>
          </a:stretch>
        </a:blipFill>
      </p:bgPr>
    </p:bg>
    <p:spTree>
      <p:nvGrpSpPr>
        <p:cNvPr id="161" name="Shape 161"/>
        <p:cNvGrpSpPr/>
        <p:nvPr/>
      </p:nvGrpSpPr>
      <p:grpSpPr>
        <a:xfrm>
          <a:off x="0" y="0"/>
          <a:ext cx="0" cy="0"/>
          <a:chOff x="0" y="0"/>
          <a:chExt cx="0" cy="0"/>
        </a:xfrm>
      </p:grpSpPr>
      <p:sp>
        <p:nvSpPr>
          <p:cNvPr id="162" name="Shape 162"/>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3" name="Shape 163"/>
          <p:cNvSpPr txBox="1"/>
          <p:nvPr>
            <p:ph idx="1" type="body"/>
          </p:nvPr>
        </p:nvSpPr>
        <p:spPr>
          <a:xfrm>
            <a:off x="826650" y="3738062"/>
            <a:ext cx="7490700" cy="715800"/>
          </a:xfrm>
          <a:prstGeom prst="rect">
            <a:avLst/>
          </a:prstGeom>
        </p:spPr>
        <p:txBody>
          <a:bodyPr anchorCtr="0" anchor="t" bIns="91425" lIns="91425" rIns="91425" tIns="91425"/>
          <a:lstStyle>
            <a:lvl1pPr lvl="0" rtl="0" algn="ctr">
              <a:spcBef>
                <a:spcPts val="0"/>
              </a:spcBef>
              <a:spcAft>
                <a:spcPts val="0"/>
              </a:spcAft>
              <a:defRPr sz="1400"/>
            </a:lvl1pPr>
            <a:lvl2pPr lvl="1" rtl="0" algn="ctr">
              <a:spcBef>
                <a:spcPts val="0"/>
              </a:spcBef>
              <a:spcAft>
                <a:spcPts val="0"/>
              </a:spcAft>
              <a:defRPr sz="1400"/>
            </a:lvl2pPr>
            <a:lvl3pPr lvl="2" rtl="0" algn="ctr">
              <a:spcBef>
                <a:spcPts val="0"/>
              </a:spcBef>
              <a:spcAft>
                <a:spcPts val="0"/>
              </a:spcAft>
              <a:defRPr sz="1400"/>
            </a:lvl3pPr>
            <a:lvl4pPr lvl="3" rtl="0" algn="ctr">
              <a:spcBef>
                <a:spcPts val="0"/>
              </a:spcBef>
              <a:spcAft>
                <a:spcPts val="0"/>
              </a:spcAft>
              <a:defRPr sz="1400"/>
            </a:lvl4pPr>
            <a:lvl5pPr lvl="4" rtl="0" algn="ctr">
              <a:spcBef>
                <a:spcPts val="0"/>
              </a:spcBef>
              <a:spcAft>
                <a:spcPts val="0"/>
              </a:spcAft>
              <a:defRPr sz="1400"/>
            </a:lvl5pPr>
            <a:lvl6pPr lvl="5" rtl="0" algn="ctr">
              <a:spcBef>
                <a:spcPts val="0"/>
              </a:spcBef>
              <a:spcAft>
                <a:spcPts val="0"/>
              </a:spcAft>
              <a:defRPr sz="1400"/>
            </a:lvl6pPr>
            <a:lvl7pPr lvl="6" rtl="0" algn="ctr">
              <a:spcBef>
                <a:spcPts val="0"/>
              </a:spcBef>
              <a:spcAft>
                <a:spcPts val="0"/>
              </a:spcAft>
              <a:defRPr sz="1400"/>
            </a:lvl7pPr>
            <a:lvl8pPr lvl="7" rtl="0" algn="ctr">
              <a:spcBef>
                <a:spcPts val="0"/>
              </a:spcBef>
              <a:spcAft>
                <a:spcPts val="0"/>
              </a:spcAft>
              <a:defRPr sz="1400"/>
            </a:lvl8pPr>
            <a:lvl9pPr lvl="8" rtl="0" algn="ctr">
              <a:spcBef>
                <a:spcPts val="0"/>
              </a:spcBef>
              <a:spcAft>
                <a:spcPts val="0"/>
              </a:spcAft>
              <a:defRPr sz="1400"/>
            </a:lvl9pPr>
          </a:lstStyle>
          <a:p/>
        </p:txBody>
      </p:sp>
      <p:sp>
        <p:nvSpPr>
          <p:cNvPr id="164" name="Shape 16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65" name="Shape 165"/>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ext left, logos right">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Shape 16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68" name="Shape 168"/>
          <p:cNvSpPr txBox="1"/>
          <p:nvPr>
            <p:ph idx="1" type="body"/>
          </p:nvPr>
        </p:nvSpPr>
        <p:spPr>
          <a:xfrm>
            <a:off x="826700" y="1625925"/>
            <a:ext cx="3585000" cy="2530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9" name="Shape 169"/>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70" name="Shape 170"/>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ogos left, text right">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Shape 172"/>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3" name="Shape 173"/>
          <p:cNvSpPr txBox="1"/>
          <p:nvPr>
            <p:ph idx="1" type="body"/>
          </p:nvPr>
        </p:nvSpPr>
        <p:spPr>
          <a:xfrm>
            <a:off x="4732350" y="1625925"/>
            <a:ext cx="3585000" cy="2536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4" name="Shape 174"/>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75" name="Shape 175"/>
          <p:cNvSpPr txBox="1"/>
          <p:nvPr>
            <p:ph idx="2"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rofile left, text right">
    <p:bg>
      <p:bgPr>
        <a:blipFill>
          <a:blip r:embed="rId2">
            <a:alphaModFix/>
          </a:blip>
          <a:stretch>
            <a:fillRect/>
          </a:stretch>
        </a:blipFill>
      </p:bgPr>
    </p:bg>
    <p:spTree>
      <p:nvGrpSpPr>
        <p:cNvPr id="176" name="Shape 176"/>
        <p:cNvGrpSpPr/>
        <p:nvPr/>
      </p:nvGrpSpPr>
      <p:grpSpPr>
        <a:xfrm>
          <a:off x="0" y="0"/>
          <a:ext cx="0" cy="0"/>
          <a:chOff x="0" y="0"/>
          <a:chExt cx="0" cy="0"/>
        </a:xfrm>
      </p:grpSpPr>
      <p:sp>
        <p:nvSpPr>
          <p:cNvPr id="177" name="Shape 177"/>
          <p:cNvSpPr txBox="1"/>
          <p:nvPr>
            <p:ph idx="12" type="sldNum"/>
          </p:nvPr>
        </p:nvSpPr>
        <p:spPr>
          <a:xfrm>
            <a:off x="103327" y="4733943"/>
            <a:ext cx="360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8" name="Shape 178"/>
          <p:cNvSpPr txBox="1"/>
          <p:nvPr>
            <p:ph idx="1" type="body"/>
          </p:nvPr>
        </p:nvSpPr>
        <p:spPr>
          <a:xfrm>
            <a:off x="4934725" y="2048925"/>
            <a:ext cx="3382500" cy="1955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79" name="Shape 179"/>
          <p:cNvSpPr txBox="1"/>
          <p:nvPr>
            <p:ph idx="2" type="subTitle"/>
          </p:nvPr>
        </p:nvSpPr>
        <p:spPr>
          <a:xfrm>
            <a:off x="4943325" y="1834500"/>
            <a:ext cx="3382500" cy="328800"/>
          </a:xfrm>
          <a:prstGeom prst="rect">
            <a:avLst/>
          </a:prstGeom>
        </p:spPr>
        <p:txBody>
          <a:bodyPr anchorCtr="0" anchor="b" bIns="91425" lIns="91425" rIns="91425" tIns="91425"/>
          <a:lstStyle>
            <a:lvl1pPr lvl="0" rtl="0">
              <a:spcBef>
                <a:spcPts val="0"/>
              </a:spcBef>
              <a:buNone/>
              <a:defRPr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p:txBody>
      </p:sp>
      <p:sp>
        <p:nvSpPr>
          <p:cNvPr id="180" name="Shape 180"/>
          <p:cNvSpPr txBox="1"/>
          <p:nvPr>
            <p:ph idx="3" type="subTitle"/>
          </p:nvPr>
        </p:nvSpPr>
        <p:spPr>
          <a:xfrm>
            <a:off x="826650" y="2625314"/>
            <a:ext cx="3112800" cy="1328700"/>
          </a:xfrm>
          <a:prstGeom prst="rect">
            <a:avLst/>
          </a:prstGeom>
        </p:spPr>
        <p:txBody>
          <a:bodyPr anchorCtr="0" anchor="t" bIns="91425" lIns="91425" rIns="91425" tIns="91425"/>
          <a:lstStyle>
            <a:lvl1pPr lvl="0" rtl="0" algn="ctr">
              <a:spcBef>
                <a:spcPts val="0"/>
              </a:spcBef>
              <a:buNone/>
              <a:defRPr b="1"/>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p:txBody>
      </p:sp>
      <p:sp>
        <p:nvSpPr>
          <p:cNvPr id="181" name="Shape 181"/>
          <p:cNvSpPr txBox="1"/>
          <p:nvPr>
            <p:ph type="title"/>
          </p:nvPr>
        </p:nvSpPr>
        <p:spPr>
          <a:xfrm>
            <a:off x="826650" y="0"/>
            <a:ext cx="7490700" cy="1063200"/>
          </a:xfrm>
          <a:prstGeom prst="rect">
            <a:avLst/>
          </a:prstGeom>
        </p:spPr>
        <p:txBody>
          <a:bodyPr anchorCtr="0" anchor="b" bIns="91425" lIns="91425" rIns="91425" tIns="91425"/>
          <a:lstStyle>
            <a:lvl1pPr lvl="0" rtl="0">
              <a:spcBef>
                <a:spcPts val="0"/>
              </a:spcBef>
              <a:buFont typeface="Proxima Nova"/>
              <a:buNone/>
              <a:defRPr b="0">
                <a:latin typeface="Proxima Nova"/>
                <a:ea typeface="Proxima Nova"/>
                <a:cs typeface="Proxima Nova"/>
                <a:sym typeface="Proxima Nova"/>
              </a:defRPr>
            </a:lvl1pPr>
            <a:lvl2pPr lvl="1" rtl="0">
              <a:spcBef>
                <a:spcPts val="0"/>
              </a:spcBef>
              <a:buClr>
                <a:schemeClr val="dk1"/>
              </a:buClr>
              <a:buFont typeface="Proxima Nova"/>
              <a:buNone/>
              <a:defRPr b="0">
                <a:solidFill>
                  <a:schemeClr val="dk1"/>
                </a:solidFill>
                <a:latin typeface="Proxima Nova"/>
                <a:ea typeface="Proxima Nova"/>
                <a:cs typeface="Proxima Nova"/>
                <a:sym typeface="Proxima Nova"/>
              </a:defRPr>
            </a:lvl2pPr>
            <a:lvl3pPr lvl="2" rtl="0">
              <a:spcBef>
                <a:spcPts val="0"/>
              </a:spcBef>
              <a:buClr>
                <a:schemeClr val="dk1"/>
              </a:buClr>
              <a:buFont typeface="Proxima Nova"/>
              <a:buNone/>
              <a:defRPr b="0">
                <a:solidFill>
                  <a:schemeClr val="dk1"/>
                </a:solidFill>
                <a:latin typeface="Proxima Nova"/>
                <a:ea typeface="Proxima Nova"/>
                <a:cs typeface="Proxima Nova"/>
                <a:sym typeface="Proxima Nova"/>
              </a:defRPr>
            </a:lvl3pPr>
            <a:lvl4pPr lvl="3" rtl="0">
              <a:spcBef>
                <a:spcPts val="0"/>
              </a:spcBef>
              <a:buClr>
                <a:schemeClr val="dk1"/>
              </a:buClr>
              <a:buFont typeface="Proxima Nova"/>
              <a:buNone/>
              <a:defRPr b="0">
                <a:solidFill>
                  <a:schemeClr val="dk1"/>
                </a:solidFill>
                <a:latin typeface="Proxima Nova"/>
                <a:ea typeface="Proxima Nova"/>
                <a:cs typeface="Proxima Nova"/>
                <a:sym typeface="Proxima Nova"/>
              </a:defRPr>
            </a:lvl4pPr>
            <a:lvl5pPr lvl="4" rtl="0">
              <a:spcBef>
                <a:spcPts val="0"/>
              </a:spcBef>
              <a:buClr>
                <a:schemeClr val="dk1"/>
              </a:buClr>
              <a:buFont typeface="Proxima Nova"/>
              <a:buNone/>
              <a:defRPr b="0">
                <a:solidFill>
                  <a:schemeClr val="dk1"/>
                </a:solidFill>
                <a:latin typeface="Proxima Nova"/>
                <a:ea typeface="Proxima Nova"/>
                <a:cs typeface="Proxima Nova"/>
                <a:sym typeface="Proxima Nova"/>
              </a:defRPr>
            </a:lvl5pPr>
            <a:lvl6pPr lvl="5" rtl="0">
              <a:spcBef>
                <a:spcPts val="0"/>
              </a:spcBef>
              <a:buClr>
                <a:schemeClr val="dk1"/>
              </a:buClr>
              <a:buFont typeface="Proxima Nova"/>
              <a:buNone/>
              <a:defRPr b="0">
                <a:solidFill>
                  <a:schemeClr val="dk1"/>
                </a:solidFill>
                <a:latin typeface="Proxima Nova"/>
                <a:ea typeface="Proxima Nova"/>
                <a:cs typeface="Proxima Nova"/>
                <a:sym typeface="Proxima Nova"/>
              </a:defRPr>
            </a:lvl6pPr>
            <a:lvl7pPr lvl="6" rtl="0">
              <a:spcBef>
                <a:spcPts val="0"/>
              </a:spcBef>
              <a:buClr>
                <a:schemeClr val="dk1"/>
              </a:buClr>
              <a:buFont typeface="Proxima Nova"/>
              <a:buNone/>
              <a:defRPr b="0">
                <a:solidFill>
                  <a:schemeClr val="dk1"/>
                </a:solidFill>
                <a:latin typeface="Proxima Nova"/>
                <a:ea typeface="Proxima Nova"/>
                <a:cs typeface="Proxima Nova"/>
                <a:sym typeface="Proxima Nova"/>
              </a:defRPr>
            </a:lvl7pPr>
            <a:lvl8pPr lvl="7" rtl="0">
              <a:spcBef>
                <a:spcPts val="0"/>
              </a:spcBef>
              <a:buClr>
                <a:schemeClr val="dk1"/>
              </a:buClr>
              <a:buFont typeface="Proxima Nova"/>
              <a:buNone/>
              <a:defRPr b="0">
                <a:solidFill>
                  <a:schemeClr val="dk1"/>
                </a:solidFill>
                <a:latin typeface="Proxima Nova"/>
                <a:ea typeface="Proxima Nova"/>
                <a:cs typeface="Proxima Nova"/>
                <a:sym typeface="Proxima Nova"/>
              </a:defRPr>
            </a:lvl8pPr>
            <a:lvl9pPr lvl="8" rtl="0">
              <a:spcBef>
                <a:spcPts val="0"/>
              </a:spcBef>
              <a:buClr>
                <a:schemeClr val="dk1"/>
              </a:buClr>
              <a:buFont typeface="Proxima Nova"/>
              <a:buNone/>
              <a:defRPr b="0">
                <a:solidFill>
                  <a:schemeClr val="dk1"/>
                </a:solidFill>
                <a:latin typeface="Proxima Nova"/>
                <a:ea typeface="Proxima Nova"/>
                <a:cs typeface="Proxima Nova"/>
                <a:sym typeface="Proxima Nova"/>
              </a:defRPr>
            </a:lvl9pPr>
          </a:lstStyle>
          <a:p/>
        </p:txBody>
      </p:sp>
      <p:sp>
        <p:nvSpPr>
          <p:cNvPr id="182" name="Shape 182"/>
          <p:cNvSpPr txBox="1"/>
          <p:nvPr>
            <p:ph idx="4" type="subTitle"/>
          </p:nvPr>
        </p:nvSpPr>
        <p:spPr>
          <a:xfrm>
            <a:off x="826650" y="929775"/>
            <a:ext cx="7490700" cy="328800"/>
          </a:xfrm>
          <a:prstGeom prst="rect">
            <a:avLst/>
          </a:prstGeom>
        </p:spPr>
        <p:txBody>
          <a:bodyPr anchorCtr="0" anchor="t" bIns="91425" lIns="91425" rIns="91425" tIns="91425"/>
          <a:lstStyle>
            <a:lvl1pPr lvl="0" rtl="0">
              <a:lnSpc>
                <a:spcPct val="100000"/>
              </a:lnSpc>
              <a:spcBef>
                <a:spcPts val="0"/>
              </a:spcBef>
              <a:buNone/>
              <a:defRPr>
                <a:latin typeface="Proxima Nova"/>
                <a:ea typeface="Proxima Nova"/>
                <a:cs typeface="Proxima Nova"/>
                <a:sym typeface="Proxima Nova"/>
              </a:defRPr>
            </a:lvl1pPr>
            <a:lvl2pPr lvl="1" rtl="0">
              <a:lnSpc>
                <a:spcPct val="100000"/>
              </a:lnSpc>
              <a:spcBef>
                <a:spcPts val="0"/>
              </a:spcBef>
              <a:buNone/>
              <a:defRPr>
                <a:latin typeface="Proxima Nova"/>
                <a:ea typeface="Proxima Nova"/>
                <a:cs typeface="Proxima Nova"/>
                <a:sym typeface="Proxima Nova"/>
              </a:defRPr>
            </a:lvl2pPr>
            <a:lvl3pPr lvl="2" rtl="0">
              <a:lnSpc>
                <a:spcPct val="100000"/>
              </a:lnSpc>
              <a:spcBef>
                <a:spcPts val="0"/>
              </a:spcBef>
              <a:buNone/>
              <a:defRPr>
                <a:latin typeface="Proxima Nova"/>
                <a:ea typeface="Proxima Nova"/>
                <a:cs typeface="Proxima Nova"/>
                <a:sym typeface="Proxima Nova"/>
              </a:defRPr>
            </a:lvl3pPr>
            <a:lvl4pPr lvl="3" rtl="0">
              <a:lnSpc>
                <a:spcPct val="100000"/>
              </a:lnSpc>
              <a:spcBef>
                <a:spcPts val="0"/>
              </a:spcBef>
              <a:buNone/>
              <a:defRPr>
                <a:latin typeface="Proxima Nova"/>
                <a:ea typeface="Proxima Nova"/>
                <a:cs typeface="Proxima Nova"/>
                <a:sym typeface="Proxima Nova"/>
              </a:defRPr>
            </a:lvl4pPr>
            <a:lvl5pPr lvl="4" rtl="0">
              <a:lnSpc>
                <a:spcPct val="100000"/>
              </a:lnSpc>
              <a:spcBef>
                <a:spcPts val="0"/>
              </a:spcBef>
              <a:buNone/>
              <a:defRPr>
                <a:latin typeface="Proxima Nova"/>
                <a:ea typeface="Proxima Nova"/>
                <a:cs typeface="Proxima Nova"/>
                <a:sym typeface="Proxima Nova"/>
              </a:defRPr>
            </a:lvl5pPr>
            <a:lvl6pPr lvl="5" rtl="0">
              <a:lnSpc>
                <a:spcPct val="100000"/>
              </a:lnSpc>
              <a:spcBef>
                <a:spcPts val="0"/>
              </a:spcBef>
              <a:buNone/>
              <a:defRPr>
                <a:latin typeface="Proxima Nova"/>
                <a:ea typeface="Proxima Nova"/>
                <a:cs typeface="Proxima Nova"/>
                <a:sym typeface="Proxima Nova"/>
              </a:defRPr>
            </a:lvl6pPr>
            <a:lvl7pPr lvl="6" rtl="0">
              <a:lnSpc>
                <a:spcPct val="100000"/>
              </a:lnSpc>
              <a:spcBef>
                <a:spcPts val="0"/>
              </a:spcBef>
              <a:buNone/>
              <a:defRPr>
                <a:latin typeface="Proxima Nova"/>
                <a:ea typeface="Proxima Nova"/>
                <a:cs typeface="Proxima Nova"/>
                <a:sym typeface="Proxima Nova"/>
              </a:defRPr>
            </a:lvl7pPr>
            <a:lvl8pPr lvl="7" rtl="0">
              <a:lnSpc>
                <a:spcPct val="100000"/>
              </a:lnSpc>
              <a:spcBef>
                <a:spcPts val="0"/>
              </a:spcBef>
              <a:buNone/>
              <a:defRPr>
                <a:latin typeface="Proxima Nova"/>
                <a:ea typeface="Proxima Nova"/>
                <a:cs typeface="Proxima Nova"/>
                <a:sym typeface="Proxima Nova"/>
              </a:defRPr>
            </a:lvl8pPr>
            <a:lvl9pPr lvl="8" rtl="0">
              <a:lnSpc>
                <a:spcPct val="100000"/>
              </a:lnSpc>
              <a:spcBef>
                <a:spcPts val="0"/>
              </a:spcBef>
              <a:buNone/>
              <a:defRPr>
                <a:latin typeface="Proxima Nova"/>
                <a:ea typeface="Proxima Nova"/>
                <a:cs typeface="Proxima Nova"/>
                <a:sym typeface="Proxima Nov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183" name="Shape 183"/>
        <p:cNvGrpSpPr/>
        <p:nvPr/>
      </p:nvGrpSpPr>
      <p:grpSpPr>
        <a:xfrm>
          <a:off x="0" y="0"/>
          <a:ext cx="0" cy="0"/>
          <a:chOff x="0" y="0"/>
          <a:chExt cx="0" cy="0"/>
        </a:xfrm>
      </p:grpSpPr>
      <p:sp>
        <p:nvSpPr>
          <p:cNvPr id="184" name="Shape 184"/>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85" name="Shape 185"/>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86" name="Shape 1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ture">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Shape 188"/>
          <p:cNvSpPr txBox="1"/>
          <p:nvPr>
            <p:ph type="title"/>
          </p:nvPr>
        </p:nvSpPr>
        <p:spPr>
          <a:xfrm>
            <a:off x="1821825" y="2171700"/>
            <a:ext cx="5943600" cy="685800"/>
          </a:xfrm>
          <a:prstGeom prst="rect">
            <a:avLst/>
          </a:prstGeom>
        </p:spPr>
        <p:txBody>
          <a:bodyPr anchorCtr="0" anchor="b" bIns="91425" lIns="91425" rIns="91425" tIns="91425"/>
          <a:lstStyle>
            <a:lvl1pPr lvl="0" rtl="0">
              <a:spcBef>
                <a:spcPts val="0"/>
              </a:spcBef>
              <a:buNone/>
              <a:defRPr b="1" sz="2400">
                <a:solidFill>
                  <a:schemeClr val="lt1"/>
                </a:solidFill>
                <a:latin typeface="Proxima Nova"/>
                <a:ea typeface="Proxima Nova"/>
                <a:cs typeface="Proxima Nova"/>
                <a:sym typeface="Proxima Nova"/>
              </a:defRPr>
            </a:lvl1pPr>
            <a:lvl2pPr lvl="1" rtl="0">
              <a:spcBef>
                <a:spcPts val="0"/>
              </a:spcBef>
              <a:buNone/>
              <a:defRPr b="1" sz="2400">
                <a:solidFill>
                  <a:schemeClr val="lt1"/>
                </a:solidFill>
                <a:latin typeface="Proxima Nova"/>
                <a:ea typeface="Proxima Nova"/>
                <a:cs typeface="Proxima Nova"/>
                <a:sym typeface="Proxima Nova"/>
              </a:defRPr>
            </a:lvl2pPr>
            <a:lvl3pPr lvl="2" rtl="0">
              <a:spcBef>
                <a:spcPts val="0"/>
              </a:spcBef>
              <a:buNone/>
              <a:defRPr b="1" sz="2400">
                <a:solidFill>
                  <a:schemeClr val="lt1"/>
                </a:solidFill>
                <a:latin typeface="Proxima Nova"/>
                <a:ea typeface="Proxima Nova"/>
                <a:cs typeface="Proxima Nova"/>
                <a:sym typeface="Proxima Nova"/>
              </a:defRPr>
            </a:lvl3pPr>
            <a:lvl4pPr lvl="3" rtl="0">
              <a:spcBef>
                <a:spcPts val="0"/>
              </a:spcBef>
              <a:buNone/>
              <a:defRPr b="1" sz="2400">
                <a:solidFill>
                  <a:schemeClr val="lt1"/>
                </a:solidFill>
                <a:latin typeface="Proxima Nova"/>
                <a:ea typeface="Proxima Nova"/>
                <a:cs typeface="Proxima Nova"/>
                <a:sym typeface="Proxima Nova"/>
              </a:defRPr>
            </a:lvl4pPr>
            <a:lvl5pPr lvl="4" rtl="0">
              <a:spcBef>
                <a:spcPts val="0"/>
              </a:spcBef>
              <a:buNone/>
              <a:defRPr b="1" sz="2400">
                <a:solidFill>
                  <a:schemeClr val="lt1"/>
                </a:solidFill>
                <a:latin typeface="Proxima Nova"/>
                <a:ea typeface="Proxima Nova"/>
                <a:cs typeface="Proxima Nova"/>
                <a:sym typeface="Proxima Nova"/>
              </a:defRPr>
            </a:lvl5pPr>
            <a:lvl6pPr lvl="5" rtl="0">
              <a:spcBef>
                <a:spcPts val="0"/>
              </a:spcBef>
              <a:buNone/>
              <a:defRPr b="1" sz="2400">
                <a:solidFill>
                  <a:schemeClr val="lt1"/>
                </a:solidFill>
                <a:latin typeface="Proxima Nova"/>
                <a:ea typeface="Proxima Nova"/>
                <a:cs typeface="Proxima Nova"/>
                <a:sym typeface="Proxima Nova"/>
              </a:defRPr>
            </a:lvl6pPr>
            <a:lvl7pPr lvl="6" rtl="0">
              <a:spcBef>
                <a:spcPts val="0"/>
              </a:spcBef>
              <a:buNone/>
              <a:defRPr b="1" sz="2400">
                <a:solidFill>
                  <a:schemeClr val="lt1"/>
                </a:solidFill>
                <a:latin typeface="Proxima Nova"/>
                <a:ea typeface="Proxima Nova"/>
                <a:cs typeface="Proxima Nova"/>
                <a:sym typeface="Proxima Nova"/>
              </a:defRPr>
            </a:lvl7pPr>
            <a:lvl8pPr lvl="7" rtl="0">
              <a:spcBef>
                <a:spcPts val="0"/>
              </a:spcBef>
              <a:buNone/>
              <a:defRPr b="1" sz="2400">
                <a:solidFill>
                  <a:schemeClr val="lt1"/>
                </a:solidFill>
                <a:latin typeface="Proxima Nova"/>
                <a:ea typeface="Proxima Nova"/>
                <a:cs typeface="Proxima Nova"/>
                <a:sym typeface="Proxima Nova"/>
              </a:defRPr>
            </a:lvl8pPr>
            <a:lvl9pPr lvl="8" rtl="0">
              <a:spcBef>
                <a:spcPts val="0"/>
              </a:spcBef>
              <a:buNone/>
              <a:defRPr b="1" sz="2400">
                <a:solidFill>
                  <a:schemeClr val="lt1"/>
                </a:solidFill>
                <a:latin typeface="Proxima Nova"/>
                <a:ea typeface="Proxima Nova"/>
                <a:cs typeface="Proxima Nova"/>
                <a:sym typeface="Proxima Nova"/>
              </a:defRPr>
            </a:lvl9pPr>
          </a:lstStyle>
          <a:p/>
        </p:txBody>
      </p:sp>
      <p:sp>
        <p:nvSpPr>
          <p:cNvPr id="189" name="Shape 189"/>
          <p:cNvSpPr txBox="1"/>
          <p:nvPr>
            <p:ph idx="1" type="subTitle"/>
          </p:nvPr>
        </p:nvSpPr>
        <p:spPr>
          <a:xfrm>
            <a:off x="1821825" y="3048000"/>
            <a:ext cx="5029200" cy="285900"/>
          </a:xfrm>
          <a:prstGeom prst="rect">
            <a:avLst/>
          </a:prstGeom>
        </p:spPr>
        <p:txBody>
          <a:bodyPr anchorCtr="0" anchor="t" bIns="91425" lIns="91425" rIns="91425" tIns="91425"/>
          <a:lstStyle>
            <a:lvl1pPr lvl="0" rtl="0">
              <a:spcBef>
                <a:spcPts val="0"/>
              </a:spcBef>
              <a:buNone/>
              <a:defRPr sz="1600">
                <a:solidFill>
                  <a:srgbClr val="FFFFFF"/>
                </a:solidFill>
                <a:latin typeface="Proxima Nova"/>
                <a:ea typeface="Proxima Nova"/>
                <a:cs typeface="Proxima Nova"/>
                <a:sym typeface="Proxima Nova"/>
              </a:defRPr>
            </a:lvl1pPr>
            <a:lvl2pPr lvl="1" rtl="0">
              <a:spcBef>
                <a:spcPts val="0"/>
              </a:spcBef>
              <a:buNone/>
              <a:defRPr sz="1600">
                <a:latin typeface="Proxima Nova"/>
                <a:ea typeface="Proxima Nova"/>
                <a:cs typeface="Proxima Nova"/>
                <a:sym typeface="Proxima Nova"/>
              </a:defRPr>
            </a:lvl2pPr>
            <a:lvl3pPr lvl="2" rtl="0">
              <a:spcBef>
                <a:spcPts val="0"/>
              </a:spcBef>
              <a:buNone/>
              <a:defRPr sz="1600">
                <a:latin typeface="Proxima Nova"/>
                <a:ea typeface="Proxima Nova"/>
                <a:cs typeface="Proxima Nova"/>
                <a:sym typeface="Proxima Nova"/>
              </a:defRPr>
            </a:lvl3pPr>
            <a:lvl4pPr lvl="3" rtl="0">
              <a:spcBef>
                <a:spcPts val="0"/>
              </a:spcBef>
              <a:buNone/>
              <a:defRPr sz="1600">
                <a:latin typeface="Proxima Nova"/>
                <a:ea typeface="Proxima Nova"/>
                <a:cs typeface="Proxima Nova"/>
                <a:sym typeface="Proxima Nova"/>
              </a:defRPr>
            </a:lvl4pPr>
            <a:lvl5pPr lvl="4" rtl="0">
              <a:spcBef>
                <a:spcPts val="0"/>
              </a:spcBef>
              <a:buNone/>
              <a:defRPr sz="1600">
                <a:latin typeface="Proxima Nova"/>
                <a:ea typeface="Proxima Nova"/>
                <a:cs typeface="Proxima Nova"/>
                <a:sym typeface="Proxima Nova"/>
              </a:defRPr>
            </a:lvl5pPr>
            <a:lvl6pPr lvl="5" rtl="0">
              <a:spcBef>
                <a:spcPts val="0"/>
              </a:spcBef>
              <a:buNone/>
              <a:defRPr sz="1600">
                <a:latin typeface="Proxima Nova"/>
                <a:ea typeface="Proxima Nova"/>
                <a:cs typeface="Proxima Nova"/>
                <a:sym typeface="Proxima Nova"/>
              </a:defRPr>
            </a:lvl6pPr>
            <a:lvl7pPr lvl="6" rtl="0">
              <a:spcBef>
                <a:spcPts val="0"/>
              </a:spcBef>
              <a:buNone/>
              <a:defRPr sz="1600">
                <a:latin typeface="Proxima Nova"/>
                <a:ea typeface="Proxima Nova"/>
                <a:cs typeface="Proxima Nova"/>
                <a:sym typeface="Proxima Nova"/>
              </a:defRPr>
            </a:lvl7pPr>
            <a:lvl8pPr lvl="7" rtl="0">
              <a:spcBef>
                <a:spcPts val="0"/>
              </a:spcBef>
              <a:buNone/>
              <a:defRPr sz="1600">
                <a:latin typeface="Proxima Nova"/>
                <a:ea typeface="Proxima Nova"/>
                <a:cs typeface="Proxima Nova"/>
                <a:sym typeface="Proxima Nova"/>
              </a:defRPr>
            </a:lvl8pPr>
            <a:lvl9pPr lvl="8" rtl="0">
              <a:spcBef>
                <a:spcPts val="0"/>
              </a:spcBef>
              <a:buNone/>
              <a:defRPr sz="1600">
                <a:latin typeface="Proxima Nova"/>
                <a:ea typeface="Proxima Nova"/>
                <a:cs typeface="Proxima Nova"/>
                <a:sym typeface="Proxima Nova"/>
              </a:defRPr>
            </a:lvl9pPr>
          </a:lstStyle>
          <a:p/>
        </p:txBody>
      </p:sp>
      <p:sp>
        <p:nvSpPr>
          <p:cNvPr id="190" name="Shape 190"/>
          <p:cNvSpPr txBox="1"/>
          <p:nvPr>
            <p:ph idx="2" type="subTitle"/>
          </p:nvPr>
        </p:nvSpPr>
        <p:spPr>
          <a:xfrm>
            <a:off x="1821825" y="3505200"/>
            <a:ext cx="4572000" cy="1200000"/>
          </a:xfrm>
          <a:prstGeom prst="rect">
            <a:avLst/>
          </a:prstGeom>
        </p:spPr>
        <p:txBody>
          <a:bodyPr anchorCtr="0" anchor="t" bIns="91425" lIns="91425" rIns="91425" tIns="91425"/>
          <a:lstStyle>
            <a:lvl1pPr lvl="0" rtl="0">
              <a:spcBef>
                <a:spcPts val="0"/>
              </a:spcBef>
              <a:buNone/>
              <a:defRPr sz="1200">
                <a:solidFill>
                  <a:srgbClr val="FFFFFF"/>
                </a:solidFill>
                <a:latin typeface="Proxima Nova"/>
                <a:ea typeface="Proxima Nova"/>
                <a:cs typeface="Proxima Nova"/>
                <a:sym typeface="Proxima Nova"/>
              </a:defRPr>
            </a:lvl1pPr>
            <a:lvl2pPr lvl="1" rtl="0">
              <a:spcBef>
                <a:spcPts val="0"/>
              </a:spcBef>
              <a:buNone/>
              <a:defRPr sz="1200">
                <a:latin typeface="Proxima Nova"/>
                <a:ea typeface="Proxima Nova"/>
                <a:cs typeface="Proxima Nova"/>
                <a:sym typeface="Proxima Nova"/>
              </a:defRPr>
            </a:lvl2pPr>
            <a:lvl3pPr lvl="2" rtl="0">
              <a:spcBef>
                <a:spcPts val="0"/>
              </a:spcBef>
              <a:buNone/>
              <a:defRPr sz="1200">
                <a:latin typeface="Proxima Nova"/>
                <a:ea typeface="Proxima Nova"/>
                <a:cs typeface="Proxima Nova"/>
                <a:sym typeface="Proxima Nova"/>
              </a:defRPr>
            </a:lvl3pPr>
            <a:lvl4pPr lvl="3" rtl="0">
              <a:spcBef>
                <a:spcPts val="0"/>
              </a:spcBef>
              <a:buNone/>
              <a:defRPr sz="1200">
                <a:latin typeface="Proxima Nova"/>
                <a:ea typeface="Proxima Nova"/>
                <a:cs typeface="Proxima Nova"/>
                <a:sym typeface="Proxima Nova"/>
              </a:defRPr>
            </a:lvl4pPr>
            <a:lvl5pPr lvl="4" rtl="0">
              <a:spcBef>
                <a:spcPts val="0"/>
              </a:spcBef>
              <a:buNone/>
              <a:defRPr sz="1200">
                <a:latin typeface="Proxima Nova"/>
                <a:ea typeface="Proxima Nova"/>
                <a:cs typeface="Proxima Nova"/>
                <a:sym typeface="Proxima Nova"/>
              </a:defRPr>
            </a:lvl5pPr>
            <a:lvl6pPr lvl="5" rtl="0">
              <a:spcBef>
                <a:spcPts val="0"/>
              </a:spcBef>
              <a:buNone/>
              <a:defRPr sz="1200">
                <a:latin typeface="Proxima Nova"/>
                <a:ea typeface="Proxima Nova"/>
                <a:cs typeface="Proxima Nova"/>
                <a:sym typeface="Proxima Nova"/>
              </a:defRPr>
            </a:lvl6pPr>
            <a:lvl7pPr lvl="6" rtl="0">
              <a:spcBef>
                <a:spcPts val="0"/>
              </a:spcBef>
              <a:buNone/>
              <a:defRPr sz="1200">
                <a:latin typeface="Proxima Nova"/>
                <a:ea typeface="Proxima Nova"/>
                <a:cs typeface="Proxima Nova"/>
                <a:sym typeface="Proxima Nova"/>
              </a:defRPr>
            </a:lvl7pPr>
            <a:lvl8pPr lvl="7" rtl="0">
              <a:spcBef>
                <a:spcPts val="0"/>
              </a:spcBef>
              <a:buNone/>
              <a:defRPr sz="1200">
                <a:latin typeface="Proxima Nova"/>
                <a:ea typeface="Proxima Nova"/>
                <a:cs typeface="Proxima Nova"/>
                <a:sym typeface="Proxima Nova"/>
              </a:defRPr>
            </a:lvl8pPr>
            <a:lvl9pPr lvl="8" rtl="0">
              <a:spcBef>
                <a:spcPts val="0"/>
              </a:spcBef>
              <a:buNone/>
              <a:defRPr sz="1200">
                <a:latin typeface="Proxima Nova"/>
                <a:ea typeface="Proxima Nova"/>
                <a:cs typeface="Proxima Nova"/>
                <a:sym typeface="Proxima Nov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4" name="Shape 1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7" name="Shape 197"/>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98" name="Shape 198"/>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99" name="Shape 1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2.xml"/><Relationship Id="rId1" Type="http://schemas.openxmlformats.org/officeDocument/2006/relationships/image" Target="../media/image09.png"/><Relationship Id="rId2" Type="http://schemas.openxmlformats.org/officeDocument/2006/relationships/image" Target="../media/image00.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idx="1" type="body"/>
          </p:nvPr>
        </p:nvSpPr>
        <p:spPr>
          <a:xfrm>
            <a:off x="826650" y="1360218"/>
            <a:ext cx="7490700" cy="3062100"/>
          </a:xfrm>
          <a:prstGeom prst="rect">
            <a:avLst/>
          </a:prstGeom>
          <a:noFill/>
          <a:ln>
            <a:noFill/>
          </a:ln>
        </p:spPr>
        <p:txBody>
          <a:bodyPr anchorCtr="0" anchor="t" bIns="91425" lIns="91425" rIns="91425" tIns="91425"/>
          <a:lstStyle>
            <a:lvl1pPr lvl="0" rtl="0">
              <a:lnSpc>
                <a:spcPct val="115000"/>
              </a:lnSpc>
              <a:spcBef>
                <a:spcPts val="600"/>
              </a:spcBef>
              <a:buClr>
                <a:schemeClr val="dk1"/>
              </a:buClr>
              <a:buFont typeface="Proxima Nova"/>
              <a:buChar char="●"/>
              <a:defRPr>
                <a:solidFill>
                  <a:schemeClr val="dk1"/>
                </a:solidFill>
                <a:latin typeface="Proxima Nova"/>
                <a:ea typeface="Proxima Nova"/>
                <a:cs typeface="Proxima Nova"/>
                <a:sym typeface="Proxima Nova"/>
              </a:defRPr>
            </a:lvl1pPr>
            <a:lvl2pPr lvl="1" rtl="0">
              <a:lnSpc>
                <a:spcPct val="115000"/>
              </a:lnSpc>
              <a:spcBef>
                <a:spcPts val="480"/>
              </a:spcBef>
              <a:buClr>
                <a:schemeClr val="dk1"/>
              </a:buClr>
              <a:buFont typeface="Proxima Nova"/>
              <a:buChar char="○"/>
              <a:defRPr>
                <a:solidFill>
                  <a:schemeClr val="dk1"/>
                </a:solidFill>
                <a:latin typeface="Proxima Nova"/>
                <a:ea typeface="Proxima Nova"/>
                <a:cs typeface="Proxima Nova"/>
                <a:sym typeface="Proxima Nova"/>
              </a:defRPr>
            </a:lvl2pPr>
            <a:lvl3pPr lvl="2" rtl="0">
              <a:lnSpc>
                <a:spcPct val="115000"/>
              </a:lnSpc>
              <a:spcBef>
                <a:spcPts val="480"/>
              </a:spcBef>
              <a:buClr>
                <a:schemeClr val="dk1"/>
              </a:buClr>
              <a:buFont typeface="Proxima Nova"/>
              <a:buChar char="■"/>
              <a:defRPr>
                <a:solidFill>
                  <a:schemeClr val="dk1"/>
                </a:solidFill>
                <a:latin typeface="Proxima Nova"/>
                <a:ea typeface="Proxima Nova"/>
                <a:cs typeface="Proxima Nova"/>
                <a:sym typeface="Proxima Nova"/>
              </a:defRPr>
            </a:lvl3pPr>
            <a:lvl4pPr lvl="3"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4pPr>
            <a:lvl5pPr lvl="4"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5pPr>
            <a:lvl6pPr lvl="5"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6pPr>
            <a:lvl7pPr lvl="6"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7pPr>
            <a:lvl8pPr lvl="7"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8pPr>
            <a:lvl9pPr lvl="8" rtl="0">
              <a:lnSpc>
                <a:spcPct val="115000"/>
              </a:lnSpc>
              <a:spcBef>
                <a:spcPts val="360"/>
              </a:spcBef>
              <a:buClr>
                <a:schemeClr val="dk1"/>
              </a:buClr>
              <a:buFont typeface="Proxima Nova"/>
              <a:buChar char="■"/>
              <a:defRPr>
                <a:solidFill>
                  <a:schemeClr val="dk1"/>
                </a:solidFill>
                <a:latin typeface="Proxima Nova"/>
                <a:ea typeface="Proxima Nova"/>
                <a:cs typeface="Proxima Nova"/>
                <a:sym typeface="Proxima Nova"/>
              </a:defRPr>
            </a:lvl9pPr>
          </a:lstStyle>
          <a:p/>
        </p:txBody>
      </p:sp>
      <p:sp>
        <p:nvSpPr>
          <p:cNvPr id="68" name="Shape 68"/>
          <p:cNvSpPr txBox="1"/>
          <p:nvPr>
            <p:ph idx="12" type="sldNum"/>
          </p:nvPr>
        </p:nvSpPr>
        <p:spPr>
          <a:xfrm>
            <a:off x="103327" y="4733943"/>
            <a:ext cx="3606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800">
                <a:latin typeface="Proxima Nova"/>
                <a:ea typeface="Proxima Nova"/>
                <a:cs typeface="Proxima Nova"/>
                <a:sym typeface="Proxima Nova"/>
              </a:rPr>
              <a:t>‹#›</a:t>
            </a:fld>
          </a:p>
        </p:txBody>
      </p:sp>
      <p:sp>
        <p:nvSpPr>
          <p:cNvPr id="69" name="Shape 69"/>
          <p:cNvSpPr txBox="1"/>
          <p:nvPr/>
        </p:nvSpPr>
        <p:spPr>
          <a:xfrm>
            <a:off x="413050" y="4733943"/>
            <a:ext cx="7659300" cy="393600"/>
          </a:xfrm>
          <a:prstGeom prst="rect">
            <a:avLst/>
          </a:prstGeom>
          <a:noFill/>
          <a:ln>
            <a:noFill/>
          </a:ln>
        </p:spPr>
        <p:txBody>
          <a:bodyPr anchorCtr="0" anchor="ctr" bIns="91425" lIns="91425" rIns="91425" tIns="91425">
            <a:noAutofit/>
          </a:bodyPr>
          <a:lstStyle/>
          <a:p>
            <a:pPr lvl="0" rtl="0">
              <a:spcBef>
                <a:spcPts val="0"/>
              </a:spcBef>
              <a:buNone/>
            </a:pPr>
            <a:r>
              <a:rPr lang="en" sz="800">
                <a:solidFill>
                  <a:schemeClr val="dk2"/>
                </a:solidFill>
                <a:latin typeface="Proxima Nova"/>
                <a:ea typeface="Proxima Nova"/>
                <a:cs typeface="Proxima Nova"/>
                <a:sym typeface="Proxima Nova"/>
              </a:rPr>
              <a:t>RED HAT INTERNAL ONLY</a:t>
            </a:r>
          </a:p>
        </p:txBody>
      </p:sp>
      <p:pic>
        <p:nvPicPr>
          <p:cNvPr descr="redhat_black.png" id="70" name="Shape 70"/>
          <p:cNvPicPr preferRelativeResize="0"/>
          <p:nvPr/>
        </p:nvPicPr>
        <p:blipFill>
          <a:blip r:embed="rId2">
            <a:alphaModFix/>
          </a:blip>
          <a:stretch>
            <a:fillRect/>
          </a:stretch>
        </p:blipFill>
        <p:spPr>
          <a:xfrm>
            <a:off x="8327450" y="4818269"/>
            <a:ext cx="654674" cy="211510"/>
          </a:xfrm>
          <a:prstGeom prst="rect">
            <a:avLst/>
          </a:prstGeom>
          <a:noFill/>
          <a:ln>
            <a:noFill/>
          </a:ln>
        </p:spPr>
      </p:pic>
      <p:sp>
        <p:nvSpPr>
          <p:cNvPr id="71" name="Shape 71"/>
          <p:cNvSpPr txBox="1"/>
          <p:nvPr>
            <p:ph type="title"/>
          </p:nvPr>
        </p:nvSpPr>
        <p:spPr>
          <a:xfrm>
            <a:off x="826650" y="0"/>
            <a:ext cx="7490700" cy="1063200"/>
          </a:xfrm>
          <a:prstGeom prst="rect">
            <a:avLst/>
          </a:prstGeom>
          <a:noFill/>
          <a:ln>
            <a:noFill/>
          </a:ln>
        </p:spPr>
        <p:txBody>
          <a:bodyPr anchorCtr="0" anchor="b"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02.png"/><Relationship Id="rId4"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hyperlink" Target="https://github.com/kubevirt/kubevirt/blob/master/docs/getting-started.md" TargetMode="External"/><Relationship Id="rId4" Type="http://schemas.openxmlformats.org/officeDocument/2006/relationships/hyperlink" Target="https://github.com/kubevirt/kubevi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ctrTitle"/>
          </p:nvPr>
        </p:nvSpPr>
        <p:spPr>
          <a:xfrm>
            <a:off x="1016700" y="1584675"/>
            <a:ext cx="7110600" cy="1882500"/>
          </a:xfrm>
          <a:prstGeom prst="rect">
            <a:avLst/>
          </a:prstGeom>
        </p:spPr>
        <p:txBody>
          <a:bodyPr anchorCtr="0" anchor="b" bIns="91425" lIns="91425" rIns="91425" tIns="91425">
            <a:noAutofit/>
          </a:bodyPr>
          <a:lstStyle/>
          <a:p>
            <a:pPr lvl="0" rtl="0" algn="l">
              <a:spcBef>
                <a:spcPts val="0"/>
              </a:spcBef>
              <a:buNone/>
            </a:pPr>
            <a:r>
              <a:rPr lang="en"/>
              <a:t>       What is KubeVirt ?</a:t>
            </a:r>
          </a:p>
          <a:p>
            <a:pPr lvl="0" algn="l">
              <a:spcBef>
                <a:spcPts val="0"/>
              </a:spcBef>
              <a:buNone/>
            </a:pPr>
            <a:r>
              <a:rPr lang="en"/>
              <a:t>  Kubernetes Based RHV</a:t>
            </a:r>
          </a:p>
        </p:txBody>
      </p:sp>
      <p:sp>
        <p:nvSpPr>
          <p:cNvPr id="205" name="Shape 205"/>
          <p:cNvSpPr txBox="1"/>
          <p:nvPr>
            <p:ph idx="1" type="subTitle"/>
          </p:nvPr>
        </p:nvSpPr>
        <p:spPr>
          <a:xfrm>
            <a:off x="1016700" y="3979825"/>
            <a:ext cx="7110600" cy="999300"/>
          </a:xfrm>
          <a:prstGeom prst="rect">
            <a:avLst/>
          </a:prstGeom>
        </p:spPr>
        <p:txBody>
          <a:bodyPr anchorCtr="0" anchor="ctr" bIns="91425" lIns="91425" rIns="91425" tIns="91425">
            <a:noAutofit/>
          </a:bodyPr>
          <a:lstStyle/>
          <a:p>
            <a:pPr lvl="0">
              <a:spcBef>
                <a:spcPts val="0"/>
              </a:spcBef>
              <a:buNone/>
            </a:pPr>
            <a:r>
              <a:rPr lang="en"/>
              <a:t>2017.0331  yzhao@redhat.com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445025"/>
            <a:ext cx="8520600" cy="572700"/>
          </a:xfrm>
          <a:prstGeom prst="rect">
            <a:avLst/>
          </a:prstGeom>
        </p:spPr>
        <p:txBody>
          <a:bodyPr anchorCtr="0" anchor="b" bIns="91425" lIns="91425" rIns="91425" tIns="91425">
            <a:noAutofit/>
          </a:bodyPr>
          <a:lstStyle/>
          <a:p>
            <a:pPr lvl="0">
              <a:spcBef>
                <a:spcPts val="0"/>
              </a:spcBef>
              <a:buNone/>
            </a:pPr>
            <a:r>
              <a:rPr lang="en"/>
              <a:t>Cockpit-- VMs</a:t>
            </a:r>
          </a:p>
        </p:txBody>
      </p:sp>
      <p:sp>
        <p:nvSpPr>
          <p:cNvPr id="286" name="Shape 2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2.png" id="287" name="Shape 287"/>
          <p:cNvPicPr preferRelativeResize="0"/>
          <p:nvPr/>
        </p:nvPicPr>
        <p:blipFill>
          <a:blip r:embed="rId3">
            <a:alphaModFix/>
          </a:blip>
          <a:stretch>
            <a:fillRect/>
          </a:stretch>
        </p:blipFill>
        <p:spPr>
          <a:xfrm>
            <a:off x="373550" y="1250600"/>
            <a:ext cx="8396901" cy="3318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b" bIns="91425" lIns="91425" rIns="91425" tIns="91425">
            <a:noAutofit/>
          </a:bodyPr>
          <a:lstStyle/>
          <a:p>
            <a:pPr lvl="0">
              <a:spcBef>
                <a:spcPts val="0"/>
              </a:spcBef>
              <a:buNone/>
            </a:pPr>
            <a:r>
              <a:rPr lang="en"/>
              <a:t>Master, Terminal -- pods, VMs</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4.png" id="294" name="Shape 294"/>
          <p:cNvPicPr preferRelativeResize="0"/>
          <p:nvPr/>
        </p:nvPicPr>
        <p:blipFill>
          <a:blip r:embed="rId3">
            <a:alphaModFix/>
          </a:blip>
          <a:stretch>
            <a:fillRect/>
          </a:stretch>
        </p:blipFill>
        <p:spPr>
          <a:xfrm>
            <a:off x="376250" y="1429250"/>
            <a:ext cx="8391525" cy="1624175"/>
          </a:xfrm>
          <a:prstGeom prst="rect">
            <a:avLst/>
          </a:prstGeom>
          <a:noFill/>
          <a:ln>
            <a:noFill/>
          </a:ln>
        </p:spPr>
      </p:pic>
      <p:pic>
        <p:nvPicPr>
          <p:cNvPr descr="5.png" id="295" name="Shape 295"/>
          <p:cNvPicPr preferRelativeResize="0"/>
          <p:nvPr/>
        </p:nvPicPr>
        <p:blipFill>
          <a:blip r:embed="rId4">
            <a:alphaModFix/>
          </a:blip>
          <a:stretch>
            <a:fillRect/>
          </a:stretch>
        </p:blipFill>
        <p:spPr>
          <a:xfrm>
            <a:off x="941999" y="3225850"/>
            <a:ext cx="7471125" cy="134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b" bIns="91425" lIns="91425" rIns="91425" tIns="91425">
            <a:noAutofit/>
          </a:bodyPr>
          <a:lstStyle/>
          <a:p>
            <a:pPr lvl="0">
              <a:spcBef>
                <a:spcPts val="0"/>
              </a:spcBef>
              <a:buNone/>
            </a:pPr>
            <a:r>
              <a:rPr lang="en"/>
              <a:t>Simple App Example</a:t>
            </a:r>
          </a:p>
        </p:txBody>
      </p:sp>
      <p:sp>
        <p:nvSpPr>
          <p:cNvPr id="301" name="Shape 3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3.png" id="302" name="Shape 302"/>
          <p:cNvPicPr preferRelativeResize="0"/>
          <p:nvPr/>
        </p:nvPicPr>
        <p:blipFill>
          <a:blip r:embed="rId3">
            <a:alphaModFix/>
          </a:blip>
          <a:stretch>
            <a:fillRect/>
          </a:stretch>
        </p:blipFill>
        <p:spPr>
          <a:xfrm>
            <a:off x="389800" y="1229550"/>
            <a:ext cx="8754199"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572700"/>
          </a:xfrm>
          <a:prstGeom prst="rect">
            <a:avLst/>
          </a:prstGeom>
        </p:spPr>
        <p:txBody>
          <a:bodyPr anchorCtr="0" anchor="b" bIns="91425" lIns="91425" rIns="91425" tIns="91425">
            <a:noAutofit/>
          </a:bodyPr>
          <a:lstStyle/>
          <a:p>
            <a:pPr lvl="0">
              <a:spcBef>
                <a:spcPts val="0"/>
              </a:spcBef>
              <a:buNone/>
            </a:pPr>
            <a:r>
              <a:rPr lang="en"/>
              <a:t>Try KubeVirt</a:t>
            </a:r>
          </a:p>
        </p:txBody>
      </p:sp>
      <p:sp>
        <p:nvSpPr>
          <p:cNvPr id="308" name="Shape 3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Follow the Github : </a:t>
            </a:r>
            <a:r>
              <a:rPr lang="en" u="sng">
                <a:solidFill>
                  <a:schemeClr val="hlink"/>
                </a:solidFill>
                <a:hlinkClick r:id="rId3"/>
              </a:rPr>
              <a:t>https://github.com/kubevirt/kubevirt/blob/master/docs/getting-started.md</a:t>
            </a:r>
          </a:p>
          <a:p>
            <a:pPr lvl="0">
              <a:spcBef>
                <a:spcPts val="0"/>
              </a:spcBef>
              <a:buNone/>
            </a:pPr>
            <a:r>
              <a:t/>
            </a:r>
            <a:endParaRPr/>
          </a:p>
          <a:p>
            <a:pPr lvl="0">
              <a:spcBef>
                <a:spcPts val="0"/>
              </a:spcBef>
              <a:buNone/>
            </a:pPr>
            <a:r>
              <a:rPr lang="en"/>
              <a:t>Github: </a:t>
            </a:r>
            <a:r>
              <a:rPr lang="en" u="sng">
                <a:solidFill>
                  <a:schemeClr val="hlink"/>
                </a:solidFill>
                <a:hlinkClick r:id="rId4"/>
              </a:rPr>
              <a:t>https://github.com/kubevirt/kubevirt</a:t>
            </a:r>
          </a:p>
          <a:p>
            <a:pPr lvl="0">
              <a:spcBef>
                <a:spcPts val="0"/>
              </a:spcBef>
              <a:buNone/>
            </a:pPr>
            <a:r>
              <a:t/>
            </a:r>
            <a:endParaRPr/>
          </a:p>
          <a:p>
            <a:pPr lvl="0">
              <a:spcBef>
                <a:spcPts val="0"/>
              </a:spcBef>
              <a:buNone/>
            </a:pPr>
            <a:r>
              <a:t/>
            </a:r>
            <a:endParaRPr/>
          </a:p>
          <a:p>
            <a:pPr lvl="0">
              <a:spcBef>
                <a:spcPts val="0"/>
              </a:spcBef>
              <a:buNone/>
            </a:pPr>
            <a:r>
              <a:rPr lang="en"/>
              <a:t>If any problems, discuss with me and improve together.</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24475" y="148225"/>
            <a:ext cx="3559500" cy="1373700"/>
          </a:xfrm>
          <a:prstGeom prst="rect">
            <a:avLst/>
          </a:prstGeom>
        </p:spPr>
        <p:txBody>
          <a:bodyPr anchorCtr="0" anchor="b" bIns="91425" lIns="91425" rIns="91425" tIns="91425">
            <a:noAutofit/>
          </a:bodyPr>
          <a:lstStyle/>
          <a:p>
            <a:pPr lvl="0">
              <a:spcBef>
                <a:spcPts val="0"/>
              </a:spcBef>
              <a:buNone/>
            </a:pPr>
            <a:r>
              <a:rPr lang="en"/>
              <a:t>About Kubernetes</a:t>
            </a:r>
          </a:p>
        </p:txBody>
      </p:sp>
      <p:sp>
        <p:nvSpPr>
          <p:cNvPr id="211" name="Shape 211"/>
          <p:cNvSpPr txBox="1"/>
          <p:nvPr>
            <p:ph idx="1" type="body"/>
          </p:nvPr>
        </p:nvSpPr>
        <p:spPr>
          <a:xfrm>
            <a:off x="324475" y="1920450"/>
            <a:ext cx="8494800" cy="2704200"/>
          </a:xfrm>
          <a:prstGeom prst="rect">
            <a:avLst/>
          </a:prstGeom>
        </p:spPr>
        <p:txBody>
          <a:bodyPr anchorCtr="0" anchor="t" bIns="91425" lIns="91425" rIns="91425" tIns="91425">
            <a:noAutofit/>
          </a:bodyPr>
          <a:lstStyle/>
          <a:p>
            <a:pPr indent="-228600" lvl="0" marL="457200" rtl="0">
              <a:spcBef>
                <a:spcPts val="0"/>
              </a:spcBef>
              <a:buAutoNum type="arabicPeriod"/>
            </a:pPr>
            <a:r>
              <a:rPr lang="en"/>
              <a:t>Kubernetes is an open source system for manage containerized applications across multiples hosts, providing basic mechanisms for deployment, maintenance, and scaling of applications.</a:t>
            </a:r>
          </a:p>
          <a:p>
            <a:pPr lvl="0" rtl="0">
              <a:spcBef>
                <a:spcPts val="0"/>
              </a:spcBef>
              <a:buNone/>
            </a:pPr>
            <a:r>
              <a:t/>
            </a:r>
            <a:endParaRPr/>
          </a:p>
          <a:p>
            <a:pPr indent="-228600" lvl="0" marL="457200">
              <a:spcBef>
                <a:spcPts val="0"/>
              </a:spcBef>
              <a:buAutoNum type="arabicPeriod"/>
            </a:pPr>
            <a:r>
              <a:rPr lang="en"/>
              <a:t>Kubernetes works based Go and Docker environment.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24475" y="148225"/>
            <a:ext cx="3559500" cy="1373700"/>
          </a:xfrm>
          <a:prstGeom prst="rect">
            <a:avLst/>
          </a:prstGeom>
        </p:spPr>
        <p:txBody>
          <a:bodyPr anchorCtr="0" anchor="b" bIns="91425" lIns="91425" rIns="91425" tIns="91425">
            <a:noAutofit/>
          </a:bodyPr>
          <a:lstStyle/>
          <a:p>
            <a:pPr lvl="0">
              <a:spcBef>
                <a:spcPts val="0"/>
              </a:spcBef>
              <a:buNone/>
            </a:pPr>
            <a:r>
              <a:rPr lang="en"/>
              <a:t>About KubeVirt</a:t>
            </a:r>
          </a:p>
        </p:txBody>
      </p:sp>
      <p:sp>
        <p:nvSpPr>
          <p:cNvPr id="217" name="Shape 217"/>
          <p:cNvSpPr txBox="1"/>
          <p:nvPr>
            <p:ph idx="1" type="body"/>
          </p:nvPr>
        </p:nvSpPr>
        <p:spPr>
          <a:xfrm>
            <a:off x="324475" y="1920450"/>
            <a:ext cx="8494800" cy="2704200"/>
          </a:xfrm>
          <a:prstGeom prst="rect">
            <a:avLst/>
          </a:prstGeom>
        </p:spPr>
        <p:txBody>
          <a:bodyPr anchorCtr="0" anchor="t" bIns="91425" lIns="91425" rIns="91425" tIns="91425">
            <a:noAutofit/>
          </a:bodyPr>
          <a:lstStyle/>
          <a:p>
            <a:pPr indent="-228600" lvl="0" marL="457200" rtl="0">
              <a:spcBef>
                <a:spcPts val="0"/>
              </a:spcBef>
              <a:buAutoNum type="arabicPeriod"/>
            </a:pPr>
            <a:r>
              <a:rPr lang="en"/>
              <a:t>KubeVirt is a virtual machine management add-on for Kubernetes. The aim is to provide a common ground for virtualization solutions on top of Kubernetes.</a:t>
            </a:r>
          </a:p>
          <a:p>
            <a:pPr lvl="0" rtl="0">
              <a:spcBef>
                <a:spcPts val="0"/>
              </a:spcBef>
              <a:buNone/>
            </a:pPr>
            <a:r>
              <a:t/>
            </a:r>
            <a:endParaRPr/>
          </a:p>
          <a:p>
            <a:pPr indent="-228600" lvl="0" marL="457200" rtl="0">
              <a:spcBef>
                <a:spcPts val="0"/>
              </a:spcBef>
              <a:buAutoNum type="arabicPeriod"/>
            </a:pPr>
            <a:r>
              <a:rPr lang="en"/>
              <a:t>Now, KubeVirt extends Kubernetes by adding additional virtualization resource type (especially the VM type) through Kubernetes’s third party resource concept. By using this mechanism, the Kubernetes API can be used to manager these VM resource alongside all other resources Kubernetes provides.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24475" y="148225"/>
            <a:ext cx="3559500" cy="1373700"/>
          </a:xfrm>
          <a:prstGeom prst="rect">
            <a:avLst/>
          </a:prstGeom>
        </p:spPr>
        <p:txBody>
          <a:bodyPr anchorCtr="0" anchor="b" bIns="91425" lIns="91425" rIns="91425" tIns="91425">
            <a:noAutofit/>
          </a:bodyPr>
          <a:lstStyle/>
          <a:p>
            <a:pPr lvl="0">
              <a:spcBef>
                <a:spcPts val="0"/>
              </a:spcBef>
              <a:buNone/>
            </a:pPr>
            <a:r>
              <a:rPr lang="en"/>
              <a:t> KubeVirt Extended</a:t>
            </a:r>
          </a:p>
        </p:txBody>
      </p:sp>
      <p:sp>
        <p:nvSpPr>
          <p:cNvPr id="223" name="Shape 223"/>
          <p:cNvSpPr txBox="1"/>
          <p:nvPr>
            <p:ph idx="1" type="body"/>
          </p:nvPr>
        </p:nvSpPr>
        <p:spPr>
          <a:xfrm>
            <a:off x="324475" y="1920450"/>
            <a:ext cx="8494800" cy="2704200"/>
          </a:xfrm>
          <a:prstGeom prst="rect">
            <a:avLst/>
          </a:prstGeom>
        </p:spPr>
        <p:txBody>
          <a:bodyPr anchorCtr="0" anchor="t" bIns="91425" lIns="91425" rIns="91425" tIns="91425">
            <a:noAutofit/>
          </a:bodyPr>
          <a:lstStyle/>
          <a:p>
            <a:pPr lvl="0">
              <a:spcBef>
                <a:spcPts val="0"/>
              </a:spcBef>
              <a:buNone/>
            </a:pPr>
            <a:r>
              <a:rPr lang="en"/>
              <a:t>Does what different from Kubernetes:</a:t>
            </a:r>
          </a:p>
          <a:p>
            <a:pPr indent="-228600" lvl="0" marL="457200" rtl="0">
              <a:spcBef>
                <a:spcPts val="0"/>
              </a:spcBef>
              <a:buAutoNum type="arabicPeriod"/>
            </a:pPr>
            <a:r>
              <a:rPr lang="en"/>
              <a:t>Create a predefined VM</a:t>
            </a:r>
          </a:p>
          <a:p>
            <a:pPr indent="-228600" lvl="0" marL="457200" rtl="0">
              <a:spcBef>
                <a:spcPts val="0"/>
              </a:spcBef>
              <a:buAutoNum type="arabicPeriod"/>
            </a:pPr>
            <a:r>
              <a:rPr lang="en"/>
              <a:t>Schedule a VM on a Kubernetes cluster</a:t>
            </a:r>
          </a:p>
          <a:p>
            <a:pPr indent="-228600" lvl="0" marL="457200" rtl="0">
              <a:spcBef>
                <a:spcPts val="0"/>
              </a:spcBef>
              <a:buAutoNum type="arabicPeriod"/>
            </a:pPr>
            <a:r>
              <a:rPr lang="en"/>
              <a:t>Launch a VM</a:t>
            </a:r>
          </a:p>
          <a:p>
            <a:pPr indent="-228600" lvl="0" marL="457200" rtl="0">
              <a:spcBef>
                <a:spcPts val="0"/>
              </a:spcBef>
              <a:buAutoNum type="arabicPeriod"/>
            </a:pPr>
            <a:r>
              <a:rPr lang="en"/>
              <a:t>Stop a VM</a:t>
            </a:r>
          </a:p>
          <a:p>
            <a:pPr indent="-228600" lvl="0" marL="457200" rtl="0">
              <a:spcBef>
                <a:spcPts val="0"/>
              </a:spcBef>
              <a:buAutoNum type="arabicPeriod"/>
            </a:pPr>
            <a:r>
              <a:rPr lang="en"/>
              <a:t>Delete a VM</a:t>
            </a:r>
          </a:p>
          <a:p>
            <a:pPr indent="-228600" lvl="0" marL="457200" rtl="0">
              <a:spcBef>
                <a:spcPts val="0"/>
              </a:spcBef>
              <a:buAutoNum type="arabicPeriod"/>
            </a:pPr>
            <a:r>
              <a:rPr lang="en"/>
              <a:t>* Use Cockpit to manage resource like hosts, VMs ,logs, services, pods...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24475" y="148225"/>
            <a:ext cx="6594300" cy="939900"/>
          </a:xfrm>
          <a:prstGeom prst="rect">
            <a:avLst/>
          </a:prstGeom>
        </p:spPr>
        <p:txBody>
          <a:bodyPr anchorCtr="0" anchor="b" bIns="91425" lIns="91425" rIns="91425" tIns="91425">
            <a:noAutofit/>
          </a:bodyPr>
          <a:lstStyle/>
          <a:p>
            <a:pPr lvl="0">
              <a:spcBef>
                <a:spcPts val="0"/>
              </a:spcBef>
              <a:buNone/>
            </a:pPr>
            <a:r>
              <a:rPr lang="en"/>
              <a:t>Example flow : Create and Delete a VM</a:t>
            </a:r>
          </a:p>
        </p:txBody>
      </p:sp>
      <p:sp>
        <p:nvSpPr>
          <p:cNvPr id="229" name="Shape 229"/>
          <p:cNvSpPr txBox="1"/>
          <p:nvPr>
            <p:ph idx="1" type="body"/>
          </p:nvPr>
        </p:nvSpPr>
        <p:spPr>
          <a:xfrm>
            <a:off x="324475" y="1920450"/>
            <a:ext cx="8494800" cy="2704200"/>
          </a:xfrm>
          <a:prstGeom prst="rect">
            <a:avLst/>
          </a:prstGeom>
        </p:spPr>
        <p:txBody>
          <a:bodyPr anchorCtr="0" anchor="t" bIns="91425" lIns="91425" rIns="91425" tIns="91425">
            <a:noAutofit/>
          </a:bodyPr>
          <a:lstStyle/>
          <a:p>
            <a:pPr indent="-304800" lvl="0" marL="457200" rtl="0">
              <a:lnSpc>
                <a:spcPct val="150000"/>
              </a:lnSpc>
              <a:spcBef>
                <a:spcPts val="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A client posts a new VM definition to the K8s API Server</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K8s API Server validates the input and creates a </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3rd party resource (TPR) object.</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a:t>
            </a:r>
            <a:r>
              <a:rPr lang="en" sz="1000">
                <a:solidFill>
                  <a:srgbClr val="24292E"/>
                </a:solidFill>
                <a:latin typeface="Verdana"/>
                <a:ea typeface="Verdana"/>
                <a:cs typeface="Verdana"/>
                <a:sym typeface="Verdana"/>
              </a:rPr>
              <a:t>virt-controller</a:t>
            </a:r>
            <a:r>
              <a:rPr lang="en" sz="1200">
                <a:solidFill>
                  <a:srgbClr val="24292E"/>
                </a:solidFill>
                <a:latin typeface="Arial"/>
                <a:ea typeface="Arial"/>
                <a:cs typeface="Arial"/>
                <a:sym typeface="Arial"/>
              </a:rPr>
              <a:t> observes the creation of the new </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object and creates a corrsponding pod.</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Kubernetes is scheduling the pod on a host</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a:t>
            </a:r>
            <a:r>
              <a:rPr lang="en" sz="1000">
                <a:solidFill>
                  <a:srgbClr val="24292E"/>
                </a:solidFill>
                <a:latin typeface="Verdana"/>
                <a:ea typeface="Verdana"/>
                <a:cs typeface="Verdana"/>
                <a:sym typeface="Verdana"/>
              </a:rPr>
              <a:t>virt-controller</a:t>
            </a:r>
            <a:r>
              <a:rPr lang="en" sz="1200">
                <a:solidFill>
                  <a:srgbClr val="24292E"/>
                </a:solidFill>
                <a:latin typeface="Arial"/>
                <a:ea typeface="Arial"/>
                <a:cs typeface="Arial"/>
                <a:sym typeface="Arial"/>
              </a:rPr>
              <a:t> observes that a pod for the </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got started and updates the </a:t>
            </a:r>
            <a:r>
              <a:rPr lang="en" sz="1000">
                <a:solidFill>
                  <a:srgbClr val="24292E"/>
                </a:solidFill>
                <a:latin typeface="Verdana"/>
                <a:ea typeface="Verdana"/>
                <a:cs typeface="Verdana"/>
                <a:sym typeface="Verdana"/>
              </a:rPr>
              <a:t>nodeName</a:t>
            </a:r>
            <a:r>
              <a:rPr lang="en" sz="1200">
                <a:solidFill>
                  <a:srgbClr val="24292E"/>
                </a:solidFill>
                <a:latin typeface="Arial"/>
                <a:ea typeface="Arial"/>
                <a:cs typeface="Arial"/>
                <a:sym typeface="Arial"/>
              </a:rPr>
              <a:t> field in the</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object. Now that the </a:t>
            </a:r>
            <a:r>
              <a:rPr lang="en" sz="1000">
                <a:solidFill>
                  <a:srgbClr val="24292E"/>
                </a:solidFill>
                <a:latin typeface="Verdana"/>
                <a:ea typeface="Verdana"/>
                <a:cs typeface="Verdana"/>
                <a:sym typeface="Verdana"/>
              </a:rPr>
              <a:t>nodeName</a:t>
            </a:r>
            <a:r>
              <a:rPr lang="en" sz="1200">
                <a:solidFill>
                  <a:srgbClr val="24292E"/>
                </a:solidFill>
                <a:latin typeface="Arial"/>
                <a:ea typeface="Arial"/>
                <a:cs typeface="Arial"/>
                <a:sym typeface="Arial"/>
              </a:rPr>
              <a:t> is set, the responsibility transitions to the </a:t>
            </a:r>
            <a:r>
              <a:rPr lang="en" sz="1000">
                <a:solidFill>
                  <a:srgbClr val="24292E"/>
                </a:solidFill>
                <a:latin typeface="Verdana"/>
                <a:ea typeface="Verdana"/>
                <a:cs typeface="Verdana"/>
                <a:sym typeface="Verdana"/>
              </a:rPr>
              <a:t>virt-handler</a:t>
            </a:r>
            <a:r>
              <a:rPr lang="en" sz="1200">
                <a:solidFill>
                  <a:srgbClr val="24292E"/>
                </a:solidFill>
                <a:latin typeface="Arial"/>
                <a:ea typeface="Arial"/>
                <a:cs typeface="Arial"/>
                <a:sym typeface="Arial"/>
              </a:rPr>
              <a:t> for any further action.</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a:t>
            </a:r>
            <a:r>
              <a:rPr lang="en" sz="1000">
                <a:solidFill>
                  <a:srgbClr val="24292E"/>
                </a:solidFill>
                <a:latin typeface="Verdana"/>
                <a:ea typeface="Verdana"/>
                <a:cs typeface="Verdana"/>
                <a:sym typeface="Verdana"/>
              </a:rPr>
              <a:t>virt-handler</a:t>
            </a:r>
            <a:r>
              <a:rPr lang="en" sz="1200">
                <a:solidFill>
                  <a:srgbClr val="24292E"/>
                </a:solidFill>
                <a:latin typeface="Arial"/>
                <a:ea typeface="Arial"/>
                <a:cs typeface="Arial"/>
                <a:sym typeface="Arial"/>
              </a:rPr>
              <a:t> (</a:t>
            </a:r>
            <a:r>
              <a:rPr i="1" lang="en" sz="1200">
                <a:solidFill>
                  <a:srgbClr val="24292E"/>
                </a:solidFill>
                <a:latin typeface="Arial"/>
                <a:ea typeface="Arial"/>
                <a:cs typeface="Arial"/>
                <a:sym typeface="Arial"/>
              </a:rPr>
              <a:t>DaemonSet</a:t>
            </a:r>
            <a:r>
              <a:rPr lang="en" sz="1200">
                <a:solidFill>
                  <a:srgbClr val="24292E"/>
                </a:solidFill>
                <a:latin typeface="Arial"/>
                <a:ea typeface="Arial"/>
                <a:cs typeface="Arial"/>
                <a:sym typeface="Arial"/>
              </a:rPr>
              <a:t>) observes that a </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got assigned to the host where it is running on.</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a:t>
            </a:r>
            <a:r>
              <a:rPr lang="en" sz="1000">
                <a:solidFill>
                  <a:srgbClr val="24292E"/>
                </a:solidFill>
                <a:latin typeface="Verdana"/>
                <a:ea typeface="Verdana"/>
                <a:cs typeface="Verdana"/>
                <a:sym typeface="Verdana"/>
              </a:rPr>
              <a:t>virt-handler</a:t>
            </a:r>
            <a:r>
              <a:rPr lang="en" sz="1200">
                <a:solidFill>
                  <a:srgbClr val="24292E"/>
                </a:solidFill>
                <a:latin typeface="Arial"/>
                <a:ea typeface="Arial"/>
                <a:cs typeface="Arial"/>
                <a:sym typeface="Arial"/>
              </a:rPr>
              <a:t> is using the </a:t>
            </a:r>
            <a:r>
              <a:rPr i="1" lang="en" sz="1200">
                <a:solidFill>
                  <a:srgbClr val="24292E"/>
                </a:solidFill>
                <a:latin typeface="Arial"/>
                <a:ea typeface="Arial"/>
                <a:cs typeface="Arial"/>
                <a:sym typeface="Arial"/>
              </a:rPr>
              <a:t>VM Specification</a:t>
            </a:r>
            <a:r>
              <a:rPr lang="en" sz="1200">
                <a:solidFill>
                  <a:srgbClr val="24292E"/>
                </a:solidFill>
                <a:latin typeface="Arial"/>
                <a:ea typeface="Arial"/>
                <a:cs typeface="Arial"/>
                <a:sym typeface="Arial"/>
              </a:rPr>
              <a:t> and creates a corresponding domain using the local </a:t>
            </a:r>
            <a:r>
              <a:rPr lang="en" sz="1000">
                <a:solidFill>
                  <a:srgbClr val="24292E"/>
                </a:solidFill>
                <a:latin typeface="Verdana"/>
                <a:ea typeface="Verdana"/>
                <a:cs typeface="Verdana"/>
                <a:sym typeface="Verdana"/>
              </a:rPr>
              <a:t>libvirtd</a:t>
            </a:r>
            <a:r>
              <a:rPr lang="en" sz="1200">
                <a:solidFill>
                  <a:srgbClr val="24292E"/>
                </a:solidFill>
                <a:latin typeface="Arial"/>
                <a:ea typeface="Arial"/>
                <a:cs typeface="Arial"/>
                <a:sym typeface="Arial"/>
              </a:rPr>
              <a:t> instance.</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A client deletes the </a:t>
            </a:r>
            <a:r>
              <a:rPr lang="en" sz="1000">
                <a:solidFill>
                  <a:srgbClr val="24292E"/>
                </a:solidFill>
                <a:latin typeface="Verdana"/>
                <a:ea typeface="Verdana"/>
                <a:cs typeface="Verdana"/>
                <a:sym typeface="Verdana"/>
              </a:rPr>
              <a:t>VM</a:t>
            </a:r>
            <a:r>
              <a:rPr lang="en" sz="1200">
                <a:solidFill>
                  <a:srgbClr val="24292E"/>
                </a:solidFill>
                <a:latin typeface="Arial"/>
                <a:ea typeface="Arial"/>
                <a:cs typeface="Arial"/>
                <a:sym typeface="Arial"/>
              </a:rPr>
              <a:t> object through the </a:t>
            </a:r>
            <a:r>
              <a:rPr lang="en" sz="1000">
                <a:solidFill>
                  <a:srgbClr val="24292E"/>
                </a:solidFill>
                <a:latin typeface="Verdana"/>
                <a:ea typeface="Verdana"/>
                <a:cs typeface="Verdana"/>
                <a:sym typeface="Verdana"/>
              </a:rPr>
              <a:t>virt-api-server</a:t>
            </a:r>
            <a:r>
              <a:rPr lang="en" sz="1200">
                <a:solidFill>
                  <a:srgbClr val="24292E"/>
                </a:solidFill>
                <a:latin typeface="Arial"/>
                <a:ea typeface="Arial"/>
                <a:cs typeface="Arial"/>
                <a:sym typeface="Arial"/>
              </a:rPr>
              <a:t>.</a:t>
            </a:r>
          </a:p>
          <a:p>
            <a:pPr indent="-304800" lvl="0" marL="457200" rtl="0">
              <a:lnSpc>
                <a:spcPct val="150000"/>
              </a:lnSpc>
              <a:spcBef>
                <a:spcPts val="300"/>
              </a:spcBef>
              <a:spcAft>
                <a:spcPts val="1200"/>
              </a:spcAft>
              <a:buClr>
                <a:srgbClr val="24292E"/>
              </a:buClr>
              <a:buSzPct val="100000"/>
              <a:buFont typeface="Arial"/>
              <a:buAutoNum type="arabicPeriod"/>
            </a:pPr>
            <a:r>
              <a:rPr lang="en" sz="1200">
                <a:solidFill>
                  <a:srgbClr val="24292E"/>
                </a:solidFill>
                <a:latin typeface="Arial"/>
                <a:ea typeface="Arial"/>
                <a:cs typeface="Arial"/>
                <a:sym typeface="Arial"/>
              </a:rPr>
              <a:t>The </a:t>
            </a:r>
            <a:r>
              <a:rPr lang="en" sz="1000">
                <a:solidFill>
                  <a:srgbClr val="24292E"/>
                </a:solidFill>
                <a:latin typeface="Verdana"/>
                <a:ea typeface="Verdana"/>
                <a:cs typeface="Verdana"/>
                <a:sym typeface="Verdana"/>
              </a:rPr>
              <a:t>virt-handler</a:t>
            </a:r>
            <a:r>
              <a:rPr lang="en" sz="1200">
                <a:solidFill>
                  <a:srgbClr val="24292E"/>
                </a:solidFill>
                <a:latin typeface="Arial"/>
                <a:ea typeface="Arial"/>
                <a:cs typeface="Arial"/>
                <a:sym typeface="Arial"/>
              </a:rPr>
              <a:t> observes the deletion and turns off the domain.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6450" y="441275"/>
            <a:ext cx="8520600" cy="572700"/>
          </a:xfrm>
          <a:prstGeom prst="rect">
            <a:avLst/>
          </a:prstGeom>
        </p:spPr>
        <p:txBody>
          <a:bodyPr anchorCtr="0" anchor="t" bIns="91425" lIns="91425" rIns="91425" tIns="91425">
            <a:noAutofit/>
          </a:bodyPr>
          <a:lstStyle/>
          <a:p>
            <a:pPr lvl="0" rtl="0">
              <a:spcBef>
                <a:spcPts val="0"/>
              </a:spcBef>
              <a:buNone/>
            </a:pPr>
            <a:r>
              <a:rPr lang="en"/>
              <a:t>End Goal Architecture</a:t>
            </a:r>
          </a:p>
          <a:p>
            <a:pPr lvl="0" rtl="0">
              <a:spcBef>
                <a:spcPts val="0"/>
              </a:spcBef>
              <a:buNone/>
            </a:pPr>
            <a:r>
              <a:t/>
            </a:r>
            <a:endParaRPr/>
          </a:p>
        </p:txBody>
      </p:sp>
      <p:sp>
        <p:nvSpPr>
          <p:cNvPr id="235" name="Shape 235"/>
          <p:cNvSpPr/>
          <p:nvPr/>
        </p:nvSpPr>
        <p:spPr>
          <a:xfrm>
            <a:off x="4145950" y="2787616"/>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Kubernetes</a:t>
            </a:r>
          </a:p>
        </p:txBody>
      </p:sp>
      <p:sp>
        <p:nvSpPr>
          <p:cNvPr id="236" name="Shape 236"/>
          <p:cNvSpPr/>
          <p:nvPr/>
        </p:nvSpPr>
        <p:spPr>
          <a:xfrm>
            <a:off x="4145950" y="197672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Virt Controller</a:t>
            </a:r>
          </a:p>
        </p:txBody>
      </p:sp>
      <p:sp>
        <p:nvSpPr>
          <p:cNvPr id="237" name="Shape 237"/>
          <p:cNvSpPr/>
          <p:nvPr/>
        </p:nvSpPr>
        <p:spPr>
          <a:xfrm>
            <a:off x="5825010" y="197672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Storage Controller</a:t>
            </a:r>
          </a:p>
        </p:txBody>
      </p:sp>
      <p:sp>
        <p:nvSpPr>
          <p:cNvPr id="238" name="Shape 238"/>
          <p:cNvSpPr/>
          <p:nvPr/>
        </p:nvSpPr>
        <p:spPr>
          <a:xfrm>
            <a:off x="2394875" y="197672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Network Controller</a:t>
            </a:r>
          </a:p>
        </p:txBody>
      </p:sp>
      <p:sp>
        <p:nvSpPr>
          <p:cNvPr id="239" name="Shape 239"/>
          <p:cNvSpPr/>
          <p:nvPr/>
        </p:nvSpPr>
        <p:spPr>
          <a:xfrm>
            <a:off x="4145950" y="3592530"/>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Pod running VM</a:t>
            </a:r>
          </a:p>
        </p:txBody>
      </p:sp>
      <p:sp>
        <p:nvSpPr>
          <p:cNvPr id="240" name="Shape 240"/>
          <p:cNvSpPr/>
          <p:nvPr/>
        </p:nvSpPr>
        <p:spPr>
          <a:xfrm>
            <a:off x="2892300" y="4253737"/>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 Launcher</a:t>
            </a:r>
          </a:p>
        </p:txBody>
      </p:sp>
      <p:sp>
        <p:nvSpPr>
          <p:cNvPr id="241" name="Shape 241"/>
          <p:cNvSpPr/>
          <p:nvPr/>
        </p:nvSpPr>
        <p:spPr>
          <a:xfrm>
            <a:off x="4145950" y="4253737"/>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qemu-kvm</a:t>
            </a:r>
          </a:p>
        </p:txBody>
      </p:sp>
      <p:sp>
        <p:nvSpPr>
          <p:cNvPr id="242" name="Shape 242"/>
          <p:cNvSpPr/>
          <p:nvPr/>
        </p:nvSpPr>
        <p:spPr>
          <a:xfrm>
            <a:off x="5365150" y="4253737"/>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 Manager</a:t>
            </a:r>
          </a:p>
        </p:txBody>
      </p:sp>
      <p:sp>
        <p:nvSpPr>
          <p:cNvPr id="243" name="Shape 243"/>
          <p:cNvSpPr/>
          <p:nvPr/>
        </p:nvSpPr>
        <p:spPr>
          <a:xfrm flipH="1">
            <a:off x="4688050" y="2439962"/>
            <a:ext cx="171300" cy="327300"/>
          </a:xfrm>
          <a:prstGeom prst="downArrow">
            <a:avLst>
              <a:gd fmla="val 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flipH="1">
            <a:off x="4688050" y="3265367"/>
            <a:ext cx="171300" cy="327300"/>
          </a:xfrm>
          <a:prstGeom prst="downArrow">
            <a:avLst>
              <a:gd fmla="val 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1283625" y="4253737"/>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Libvirt</a:t>
            </a:r>
          </a:p>
        </p:txBody>
      </p:sp>
      <p:sp>
        <p:nvSpPr>
          <p:cNvPr id="246" name="Shape 246"/>
          <p:cNvSpPr/>
          <p:nvPr/>
        </p:nvSpPr>
        <p:spPr>
          <a:xfrm>
            <a:off x="5789925" y="2645200"/>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VMState (etcd)</a:t>
            </a:r>
          </a:p>
        </p:txBody>
      </p:sp>
      <p:sp>
        <p:nvSpPr>
          <p:cNvPr id="247" name="Shape 247"/>
          <p:cNvSpPr/>
          <p:nvPr/>
        </p:nvSpPr>
        <p:spPr>
          <a:xfrm flipH="1">
            <a:off x="4688050" y="1601762"/>
            <a:ext cx="171300" cy="327300"/>
          </a:xfrm>
          <a:prstGeom prst="downArrow">
            <a:avLst>
              <a:gd fmla="val 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rot="-2227775">
            <a:off x="5544522" y="1477191"/>
            <a:ext cx="145621" cy="435965"/>
          </a:xfrm>
          <a:prstGeom prst="downArrow">
            <a:avLst>
              <a:gd fmla="val 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flipH="1" rot="2227775">
            <a:off x="3791922" y="1477191"/>
            <a:ext cx="145621" cy="435965"/>
          </a:xfrm>
          <a:prstGeom prst="downArrow">
            <a:avLst>
              <a:gd fmla="val 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4145950" y="1129923"/>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oVirt Engine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6450" y="441275"/>
            <a:ext cx="8520600" cy="572700"/>
          </a:xfrm>
          <a:prstGeom prst="rect">
            <a:avLst/>
          </a:prstGeom>
        </p:spPr>
        <p:txBody>
          <a:bodyPr anchorCtr="0" anchor="b" bIns="91425" lIns="91425" rIns="91425" tIns="91425">
            <a:noAutofit/>
          </a:bodyPr>
          <a:lstStyle/>
          <a:p>
            <a:pPr lvl="0" rtl="0">
              <a:spcBef>
                <a:spcPts val="0"/>
              </a:spcBef>
              <a:buNone/>
            </a:pPr>
            <a:r>
              <a:rPr lang="en"/>
              <a:t>Legend</a:t>
            </a:r>
          </a:p>
          <a:p>
            <a:pPr lvl="0" rtl="0">
              <a:spcBef>
                <a:spcPts val="0"/>
              </a:spcBef>
              <a:buNone/>
            </a:pPr>
            <a:r>
              <a:t/>
            </a:r>
            <a:endParaRPr/>
          </a:p>
        </p:txBody>
      </p:sp>
      <p:sp>
        <p:nvSpPr>
          <p:cNvPr id="256" name="Shape 256"/>
          <p:cNvSpPr/>
          <p:nvPr/>
        </p:nvSpPr>
        <p:spPr>
          <a:xfrm>
            <a:off x="290125" y="278907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Virt Controller</a:t>
            </a:r>
          </a:p>
        </p:txBody>
      </p:sp>
      <p:sp>
        <p:nvSpPr>
          <p:cNvPr id="257" name="Shape 257"/>
          <p:cNvSpPr/>
          <p:nvPr/>
        </p:nvSpPr>
        <p:spPr>
          <a:xfrm>
            <a:off x="290135" y="160567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Storage Controller</a:t>
            </a:r>
          </a:p>
        </p:txBody>
      </p:sp>
      <p:sp>
        <p:nvSpPr>
          <p:cNvPr id="258" name="Shape 258"/>
          <p:cNvSpPr/>
          <p:nvPr/>
        </p:nvSpPr>
        <p:spPr>
          <a:xfrm>
            <a:off x="290125" y="101397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Network Controller</a:t>
            </a:r>
          </a:p>
        </p:txBody>
      </p:sp>
      <p:sp>
        <p:nvSpPr>
          <p:cNvPr id="259" name="Shape 259"/>
          <p:cNvSpPr/>
          <p:nvPr/>
        </p:nvSpPr>
        <p:spPr>
          <a:xfrm>
            <a:off x="284275" y="3380762"/>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 Launcher</a:t>
            </a:r>
          </a:p>
        </p:txBody>
      </p:sp>
      <p:sp>
        <p:nvSpPr>
          <p:cNvPr id="260" name="Shape 260"/>
          <p:cNvSpPr/>
          <p:nvPr/>
        </p:nvSpPr>
        <p:spPr>
          <a:xfrm>
            <a:off x="284275" y="3972462"/>
            <a:ext cx="12555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 Manager</a:t>
            </a:r>
          </a:p>
        </p:txBody>
      </p:sp>
      <p:sp>
        <p:nvSpPr>
          <p:cNvPr id="261" name="Shape 261"/>
          <p:cNvSpPr/>
          <p:nvPr/>
        </p:nvSpPr>
        <p:spPr>
          <a:xfrm>
            <a:off x="290127" y="2197375"/>
            <a:ext cx="1243800" cy="46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VMState (etcd)</a:t>
            </a:r>
          </a:p>
        </p:txBody>
      </p:sp>
      <p:sp>
        <p:nvSpPr>
          <p:cNvPr id="262" name="Shape 262"/>
          <p:cNvSpPr txBox="1"/>
          <p:nvPr/>
        </p:nvSpPr>
        <p:spPr>
          <a:xfrm>
            <a:off x="1779750" y="1042775"/>
            <a:ext cx="6378300" cy="463200"/>
          </a:xfrm>
          <a:prstGeom prst="rect">
            <a:avLst/>
          </a:prstGeom>
          <a:noFill/>
          <a:ln>
            <a:noFill/>
          </a:ln>
        </p:spPr>
        <p:txBody>
          <a:bodyPr anchorCtr="0" anchor="t" bIns="91425" lIns="91425" rIns="91425" tIns="91425">
            <a:noAutofit/>
          </a:bodyPr>
          <a:lstStyle/>
          <a:p>
            <a:pPr lvl="0" rtl="0">
              <a:spcBef>
                <a:spcPts val="0"/>
              </a:spcBef>
              <a:buNone/>
            </a:pPr>
            <a:r>
              <a:rPr lang="en"/>
              <a:t>Handles network related logic which is missing elsewhere</a:t>
            </a:r>
          </a:p>
        </p:txBody>
      </p:sp>
      <p:sp>
        <p:nvSpPr>
          <p:cNvPr id="263" name="Shape 263"/>
          <p:cNvSpPr txBox="1"/>
          <p:nvPr/>
        </p:nvSpPr>
        <p:spPr>
          <a:xfrm>
            <a:off x="1779750" y="1605675"/>
            <a:ext cx="6378300" cy="463200"/>
          </a:xfrm>
          <a:prstGeom prst="rect">
            <a:avLst/>
          </a:prstGeom>
          <a:noFill/>
          <a:ln>
            <a:noFill/>
          </a:ln>
        </p:spPr>
        <p:txBody>
          <a:bodyPr anchorCtr="0" anchor="t" bIns="91425" lIns="91425" rIns="91425" tIns="91425">
            <a:noAutofit/>
          </a:bodyPr>
          <a:lstStyle/>
          <a:p>
            <a:pPr lvl="0" rtl="0">
              <a:spcBef>
                <a:spcPts val="0"/>
              </a:spcBef>
              <a:buNone/>
            </a:pPr>
            <a:r>
              <a:rPr lang="en"/>
              <a:t>Handles storage related logic which is missing elsewhere</a:t>
            </a:r>
          </a:p>
        </p:txBody>
      </p:sp>
      <p:sp>
        <p:nvSpPr>
          <p:cNvPr id="264" name="Shape 264"/>
          <p:cNvSpPr txBox="1"/>
          <p:nvPr/>
        </p:nvSpPr>
        <p:spPr>
          <a:xfrm>
            <a:off x="1779750" y="2197339"/>
            <a:ext cx="6378300" cy="463200"/>
          </a:xfrm>
          <a:prstGeom prst="rect">
            <a:avLst/>
          </a:prstGeom>
          <a:noFill/>
          <a:ln>
            <a:noFill/>
          </a:ln>
        </p:spPr>
        <p:txBody>
          <a:bodyPr anchorCtr="0" anchor="t" bIns="91425" lIns="91425" rIns="91425" tIns="91425">
            <a:noAutofit/>
          </a:bodyPr>
          <a:lstStyle/>
          <a:p>
            <a:pPr lvl="0" rtl="0">
              <a:spcBef>
                <a:spcPts val="0"/>
              </a:spcBef>
              <a:buNone/>
            </a:pPr>
            <a:r>
              <a:rPr lang="en"/>
              <a:t>Keeps VM definitions, used for requests and updates.</a:t>
            </a:r>
          </a:p>
        </p:txBody>
      </p:sp>
      <p:sp>
        <p:nvSpPr>
          <p:cNvPr id="265" name="Shape 265"/>
          <p:cNvSpPr txBox="1"/>
          <p:nvPr/>
        </p:nvSpPr>
        <p:spPr>
          <a:xfrm>
            <a:off x="1779750" y="2753850"/>
            <a:ext cx="6378300" cy="463200"/>
          </a:xfrm>
          <a:prstGeom prst="rect">
            <a:avLst/>
          </a:prstGeom>
          <a:noFill/>
          <a:ln>
            <a:noFill/>
          </a:ln>
        </p:spPr>
        <p:txBody>
          <a:bodyPr anchorCtr="0" anchor="t" bIns="91425" lIns="91425" rIns="91425" tIns="91425">
            <a:noAutofit/>
          </a:bodyPr>
          <a:lstStyle/>
          <a:p>
            <a:pPr lvl="0" rtl="0">
              <a:spcBef>
                <a:spcPts val="0"/>
              </a:spcBef>
              <a:buNone/>
            </a:pPr>
            <a:r>
              <a:rPr lang="en"/>
              <a:t>Relevant portions of Engine logic for abstracting virt over Kubernetes</a:t>
            </a:r>
          </a:p>
        </p:txBody>
      </p:sp>
      <p:sp>
        <p:nvSpPr>
          <p:cNvPr id="266" name="Shape 266"/>
          <p:cNvSpPr txBox="1"/>
          <p:nvPr/>
        </p:nvSpPr>
        <p:spPr>
          <a:xfrm>
            <a:off x="1779750" y="3380775"/>
            <a:ext cx="6378300" cy="463200"/>
          </a:xfrm>
          <a:prstGeom prst="rect">
            <a:avLst/>
          </a:prstGeom>
          <a:noFill/>
          <a:ln>
            <a:noFill/>
          </a:ln>
        </p:spPr>
        <p:txBody>
          <a:bodyPr anchorCtr="0" anchor="t" bIns="91425" lIns="91425" rIns="91425" tIns="91425">
            <a:noAutofit/>
          </a:bodyPr>
          <a:lstStyle/>
          <a:p>
            <a:pPr lvl="0" rtl="0">
              <a:spcBef>
                <a:spcPts val="0"/>
              </a:spcBef>
              <a:buNone/>
            </a:pPr>
            <a:r>
              <a:rPr lang="en"/>
              <a:t>A simple process used to launch QEMU and handle basic interrupts</a:t>
            </a:r>
          </a:p>
        </p:txBody>
      </p:sp>
      <p:sp>
        <p:nvSpPr>
          <p:cNvPr id="267" name="Shape 267"/>
          <p:cNvSpPr txBox="1"/>
          <p:nvPr/>
        </p:nvSpPr>
        <p:spPr>
          <a:xfrm>
            <a:off x="1779750" y="3972475"/>
            <a:ext cx="6378300" cy="463200"/>
          </a:xfrm>
          <a:prstGeom prst="rect">
            <a:avLst/>
          </a:prstGeom>
          <a:noFill/>
          <a:ln>
            <a:noFill/>
          </a:ln>
        </p:spPr>
        <p:txBody>
          <a:bodyPr anchorCtr="0" anchor="t" bIns="91425" lIns="91425" rIns="91425" tIns="91425">
            <a:noAutofit/>
          </a:bodyPr>
          <a:lstStyle/>
          <a:p>
            <a:pPr lvl="0" rtl="0">
              <a:spcBef>
                <a:spcPts val="0"/>
              </a:spcBef>
              <a:buNone/>
            </a:pPr>
            <a:r>
              <a:rPr lang="en"/>
              <a:t>Handles VMs at the host level. Should cover for various VM related actions.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158700"/>
            <a:ext cx="8520600" cy="267000"/>
          </a:xfrm>
          <a:prstGeom prst="rect">
            <a:avLst/>
          </a:prstGeom>
        </p:spPr>
        <p:txBody>
          <a:bodyPr anchorCtr="0" anchor="b" bIns="91425" lIns="91425" rIns="91425" tIns="91425">
            <a:noAutofit/>
          </a:bodyPr>
          <a:lstStyle/>
          <a:p>
            <a:pPr lvl="0">
              <a:spcBef>
                <a:spcPts val="0"/>
              </a:spcBef>
              <a:buNone/>
            </a:pPr>
            <a:r>
              <a:rPr lang="en"/>
              <a:t>Flow</a:t>
            </a:r>
          </a:p>
        </p:txBody>
      </p:sp>
      <p:sp>
        <p:nvSpPr>
          <p:cNvPr id="273" name="Shape 273"/>
          <p:cNvSpPr txBox="1"/>
          <p:nvPr>
            <p:ph idx="1" type="body"/>
          </p:nvPr>
        </p:nvSpPr>
        <p:spPr>
          <a:xfrm>
            <a:off x="311700" y="425700"/>
            <a:ext cx="8520600" cy="4143000"/>
          </a:xfrm>
          <a:prstGeom prst="rect">
            <a:avLst/>
          </a:prstGeom>
        </p:spPr>
        <p:txBody>
          <a:bodyPr anchorCtr="0" anchor="t" bIns="91425" lIns="91425" rIns="91425" tIns="91425">
            <a:noAutofit/>
          </a:bodyPr>
          <a:lstStyle/>
          <a:p>
            <a:pPr lvl="0" rtl="0">
              <a:lnSpc>
                <a:spcPct val="145000"/>
              </a:lnSpc>
              <a:spcBef>
                <a:spcPts val="0"/>
              </a:spcBef>
              <a:spcAft>
                <a:spcPts val="1200"/>
              </a:spcAft>
              <a:buClr>
                <a:schemeClr val="dk1"/>
              </a:buClr>
              <a:buSzPct val="110000"/>
              <a:buFont typeface="Arial"/>
              <a:buNone/>
            </a:pPr>
            <a:r>
              <a:rPr lang="en" sz="1000">
                <a:solidFill>
                  <a:srgbClr val="24292E"/>
                </a:solidFill>
                <a:highlight>
                  <a:srgbClr val="F6F8FA"/>
                </a:highlight>
                <a:latin typeface="Verdana"/>
                <a:ea typeface="Verdana"/>
                <a:cs typeface="Verdana"/>
                <a:sym typeface="Verdana"/>
              </a:rPr>
              <a:t>Client         K8s API     VM TPR  Virt Controller  VM Handler</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listen &lt;----------- WATCH /vms</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listen &lt;---------------------------- WATCH /vms</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POST /vms ---&gt; validate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create ---&gt; VM ---&gt; observe -------&gt; observe</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v                v</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validate &lt;--------- POST /pods       defineVM</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create       |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schedPod ---------&gt; observe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v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validate &lt;--------- PUT /vms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update ---&gt; VM --------------------&gt; observe</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             launchVM</a:t>
            </a:r>
            <a:br>
              <a:rPr lang="en" sz="1000">
                <a:solidFill>
                  <a:srgbClr val="24292E"/>
                </a:solidFill>
                <a:highlight>
                  <a:srgbClr val="F6F8FA"/>
                </a:highlight>
                <a:latin typeface="Verdana"/>
                <a:ea typeface="Verdana"/>
                <a:cs typeface="Verdana"/>
                <a:sym typeface="Verdana"/>
              </a:rPr>
            </a:b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DELETE /vms -&gt; validate     |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delete ----&gt; * --------------------&gt; observe</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                    |             shutdownVM</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311700" y="445025"/>
            <a:ext cx="8520600" cy="572700"/>
          </a:xfrm>
          <a:prstGeom prst="rect">
            <a:avLst/>
          </a:prstGeom>
        </p:spPr>
        <p:txBody>
          <a:bodyPr anchorCtr="0" anchor="b" bIns="91425" lIns="91425" rIns="91425" tIns="91425">
            <a:noAutofit/>
          </a:bodyPr>
          <a:lstStyle/>
          <a:p>
            <a:pPr lvl="0">
              <a:spcBef>
                <a:spcPts val="0"/>
              </a:spcBef>
              <a:buNone/>
            </a:pPr>
            <a:r>
              <a:rPr lang="en"/>
              <a:t>Cockpit--resource like pods, logs, services…</a:t>
            </a:r>
          </a:p>
        </p:txBody>
      </p:sp>
      <p:sp>
        <p:nvSpPr>
          <p:cNvPr id="279" name="Shape 2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1.png" id="280" name="Shape 280"/>
          <p:cNvPicPr preferRelativeResize="0"/>
          <p:nvPr/>
        </p:nvPicPr>
        <p:blipFill>
          <a:blip r:embed="rId3">
            <a:alphaModFix/>
          </a:blip>
          <a:stretch>
            <a:fillRect/>
          </a:stretch>
        </p:blipFill>
        <p:spPr>
          <a:xfrm>
            <a:off x="374925" y="1315575"/>
            <a:ext cx="8394148" cy="287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