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87" r:id="rId3"/>
    <p:sldId id="257" r:id="rId4"/>
    <p:sldId id="308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D1C94F-6E0B-908F-7858-6F1808BFD918}" v="1" dt="2025-09-18T00:19:07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 showGuides="1">
      <p:cViewPr varScale="1">
        <p:scale>
          <a:sx n="116" d="100"/>
          <a:sy n="116" d="100"/>
        </p:scale>
        <p:origin x="86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, Wonjun" userId="S::wxp7177@mavs.uta.edu::b7ccadb5-266d-4b52-a139-568b916a9101" providerId="AD" clId="Web-{76D1C94F-6E0B-908F-7858-6F1808BFD918}"/>
    <pc:docChg chg="delSld">
      <pc:chgData name="Park, Wonjun" userId="S::wxp7177@mavs.uta.edu::b7ccadb5-266d-4b52-a139-568b916a9101" providerId="AD" clId="Web-{76D1C94F-6E0B-908F-7858-6F1808BFD918}" dt="2025-09-18T00:19:07.866" v="0"/>
      <pc:docMkLst>
        <pc:docMk/>
      </pc:docMkLst>
      <pc:sldChg chg="del">
        <pc:chgData name="Park, Wonjun" userId="S::wxp7177@mavs.uta.edu::b7ccadb5-266d-4b52-a139-568b916a9101" providerId="AD" clId="Web-{76D1C94F-6E0B-908F-7858-6F1808BFD918}" dt="2025-09-18T00:19:07.866" v="0"/>
        <pc:sldMkLst>
          <pc:docMk/>
          <pc:sldMk cId="685888781" sldId="35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4774C-2001-2447-8C80-801716BED38F}" type="datetimeFigureOut">
              <a:rPr lang="en-KR" smtClean="0"/>
              <a:t>09/17/2025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2000-37FB-9848-9C26-A1CB0B8468E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69744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A8B9-5C32-621E-FFAC-B8FF10D66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FAEDB-0E61-D74C-44A3-ADA0CDFAE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FDAE2-A828-9C35-C635-8735319E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C486-3FC1-D047-8AAD-775C03B1D46D}" type="datetime1">
              <a:rPr lang="en-US" smtClean="0"/>
              <a:t>9/17/2025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1D897-4B14-F8D7-9B29-3072C994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203F9-B0A9-722F-B2AA-4062D25C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1179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EAD3-9AFD-62DB-72C8-605C3B40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97C8C-BA83-EA20-B154-059B9C086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5986-84B2-DA81-C542-B2E35967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B52-1EE7-7E49-82A9-FAE84E3792EC}" type="datetime1">
              <a:rPr lang="en-US" smtClean="0"/>
              <a:t>9/17/2025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A76B6-53AF-97BE-665A-85F532E2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1304F-415C-0E74-1989-E4D56239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8672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861C39-FD12-CCF4-6122-A5C7D6F57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14E29-1E1A-7351-9168-63C0CBDFF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1AD27-D8C6-F703-2690-0B4C3EF7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0662-EEAF-0D45-B5FF-93297BDD54C0}" type="datetime1">
              <a:rPr lang="en-US" smtClean="0"/>
              <a:t>9/17/2025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DA1A3-84F3-6FB6-A9EC-7DDCD0E3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04B29-EF1E-B888-F0C3-D2F13D63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6079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4619-9B98-0FB4-C25C-D4335A5C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A6249-4691-7630-5AD6-296190A24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40156-C9B6-DB5B-B8AF-13A40B1D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9/17/2025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89562-5734-F68E-3384-F88C4553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AFC42-DD36-16D9-1F81-78579DC4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9346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B4C6-3DE5-E0E5-7562-C4FA090F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E39A4-343B-429B-7CE4-39557BA6F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19C57-C27D-0D81-C445-50FEA9F6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0C8A-8D87-224E-912B-0C981F57F905}" type="datetime1">
              <a:rPr lang="en-US" smtClean="0"/>
              <a:t>9/17/2025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BF4E2-7DF8-1BA9-B802-42B4DEDD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83876-84A7-CF6B-F8DC-346ABA46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7939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1BE7-923B-8C8D-3955-932F3C37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52B8-D053-E37E-3F54-2A5D91258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CA33A-844B-2713-40D2-5E88EB6A8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AC3BF-64B1-DEFD-A2E1-14137B0C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F313-F49C-2040-9962-BF560DDCC7CA}" type="datetime1">
              <a:rPr lang="en-US" smtClean="0"/>
              <a:t>9/17/2025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ADEBB-0A5E-0EFE-FAE4-B942A0C4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7D413-C30C-C659-0895-DF7A7AA1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466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1BC5-52EE-0D89-BEC4-B014655FC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16CBA-44C3-9338-6085-78F787597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F7092-5233-17E5-3D08-98EE078D1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F56F1-B52F-FB7C-A460-2595EAB5C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5A295-AB16-465C-B27E-4A8CEEFFD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6501D-03EE-220F-B77B-7D699944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7C72-4FC2-E744-89F6-2196F33FEDFC}" type="datetime1">
              <a:rPr lang="en-US" smtClean="0"/>
              <a:t>9/17/2025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62C4D-5885-C553-1167-F9440B00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2D276-276A-1933-4128-29D556D3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2382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2DF5-AD5A-EFCE-9CA5-09F5AB81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0BD82-3FFC-C245-0E49-FE28B587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D0B36-39CF-3C40-AF2F-273CBE04BEB2}" type="datetime1">
              <a:rPr lang="en-US" smtClean="0"/>
              <a:t>9/17/2025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D9F9C-118E-2CFC-ACC4-38080D09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B37BF-673D-26FD-7FC5-5AF4FD2E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9171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A9038B-A85B-38E8-F405-F8D81532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0A9D-8DFF-B740-A01D-EB2FF93D258C}" type="datetime1">
              <a:rPr lang="en-US" smtClean="0"/>
              <a:t>9/17/2025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BAA64-E923-95F3-7C32-C392FAD0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EDC67-94A4-743C-BB52-3DF8DA5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9970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F049-BD4E-F2ED-F635-50F3EE44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4C4EE-5F43-5EF4-C4B5-8BABB0C56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810D6-8BD5-C43E-C8D8-9CD2C7554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758D3-80C7-65E2-7116-73EB88B2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83C3-29C2-8D4D-9024-3854AFA4D352}" type="datetime1">
              <a:rPr lang="en-US" smtClean="0"/>
              <a:t>9/17/2025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50750-DA97-53AC-ECFD-5C89297D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C2564-5288-95ED-0759-7C531195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3260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170F-5360-4E09-7EFD-88CC4DF6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ACEC0-BCEB-4160-BDF7-636D1138B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841AE-0EFA-2508-7699-65D8270D5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2804-297B-3A8E-3F6A-86F408F4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AF14-B600-2C4D-ABB0-51C5A8D429B0}" type="datetime1">
              <a:rPr lang="en-US" smtClean="0"/>
              <a:t>9/17/2025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67707-C75E-016B-189E-2E33AE9A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80B5B-19C5-A575-83D6-6B3B6D01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9897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A4A1B-CE80-99CB-D27C-67C451717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80DD7-08B8-819B-927B-86188A40C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BB74A-B273-3E57-9117-667359C40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0F38A0-08EA-A847-AADD-5A3F09E1CFA9}" type="datetime1">
              <a:rPr lang="en-US" smtClean="0"/>
              <a:t>9/17/2025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F17F1-471C-564A-4D92-0C7676141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234D-285F-B79D-13F8-9013A6198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2119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37C9-2D88-6EE2-255C-709A1BF81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487" y="1122363"/>
            <a:ext cx="9379026" cy="2387600"/>
          </a:xfrm>
        </p:spPr>
        <p:txBody>
          <a:bodyPr>
            <a:normAutofit/>
          </a:bodyPr>
          <a:lstStyle/>
          <a:p>
            <a:r>
              <a:rPr lang="en-KR" sz="48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Programming Language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CA8F9-2699-C14D-432C-5FE58B146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KR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CSE 3302 / 5307 - Dr. Kenny Zhu</a:t>
            </a:r>
          </a:p>
          <a:p>
            <a:endParaRPr lang="en-KR" dirty="0">
              <a:latin typeface="Apple SD Gothic Neo" panose="02000300000000000000" pitchFamily="2" charset="-127"/>
              <a:ea typeface="Apple SD Gothic Neo" panose="02000300000000000000" pitchFamily="2" charset="-127"/>
              <a:cs typeface="Apple Symbols" panose="02000000000000000000" pitchFamily="2" charset="-79"/>
            </a:endParaRPr>
          </a:p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Tutorial 05</a:t>
            </a:r>
          </a:p>
          <a:p>
            <a:r>
              <a:rPr lang="en-KR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Wonjun Park</a:t>
            </a:r>
          </a:p>
        </p:txBody>
      </p:sp>
    </p:spTree>
    <p:extLst>
      <p:ext uri="{BB962C8B-B14F-4D97-AF65-F5344CB8AC3E}">
        <p14:creationId xmlns:p14="http://schemas.microsoft.com/office/powerpoint/2010/main" val="3403576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F4A00-C56C-145C-185B-493F4E0C6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0C7B2-EE5B-4BC7-AB95-AA970276C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9/17/2025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6DF44-8A69-1BD9-6229-C31A06B0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10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DA70E1B-B083-FA58-2D07-6660BDE1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DF7CA7-2A77-D6E6-48AC-834809C24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3234" cy="9199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4C7412-5D13-CB3A-E9C0-0F8DFB673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34" y="2610596"/>
            <a:ext cx="5270490" cy="5270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89843E-95A4-9383-77E8-46631B7A3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00" y="3651623"/>
            <a:ext cx="77470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62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448A5-4DB8-CF54-540D-061406C19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18D77-2F85-2AAC-1899-3B951E4D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9/17/2025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74925-542F-C5B0-44E8-1FB6A9DF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11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73A7736-DEC3-FF1C-2FD3-F490AE12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2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CCCBDD-C405-C884-3129-51D598C7D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629880" cy="408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2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001E5-A068-0469-A56D-22A72B6D3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B7388-6834-53C5-912E-EC199B3B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9/17/2025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3F95F-4991-8A56-C08A-A8BD049D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12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D7244A1-2E30-5071-4244-9BF5A692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2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B5BE3E-EE28-8B06-A3F7-FD75CBB40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9"/>
            <a:ext cx="5257800" cy="5082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4A1141-FF77-2A60-D9E3-2A9D4C293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38" y="2262706"/>
            <a:ext cx="10452324" cy="286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09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8FDB5-99D7-29FB-F5AC-8773323FC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106A7-1420-EBC7-C7AD-5D2B5C13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9/17/2025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BEA2A-8D1E-4C5B-23DD-4E853D1F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13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FF707C8-9982-23C5-7313-0B1CB042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2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9D60A3-21B3-8D47-DE6D-E9EFA967A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46" y="1690689"/>
            <a:ext cx="9985182" cy="347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06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4451E-A66E-E464-B49A-13C68188B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D9BDF-AC7D-E907-BAF9-D899C61B4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9/17/2025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3A84B-D6AA-22AE-438F-2D01D1F1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14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2B85B80-40A7-FDF4-7E53-28A3201D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2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D9B47A-5C4D-EF61-42EC-E034F78FD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93768" cy="338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11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DE83F-8243-49DA-05AE-052A404A5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05FDC-16ED-2B6F-F1EC-B7EB87C6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9/17/2025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58EED-70A1-2CA6-D3E3-A75029AA1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15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0BFF807-D9FE-4EB5-E413-CD2B3DE18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753CD2-66BD-A159-6C50-D1EED8BE8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765" y="1591301"/>
            <a:ext cx="9396470" cy="463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6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F297C-C38E-0351-AAC7-051AA951B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66964-FD86-A367-E46C-CF9E7BF3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9/17/2025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C420D-2089-42A8-FC1B-1BA01590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16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55ECF1B-FB25-2822-6919-14E10816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2481247-4C47-C8BA-F648-E2D4CD980B15}"/>
              </a:ext>
            </a:extLst>
          </p:cNvPr>
          <p:cNvGrpSpPr/>
          <p:nvPr/>
        </p:nvGrpSpPr>
        <p:grpSpPr>
          <a:xfrm>
            <a:off x="805322" y="1690688"/>
            <a:ext cx="10581356" cy="582460"/>
            <a:chOff x="805322" y="1690688"/>
            <a:chExt cx="10581356" cy="58246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F83AFD5-F8FD-B3C8-E474-354B1CDF9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5322" y="1690688"/>
              <a:ext cx="10581356" cy="58246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D0CFC16-39CC-9643-B43A-FBDF4614E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67421" y="1739002"/>
              <a:ext cx="826891" cy="441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8324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56484-3BDE-9A35-26E7-CAD571B79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F73DC-FAA4-59DB-4FF6-FDA33072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9/17/2025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D48D7-20A7-8E15-A9F0-F89476C0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17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625D2CD-EF0E-E1B1-1029-2D8796F09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B44C35-5264-8562-8650-5D43EE945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896" y="2645348"/>
            <a:ext cx="6196208" cy="389356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A0C2A38-3FB8-C130-D3D8-867275DF2834}"/>
              </a:ext>
            </a:extLst>
          </p:cNvPr>
          <p:cNvGrpSpPr/>
          <p:nvPr/>
        </p:nvGrpSpPr>
        <p:grpSpPr>
          <a:xfrm>
            <a:off x="805322" y="1690688"/>
            <a:ext cx="10581356" cy="582460"/>
            <a:chOff x="805322" y="1690688"/>
            <a:chExt cx="10581356" cy="5824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5BD5DBA-C67A-A7DA-1647-2887250BC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322" y="1690688"/>
              <a:ext cx="10581356" cy="58246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615C966-515D-8668-6FD0-C1EC4B191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67421" y="1739002"/>
              <a:ext cx="826891" cy="441764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25472E2-4C9C-EF12-CD1A-AA5A8EE8E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8182" y="2180766"/>
            <a:ext cx="3915635" cy="44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0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57997-7D3A-C40B-DD3B-F3A4FC626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0BCA4-3114-9D6F-2F08-311FFF1D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9/17/2025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15C94-7A6E-1038-32FA-0AC891F6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18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D016685-9D58-205D-6403-8A3D9BCE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AD814B-677D-A5D8-DCBF-DBF13FEC2FA3}"/>
              </a:ext>
            </a:extLst>
          </p:cNvPr>
          <p:cNvGrpSpPr/>
          <p:nvPr/>
        </p:nvGrpSpPr>
        <p:grpSpPr>
          <a:xfrm>
            <a:off x="838200" y="1690688"/>
            <a:ext cx="10470728" cy="787706"/>
            <a:chOff x="838200" y="1690688"/>
            <a:chExt cx="10470728" cy="78770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22754E5-6EC0-604B-2A05-34414A77E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690688"/>
              <a:ext cx="10470728" cy="78770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842DAB2-D5D1-4022-9E3F-03A81E611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7217" y="2095559"/>
              <a:ext cx="714184" cy="293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713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9AAB3-D4BF-5BA9-3234-558D6F6DB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BFDB6-849E-FD00-7C4F-852F5AC4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9/17/2025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B5FB8-4902-3A95-71B8-B0D9A3342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19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A52E72C-E573-2FCE-EC79-6F3B1982D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1149E9-E15D-B2C3-2703-730DB5ADAE86}"/>
              </a:ext>
            </a:extLst>
          </p:cNvPr>
          <p:cNvGrpSpPr/>
          <p:nvPr/>
        </p:nvGrpSpPr>
        <p:grpSpPr>
          <a:xfrm>
            <a:off x="838200" y="1690688"/>
            <a:ext cx="10470728" cy="787706"/>
            <a:chOff x="838200" y="1690688"/>
            <a:chExt cx="10470728" cy="78770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9F24BAC-7483-0617-3E0F-F8AEADF4C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690688"/>
              <a:ext cx="10470728" cy="787706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93673D5-BB37-EB8B-3638-8E5D61082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7217" y="2095559"/>
              <a:ext cx="714184" cy="293500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731293F-6E04-3459-DE10-7C17E4DA5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234" y="2242309"/>
            <a:ext cx="6457566" cy="4236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2B4EAF-D9D8-AA6A-3ACE-B01B9401C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556" y="3054667"/>
            <a:ext cx="3481322" cy="43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9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5036C-31C6-08FA-A107-E05B577B8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0390-9247-7F1B-8E1E-7CB86D91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Homework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329AC-66CF-E330-FD66-38C7B04A8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F6AB5-0B6E-F42F-2F97-61BD8E81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0C8A-8D87-224E-912B-0C981F57F905}" type="datetime1">
              <a:rPr lang="en-US" smtClean="0"/>
              <a:t>9/17/2025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EAFF5-5F7B-E950-66E9-284F339E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9123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1B8DB-EA24-160D-E42C-6853651A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9/17/2025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ECE32-7FFC-1F2B-A131-76CC7A4B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3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A13E9D5-8E0A-CB61-98A8-A5841E46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09AF1D-0A27-82E1-ACE4-3F2F43B5B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3234" cy="919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FCFD8D-A0DC-B161-E2C4-33BD5A316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17" y="2610596"/>
            <a:ext cx="5270500" cy="52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8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5A647-FF5C-588E-B63F-A2D565650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E9A31-FF5A-1A94-2831-022F8EA2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9/17/2025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069E8-ADCF-7A4F-FCD3-E5D9A57A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4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C287B67-CDA8-1018-77DA-1744CB2C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A934B4-EF4D-BCB7-99D7-9C448B9B3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3234" cy="919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34E26F-1E59-D990-6E6C-69938E14A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17" y="2610596"/>
            <a:ext cx="5270500" cy="527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E91876-116D-ACCB-82BA-B6C1F55D7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75764"/>
            <a:ext cx="8107550" cy="261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8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37B60-D858-E6C0-3D36-994366267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E5C2E-87B4-C1CC-062B-631D52FC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9/17/2025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66963-922C-693D-62B9-589D5A95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5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A63224F-3E5C-963C-A4E7-BB0EB9907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BFAA3A-5ABD-1E15-3E80-6D3ABB911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3234" cy="9199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BDA87C-841F-4AE3-D0A3-79CC3B034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34" y="2610597"/>
            <a:ext cx="5260166" cy="52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3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5D38A-C35B-738B-EB93-A92F6624C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527FA-0B61-5BE3-954E-5AF8EA24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9/17/2025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A23FE-5E19-3920-06B2-D668DD33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6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824F176-858E-E418-816E-E103E1CA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3DFFED-0816-02B5-A731-A94410B3F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3234" cy="9199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5551CD-1ADA-3084-1293-2E7D9F8B7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34" y="2610597"/>
            <a:ext cx="5260166" cy="5260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5B579A-BEA2-FADA-317E-98C21573A9C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8626"/>
          <a:stretch>
            <a:fillRect/>
          </a:stretch>
        </p:blipFill>
        <p:spPr>
          <a:xfrm>
            <a:off x="838200" y="3473835"/>
            <a:ext cx="5257800" cy="16891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6B1E7F-999E-7360-3022-21F67DB2B97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1673"/>
          <a:stretch>
            <a:fillRect/>
          </a:stretch>
        </p:blipFill>
        <p:spPr>
          <a:xfrm>
            <a:off x="6094817" y="3429001"/>
            <a:ext cx="5256617" cy="105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8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0447C-4F7A-E492-AEDF-92C0B89DA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89CBB-049D-3D2B-1895-0D7FB474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9/17/2025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C6AEB-031C-2DE4-2C78-34EAF883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7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011C3A7-3923-AF1D-F23F-D88CA5DA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7A2624-DCC4-4E7C-F4C3-D118A087E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3234" cy="919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A8F2F6-C07B-6535-4320-C67FB117D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34" y="2610596"/>
            <a:ext cx="5777908" cy="57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05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C73FD-C23F-D19F-4516-4B2690EDE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6A755-AB70-864F-B1C3-CE67EBA0B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9/17/2025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6F009-88E4-E283-77AA-CEBA3790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8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4D01B44-A263-9384-B354-F66586AF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34BB55-2214-B8B3-31F0-79EEC5536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3234" cy="9199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EDDD67-F017-F684-4453-E46592B93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34" y="2610596"/>
            <a:ext cx="5777908" cy="577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894589-5554-0FD2-B660-927CE1FE9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834" y="3530504"/>
            <a:ext cx="76073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96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4906A-0E5F-B4FA-A052-43F9CFCCB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3404D-FBF0-5B52-DF7C-196EBFF17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9/17/2025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B09B0-F12A-3F1C-7A2B-A53E53A8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9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7D8DA5E-3D6D-8A5D-9D59-86901C2D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A65D41-055F-B16F-0748-4301E9183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3234" cy="9199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8486AA-AA30-867C-FDC8-78A6119EF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34" y="2610596"/>
            <a:ext cx="5270490" cy="52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82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134</Words>
  <Application>Microsoft Office PowerPoint</Application>
  <PresentationFormat>Widescreen</PresentationFormat>
  <Paragraphs>64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Programming Language Concepts</vt:lpstr>
      <vt:lpstr>Homework 4</vt:lpstr>
      <vt:lpstr>Problem 1 Description</vt:lpstr>
      <vt:lpstr>Problem 1 Solution</vt:lpstr>
      <vt:lpstr>Problem 1 Description</vt:lpstr>
      <vt:lpstr>Problem 1 Solution</vt:lpstr>
      <vt:lpstr>Problem 1 Description</vt:lpstr>
      <vt:lpstr>Problem 1 Solution</vt:lpstr>
      <vt:lpstr>Problem 1 Description</vt:lpstr>
      <vt:lpstr>Problem 1 Solution</vt:lpstr>
      <vt:lpstr>Problem 2 Description</vt:lpstr>
      <vt:lpstr>Problem 2 Solution</vt:lpstr>
      <vt:lpstr>Problem 2 Solution</vt:lpstr>
      <vt:lpstr>Problem 2 Solution</vt:lpstr>
      <vt:lpstr>Problem 3 Description</vt:lpstr>
      <vt:lpstr>Problem 3 Description</vt:lpstr>
      <vt:lpstr>Problem 3 Solution</vt:lpstr>
      <vt:lpstr>Problem 3 Description</vt:lpstr>
      <vt:lpstr>Problem 3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Park, Wonjun</dc:creator>
  <cp:lastModifiedBy>Park, Wonjun</cp:lastModifiedBy>
  <cp:revision>29</cp:revision>
  <dcterms:created xsi:type="dcterms:W3CDTF">2025-08-27T00:41:02Z</dcterms:created>
  <dcterms:modified xsi:type="dcterms:W3CDTF">2025-09-18T00:19:08Z</dcterms:modified>
</cp:coreProperties>
</file>