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2" autoAdjust="0"/>
  </p:normalViewPr>
  <p:slideViewPr>
    <p:cSldViewPr snapToGrid="0">
      <p:cViewPr varScale="1">
        <p:scale>
          <a:sx n="83" d="100"/>
          <a:sy n="83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B7B2-DA47-45F7-83C8-861054D8ED9D}" type="datetimeFigureOut">
              <a:rPr lang="zh-CN" altLang="en-US" smtClean="0"/>
              <a:t>2013/10/21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72D8A-6AF7-4A3E-9728-CF7727E345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7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72D8A-6AF7-4A3E-9728-CF7727E345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15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86BC6-AD57-454F-98F0-785AA99509D6}" type="slidenum">
              <a:rPr lang="en-GB" altLang="zh-CN"/>
              <a:pPr/>
              <a:t>10</a:t>
            </a:fld>
            <a:endParaRPr lang="en-GB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b) Catches driver errors</a:t>
            </a:r>
          </a:p>
        </p:txBody>
      </p:sp>
    </p:spTree>
    <p:extLst>
      <p:ext uri="{BB962C8B-B14F-4D97-AF65-F5344CB8AC3E}">
        <p14:creationId xmlns:p14="http://schemas.microsoft.com/office/powerpoint/2010/main" val="263979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1C8320-BB63-45E6-9082-99DF6A7EB300}" type="slidenum">
              <a:rPr lang="en-GB" altLang="zh-CN"/>
              <a:pPr/>
              <a:t>11</a:t>
            </a:fld>
            <a:endParaRPr lang="en-GB" altLang="zh-CN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d) Battery</a:t>
            </a:r>
          </a:p>
        </p:txBody>
      </p:sp>
    </p:spTree>
    <p:extLst>
      <p:ext uri="{BB962C8B-B14F-4D97-AF65-F5344CB8AC3E}">
        <p14:creationId xmlns:p14="http://schemas.microsoft.com/office/powerpoint/2010/main" val="232378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DC015-6D59-4F91-9819-D57C8CED891D}" type="slidenum">
              <a:rPr lang="en-GB" altLang="zh-CN"/>
              <a:pPr/>
              <a:t>2</a:t>
            </a:fld>
            <a:endParaRPr lang="en-GB" altLang="zh-CN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a) In memory</a:t>
            </a:r>
          </a:p>
        </p:txBody>
      </p:sp>
    </p:spTree>
    <p:extLst>
      <p:ext uri="{BB962C8B-B14F-4D97-AF65-F5344CB8AC3E}">
        <p14:creationId xmlns:p14="http://schemas.microsoft.com/office/powerpoint/2010/main" val="216364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57AC7-D81B-4CBA-889C-7A0726CB1DD8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a) </a:t>
            </a:r>
            <a:r>
              <a:rPr lang="en-GB" altLang="zh-CN"/>
              <a:t>Soft page faults do not require access to secondary storage</a:t>
            </a:r>
          </a:p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9308D-0F39-4587-BE83-15FFFE73EF3A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b) ReadFile()</a:t>
            </a:r>
          </a:p>
        </p:txBody>
      </p:sp>
    </p:spTree>
    <p:extLst>
      <p:ext uri="{BB962C8B-B14F-4D97-AF65-F5344CB8AC3E}">
        <p14:creationId xmlns:p14="http://schemas.microsoft.com/office/powerpoint/2010/main" val="785930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2C5939-B7B0-4743-B86C-6D97AA445205}" type="slidenum">
              <a:rPr lang="en-GB" altLang="zh-CN"/>
              <a:pPr/>
              <a:t>5</a:t>
            </a:fld>
            <a:endParaRPr lang="en-GB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c) Hardware Abstraction Layer</a:t>
            </a:r>
          </a:p>
        </p:txBody>
      </p:sp>
    </p:spTree>
    <p:extLst>
      <p:ext uri="{BB962C8B-B14F-4D97-AF65-F5344CB8AC3E}">
        <p14:creationId xmlns:p14="http://schemas.microsoft.com/office/powerpoint/2010/main" val="527709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DD7CB-AE0E-470A-A6AB-5B48EAD03359}" type="slidenum">
              <a:rPr lang="en-GB" altLang="zh-CN"/>
              <a:pPr/>
              <a:t>6</a:t>
            </a:fld>
            <a:endParaRPr lang="en-GB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a) Kernel mode</a:t>
            </a:r>
          </a:p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A0F0B4-C890-4C04-83AB-04B6FABE8907}" type="slidenum">
              <a:rPr lang="en-GB" altLang="zh-CN"/>
              <a:pPr/>
              <a:t>7</a:t>
            </a:fld>
            <a:endParaRPr lang="en-GB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b) Always asynchronously</a:t>
            </a:r>
          </a:p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37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DBC0B-5A3B-4CA6-839C-20773AB19406}" type="slidenum">
              <a:rPr lang="en-GB" altLang="zh-CN"/>
              <a:pPr/>
              <a:t>8</a:t>
            </a:fld>
            <a:endParaRPr lang="en-GB" altLang="zh-CN"/>
          </a:p>
        </p:txBody>
      </p:sp>
      <p:sp>
        <p:nvSpPr>
          <p:cNvPr id="3041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a) Bus driver</a:t>
            </a:r>
          </a:p>
        </p:txBody>
      </p:sp>
    </p:spTree>
    <p:extLst>
      <p:ext uri="{BB962C8B-B14F-4D97-AF65-F5344CB8AC3E}">
        <p14:creationId xmlns:p14="http://schemas.microsoft.com/office/powerpoint/2010/main" val="303411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BFD95-58B5-45C4-A187-4DD4BB940FE6}" type="slidenum">
              <a:rPr lang="en-GB" altLang="zh-CN"/>
              <a:pPr/>
              <a:t>9</a:t>
            </a:fld>
            <a:endParaRPr lang="en-GB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d)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74554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210D-F6B7-4C0B-9BF4-A1D9A09F710B}" type="datetimeFigureOut">
              <a:rPr lang="zh-CN" altLang="en-US" smtClean="0"/>
              <a:t>2013/10/21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2D9F-1332-4FF2-AA20-70403C6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5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210D-F6B7-4C0B-9BF4-A1D9A09F710B}" type="datetimeFigureOut">
              <a:rPr lang="zh-CN" altLang="en-US" smtClean="0"/>
              <a:t>2013/10/21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2D9F-1332-4FF2-AA20-70403C6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2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210D-F6B7-4C0B-9BF4-A1D9A09F710B}" type="datetimeFigureOut">
              <a:rPr lang="zh-CN" altLang="en-US" smtClean="0"/>
              <a:t>2013/10/21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2D9F-1332-4FF2-AA20-70403C6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210D-F6B7-4C0B-9BF4-A1D9A09F710B}" type="datetimeFigureOut">
              <a:rPr lang="zh-CN" altLang="en-US" smtClean="0"/>
              <a:t>2013/10/21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2D9F-1332-4FF2-AA20-70403C6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210D-F6B7-4C0B-9BF4-A1D9A09F710B}" type="datetimeFigureOut">
              <a:rPr lang="zh-CN" altLang="en-US" smtClean="0"/>
              <a:t>2013/10/21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2D9F-1332-4FF2-AA20-70403C6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4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210D-F6B7-4C0B-9BF4-A1D9A09F710B}" type="datetimeFigureOut">
              <a:rPr lang="zh-CN" altLang="en-US" smtClean="0"/>
              <a:t>2013/10/21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2D9F-1332-4FF2-AA20-70403C6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210D-F6B7-4C0B-9BF4-A1D9A09F710B}" type="datetimeFigureOut">
              <a:rPr lang="zh-CN" altLang="en-US" smtClean="0"/>
              <a:t>2013/10/21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2D9F-1332-4FF2-AA20-70403C6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2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210D-F6B7-4C0B-9BF4-A1D9A09F710B}" type="datetimeFigureOut">
              <a:rPr lang="zh-CN" altLang="en-US" smtClean="0"/>
              <a:t>2013/10/21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2D9F-1332-4FF2-AA20-70403C6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210D-F6B7-4C0B-9BF4-A1D9A09F710B}" type="datetimeFigureOut">
              <a:rPr lang="zh-CN" altLang="en-US" smtClean="0"/>
              <a:t>2013/10/21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2D9F-1332-4FF2-AA20-70403C6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09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210D-F6B7-4C0B-9BF4-A1D9A09F710B}" type="datetimeFigureOut">
              <a:rPr lang="zh-CN" altLang="en-US" smtClean="0"/>
              <a:t>2013/10/21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2D9F-1332-4FF2-AA20-70403C6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8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210D-F6B7-4C0B-9BF4-A1D9A09F710B}" type="datetimeFigureOut">
              <a:rPr lang="zh-CN" altLang="en-US" smtClean="0"/>
              <a:t>2013/10/21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2D9F-1332-4FF2-AA20-70403C6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1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210D-F6B7-4C0B-9BF4-A1D9A09F710B}" type="datetimeFigureOut">
              <a:rPr lang="zh-CN" altLang="en-US" smtClean="0"/>
              <a:t>2013/10/21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2D9F-1332-4FF2-AA20-70403C6885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Quiz 4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2013-10-21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59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49B43B-29D3-46BD-9CF7-7718EBF1DF31}" type="slidenum">
              <a:rPr lang="en-GB" altLang="zh-CN"/>
              <a:pPr/>
              <a:t>10</a:t>
            </a:fld>
            <a:endParaRPr lang="en-GB" altLang="zh-CN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Driver </a:t>
            </a:r>
            <a:r>
              <a:rPr lang="en-US" dirty="0"/>
              <a:t>Verifier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The driver verifier:</a:t>
            </a:r>
          </a:p>
          <a:p>
            <a:pPr marL="533400" indent="-533400"/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Fixes buggy drivers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Catches driver errors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Prevents system crash after driver error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Analyzes driver source code for errors</a:t>
            </a:r>
          </a:p>
          <a:p>
            <a:pPr marL="533400" indent="-533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8948EA-DDD3-4B8B-B2D8-FCD8385C1C89}" type="slidenum">
              <a:rPr lang="en-GB" altLang="zh-CN"/>
              <a:pPr/>
              <a:t>11</a:t>
            </a:fld>
            <a:endParaRPr lang="en-GB" altLang="zh-CN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Power </a:t>
            </a:r>
            <a:r>
              <a:rPr lang="en-US" dirty="0"/>
              <a:t>Management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Which of the following is not a system power state: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Standby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Hibernate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On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Battery</a:t>
            </a:r>
          </a:p>
          <a:p>
            <a:pPr marL="533400" indent="-53340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E31B81-82A4-48CA-95CF-1BAB5EC2EB65}" type="slidenum">
              <a:rPr lang="en-GB" altLang="zh-CN"/>
              <a:pPr/>
              <a:t>2</a:t>
            </a:fld>
            <a:endParaRPr lang="en-GB" altLang="zh-CN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Memory-mapped </a:t>
            </a:r>
            <a:r>
              <a:rPr lang="en-US" dirty="0"/>
              <a:t>Files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Mapped files allow a program to access file data as if it were: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In memory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On disk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In the page file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On tape</a:t>
            </a:r>
          </a:p>
        </p:txBody>
      </p:sp>
    </p:spTree>
    <p:extLst>
      <p:ext uri="{BB962C8B-B14F-4D97-AF65-F5344CB8AC3E}">
        <p14:creationId xmlns:p14="http://schemas.microsoft.com/office/powerpoint/2010/main" val="41865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C4EE4-E4EE-4FF5-B832-9CFD934B70C1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 smtClean="0">
                <a:ea typeface="宋体" panose="02010600030101010101" pitchFamily="2" charset="-122"/>
              </a:rPr>
              <a:t>2. Page </a:t>
            </a:r>
            <a:r>
              <a:rPr lang="en-GB" altLang="zh-CN" dirty="0">
                <a:ea typeface="宋体" panose="02010600030101010101" pitchFamily="2" charset="-122"/>
              </a:rPr>
              <a:t>Faults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60216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GB" altLang="zh-CN" dirty="0">
                <a:ea typeface="宋体" panose="02010600030101010101" pitchFamily="2" charset="-122"/>
              </a:rPr>
              <a:t>	In Windows soft and hard page faults are distinguished. Which one of the following statements is true?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GB" altLang="zh-CN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90000"/>
              </a:lnSpc>
              <a:buFont typeface="Times" panose="02020603050405020304" pitchFamily="18" charset="0"/>
              <a:buAutoNum type="alphaLcParenR"/>
            </a:pPr>
            <a:r>
              <a:rPr lang="en-GB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Soft page faults do not require access to secondary storage</a:t>
            </a:r>
          </a:p>
          <a:p>
            <a:pPr marL="457200" indent="-457200">
              <a:lnSpc>
                <a:spcPct val="90000"/>
              </a:lnSpc>
              <a:buFont typeface="Times" panose="02020603050405020304" pitchFamily="18" charset="0"/>
              <a:buAutoNum type="alphaLcParenR"/>
            </a:pPr>
            <a:r>
              <a:rPr lang="en-GB" altLang="zh-CN" sz="2400" dirty="0">
                <a:ea typeface="宋体" panose="02010600030101010101" pitchFamily="2" charset="-122"/>
              </a:rPr>
              <a:t>Hard page faults will always be satisfied by reading from a page file</a:t>
            </a:r>
          </a:p>
          <a:p>
            <a:pPr marL="457200" indent="-457200">
              <a:lnSpc>
                <a:spcPct val="90000"/>
              </a:lnSpc>
              <a:buFont typeface="Times" panose="02020603050405020304" pitchFamily="18" charset="0"/>
              <a:buAutoNum type="alphaLcParenR"/>
            </a:pPr>
            <a:r>
              <a:rPr lang="en-GB" altLang="zh-CN" sz="2400" dirty="0">
                <a:ea typeface="宋体" panose="02010600030101010101" pitchFamily="2" charset="-122"/>
              </a:rPr>
              <a:t>Soft page faults will never happen in SMP systems</a:t>
            </a:r>
          </a:p>
          <a:p>
            <a:pPr marL="457200" indent="-457200">
              <a:lnSpc>
                <a:spcPct val="90000"/>
              </a:lnSpc>
              <a:buFont typeface="Times" panose="02020603050405020304" pitchFamily="18" charset="0"/>
              <a:buAutoNum type="alphaLcParenR"/>
            </a:pPr>
            <a:r>
              <a:rPr lang="en-GB" altLang="zh-CN" sz="2400" dirty="0">
                <a:ea typeface="宋体" panose="02010600030101010101" pitchFamily="2" charset="-122"/>
              </a:rPr>
              <a:t>Soft page faults will result in working set trimming for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24830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7462B5-B016-41AF-B76B-22D4F0876F64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Windows </a:t>
            </a:r>
            <a:r>
              <a:rPr lang="en-US" dirty="0"/>
              <a:t>System Calls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The primary Windows API function to read from a device is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/>
              <a:t>ReadDevice</a:t>
            </a:r>
            <a:r>
              <a:rPr lang="en-US" dirty="0"/>
              <a:t>()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>
                <a:solidFill>
                  <a:srgbClr val="FF0000"/>
                </a:solidFill>
              </a:rPr>
              <a:t>ReadFile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/>
              <a:t>DeviceQuery</a:t>
            </a:r>
            <a:r>
              <a:rPr lang="en-US" dirty="0"/>
              <a:t>()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/>
              <a:t>DeviceReadData</a:t>
            </a:r>
            <a:r>
              <a:rPr lang="en-US" dirty="0"/>
              <a:t>()</a:t>
            </a:r>
          </a:p>
          <a:p>
            <a:pPr marL="533400" indent="-533400">
              <a:buFont typeface="Times" panose="02020603050405020304" pitchFamily="18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4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63E0BD-F29E-4EF1-A1DD-8B2CCE2F6579}" type="slidenum">
              <a:rPr lang="en-GB" altLang="zh-CN"/>
              <a:pPr/>
              <a:t>5</a:t>
            </a:fld>
            <a:endParaRPr lang="en-GB" altLang="zh-CN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I/O </a:t>
            </a:r>
            <a:r>
              <a:rPr lang="en-US" dirty="0"/>
              <a:t>System Structuring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HAL is an acronym for: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Hardware Analysis Level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Host Adapter Layer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Hardware Abstraction Layer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Highly Abstracted Logic</a:t>
            </a:r>
          </a:p>
        </p:txBody>
      </p:sp>
    </p:spTree>
    <p:extLst>
      <p:ext uri="{BB962C8B-B14F-4D97-AF65-F5344CB8AC3E}">
        <p14:creationId xmlns:p14="http://schemas.microsoft.com/office/powerpoint/2010/main" val="41740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B0DC9-C2BA-4EEB-A39D-78FEFE13BC56}" type="slidenum">
              <a:rPr lang="en-GB" altLang="zh-CN"/>
              <a:pPr/>
              <a:t>6</a:t>
            </a:fld>
            <a:endParaRPr lang="en-GB" altLang="zh-CN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I/O </a:t>
            </a:r>
            <a:r>
              <a:rPr lang="en-US" dirty="0"/>
              <a:t>Manager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The Windows I/O manager operates in: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Kernel mode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User mode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Both</a:t>
            </a:r>
          </a:p>
          <a:p>
            <a:pPr marL="533400" indent="-533400">
              <a:buFont typeface="Times" panose="02020603050405020304" pitchFamily="18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4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19CF71-3FEF-4F54-A36F-A2CF1A804F31}" type="slidenum">
              <a:rPr lang="en-GB" altLang="zh-CN"/>
              <a:pPr/>
              <a:t>7</a:t>
            </a:fld>
            <a:endParaRPr lang="en-GB" altLang="zh-CN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I/O </a:t>
            </a:r>
            <a:r>
              <a:rPr lang="en-US" dirty="0"/>
              <a:t>System Operation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The Windows I/O system operates: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Always synchronously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Always asynchronously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Depending on the installed drivers</a:t>
            </a:r>
          </a:p>
        </p:txBody>
      </p:sp>
    </p:spTree>
    <p:extLst>
      <p:ext uri="{BB962C8B-B14F-4D97-AF65-F5344CB8AC3E}">
        <p14:creationId xmlns:p14="http://schemas.microsoft.com/office/powerpoint/2010/main" val="35384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CD427A-5AAE-45CE-88DD-261AD57A897C}" type="slidenum">
              <a:rPr lang="en-GB" altLang="zh-CN"/>
              <a:pPr/>
              <a:t>8</a:t>
            </a:fld>
            <a:endParaRPr lang="en-GB" altLang="zh-CN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Device </a:t>
            </a:r>
            <a:r>
              <a:rPr lang="en-US" dirty="0"/>
              <a:t>Drivers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What kind of driver detects the presence of a hardware device in Windows?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Bus driver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Cab driver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Plug-and-Play driver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System driver</a:t>
            </a:r>
          </a:p>
        </p:txBody>
      </p:sp>
    </p:spTree>
    <p:extLst>
      <p:ext uri="{BB962C8B-B14F-4D97-AF65-F5344CB8AC3E}">
        <p14:creationId xmlns:p14="http://schemas.microsoft.com/office/powerpoint/2010/main" val="31852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61E093-A208-4A95-91EE-E4BEF0D11D2C}" type="slidenum">
              <a:rPr lang="en-GB" altLang="zh-CN"/>
              <a:pPr/>
              <a:t>9</a:t>
            </a:fld>
            <a:endParaRPr lang="en-GB" altLang="zh-CN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Layered </a:t>
            </a:r>
            <a:r>
              <a:rPr lang="en-US" dirty="0"/>
              <a:t>Drivers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Windows filter drivers</a:t>
            </a:r>
          </a:p>
          <a:p>
            <a:pPr marL="533400" indent="-533400"/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Do not talk to hardware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Can be installed dynamically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May generate additional IRPs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28678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138</Words>
  <Application>Microsoft Office PowerPoint</Application>
  <PresentationFormat>全屏显示(4:3)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</vt:lpstr>
      <vt:lpstr>Office 主题</vt:lpstr>
      <vt:lpstr>Quiz 4</vt:lpstr>
      <vt:lpstr>1. Memory-mapped Files</vt:lpstr>
      <vt:lpstr>2. Page Faults</vt:lpstr>
      <vt:lpstr>3. Windows System Calls</vt:lpstr>
      <vt:lpstr>4. I/O System Structuring</vt:lpstr>
      <vt:lpstr>5. I/O Manager</vt:lpstr>
      <vt:lpstr>6. I/O System Operation</vt:lpstr>
      <vt:lpstr>7. Device Drivers</vt:lpstr>
      <vt:lpstr>8. Layered Drivers</vt:lpstr>
      <vt:lpstr>9. Driver Verifier</vt:lpstr>
      <vt:lpstr>10. Power Management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2013-10-12</dc:title>
  <dc:creator>Jack Sun</dc:creator>
  <cp:lastModifiedBy>Jack Sun</cp:lastModifiedBy>
  <cp:revision>7</cp:revision>
  <dcterms:created xsi:type="dcterms:W3CDTF">2013-10-21T03:03:26Z</dcterms:created>
  <dcterms:modified xsi:type="dcterms:W3CDTF">2013-10-21T03:13:39Z</dcterms:modified>
</cp:coreProperties>
</file>