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6EA82-4995-4D0B-B815-B315ED9192B6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B315C-6FFF-4B3D-A129-B015E69ADE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8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499A1-ABF1-4D71-A44F-87679E188E06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a) Can be fully undone if it fails in progress</a:t>
            </a:r>
          </a:p>
        </p:txBody>
      </p:sp>
    </p:spTree>
    <p:extLst>
      <p:ext uri="{BB962C8B-B14F-4D97-AF65-F5344CB8AC3E}">
        <p14:creationId xmlns:p14="http://schemas.microsoft.com/office/powerpoint/2010/main" val="3479049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47D43-90D4-4B53-AF89-36DD6EB91E46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3799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pPr marL="228600" indent="-228600"/>
            <a:r>
              <a:rPr lang="en-US"/>
              <a:t>a) FILE_FLAG_SEQUENTIAL</a:t>
            </a:r>
          </a:p>
        </p:txBody>
      </p:sp>
    </p:spTree>
    <p:extLst>
      <p:ext uri="{BB962C8B-B14F-4D97-AF65-F5344CB8AC3E}">
        <p14:creationId xmlns:p14="http://schemas.microsoft.com/office/powerpoint/2010/main" val="145748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82E4C-3232-457C-B111-151A03AC3CE1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d) Versioning</a:t>
            </a:r>
          </a:p>
        </p:txBody>
      </p:sp>
    </p:spTree>
    <p:extLst>
      <p:ext uri="{BB962C8B-B14F-4D97-AF65-F5344CB8AC3E}">
        <p14:creationId xmlns:p14="http://schemas.microsoft.com/office/powerpoint/2010/main" val="257556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E1425-D8E0-468D-93B6-1067E91F1D2A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b) FAT64</a:t>
            </a:r>
          </a:p>
        </p:txBody>
      </p:sp>
    </p:spTree>
    <p:extLst>
      <p:ext uri="{BB962C8B-B14F-4D97-AF65-F5344CB8AC3E}">
        <p14:creationId xmlns:p14="http://schemas.microsoft.com/office/powerpoint/2010/main" val="38584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8EAE53-41C2-4EF0-93C2-D54E99591926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c) NTFS</a:t>
            </a:r>
          </a:p>
        </p:txBody>
      </p:sp>
    </p:spTree>
    <p:extLst>
      <p:ext uri="{BB962C8B-B14F-4D97-AF65-F5344CB8AC3E}">
        <p14:creationId xmlns:p14="http://schemas.microsoft.com/office/powerpoint/2010/main" val="37276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D55BB-E2C3-4E30-925C-469A955D1B67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c) Root directory is mirrored</a:t>
            </a:r>
          </a:p>
        </p:txBody>
      </p:sp>
    </p:spTree>
    <p:extLst>
      <p:ext uri="{BB962C8B-B14F-4D97-AF65-F5344CB8AC3E}">
        <p14:creationId xmlns:p14="http://schemas.microsoft.com/office/powerpoint/2010/main" val="1712631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C6004-88FB-46DE-A6E2-0E9DAAF181D1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b) Volume</a:t>
            </a:r>
          </a:p>
        </p:txBody>
      </p:sp>
    </p:spTree>
    <p:extLst>
      <p:ext uri="{BB962C8B-B14F-4D97-AF65-F5344CB8AC3E}">
        <p14:creationId xmlns:p14="http://schemas.microsoft.com/office/powerpoint/2010/main" val="199941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487B8D-BE33-4207-ACB5-FC895F5C9AB8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c) Encrypting File System</a:t>
            </a:r>
          </a:p>
        </p:txBody>
      </p:sp>
    </p:spTree>
    <p:extLst>
      <p:ext uri="{BB962C8B-B14F-4D97-AF65-F5344CB8AC3E}">
        <p14:creationId xmlns:p14="http://schemas.microsoft.com/office/powerpoint/2010/main" val="366208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A8B12-F4EB-49FC-9634-497D94EAD9EA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b) Attaching above file system drivers</a:t>
            </a:r>
          </a:p>
        </p:txBody>
      </p:sp>
    </p:spTree>
    <p:extLst>
      <p:ext uri="{BB962C8B-B14F-4D97-AF65-F5344CB8AC3E}">
        <p14:creationId xmlns:p14="http://schemas.microsoft.com/office/powerpoint/2010/main" val="2483780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9650C5-06AA-44C9-9BAA-7D124B0B1121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3758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r>
              <a:rPr lang="en-US"/>
              <a:t>b) False</a:t>
            </a:r>
          </a:p>
        </p:txBody>
      </p:sp>
    </p:spTree>
    <p:extLst>
      <p:ext uri="{BB962C8B-B14F-4D97-AF65-F5344CB8AC3E}">
        <p14:creationId xmlns:p14="http://schemas.microsoft.com/office/powerpoint/2010/main" val="28079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6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588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2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03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1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2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06C6-31D9-486B-8272-F6B8AAFB192D}" type="datetimeFigureOut">
              <a:rPr lang="zh-CN" altLang="en-US" smtClean="0"/>
              <a:t>2013/10/27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C4F9-6F8F-4BEC-9125-07D3CE92B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5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Quiz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2013-10-28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2776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79450F-97F1-4996-A542-4A0F568AD1F7}" type="slidenum">
              <a:rPr lang="en-GB" altLang="zh-CN"/>
              <a:pPr/>
              <a:t>10</a:t>
            </a:fld>
            <a:endParaRPr lang="en-GB" altLang="zh-CN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Caching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The </a:t>
            </a:r>
            <a:r>
              <a:rPr lang="en-US" dirty="0" err="1"/>
              <a:t>NTFS</a:t>
            </a:r>
            <a:r>
              <a:rPr lang="en-US" dirty="0"/>
              <a:t> file system caches only file data, not the metadata.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True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06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E7388A-30A5-4B54-8B54-33419BA18474}" type="slidenum">
              <a:rPr lang="en-GB" altLang="zh-CN"/>
              <a:pPr/>
              <a:t>11</a:t>
            </a:fld>
            <a:endParaRPr lang="en-GB" altLang="zh-CN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I/O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Which file open flag improves sequential read access?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>
                <a:solidFill>
                  <a:srgbClr val="FF0000"/>
                </a:solidFill>
              </a:rPr>
              <a:t>FILE_FLAG_SEQUENTIAL</a:t>
            </a: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FILE_FLAG_RANDOM_ACCESS</a:t>
            </a: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FILE_FLAG_NO_BUFFERING</a:t>
            </a: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All of the above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3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C6B163-75F0-4A5E-B2A8-A66787A056EC}" type="slidenum">
              <a:rPr lang="en-GB" altLang="zh-CN"/>
              <a:pPr/>
              <a:t>2</a:t>
            </a:fld>
            <a:endParaRPr lang="en-GB" altLang="zh-CN"/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Recovery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An atomic transaction is an operation that: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Can be fully undone if it fails in progress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Can be partially undone if it fails in progress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Cannot be undone if it fails in progress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Crashes the computer if it fails</a:t>
            </a:r>
          </a:p>
        </p:txBody>
      </p:sp>
    </p:spTree>
    <p:extLst>
      <p:ext uri="{BB962C8B-B14F-4D97-AF65-F5344CB8AC3E}">
        <p14:creationId xmlns:p14="http://schemas.microsoft.com/office/powerpoint/2010/main" val="425055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CABCD-4A9B-49CB-93AD-9E6677E6DF16}" type="slidenum">
              <a:rPr lang="en-GB" altLang="zh-CN"/>
              <a:pPr/>
              <a:t>3</a:t>
            </a:fld>
            <a:endParaRPr lang="en-GB" altLang="zh-CN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Functionality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Which functionality is not (!) provided by </a:t>
            </a:r>
            <a:r>
              <a:rPr lang="en-US" dirty="0" err="1"/>
              <a:t>NTFS</a:t>
            </a:r>
            <a:r>
              <a:rPr lang="en-US" dirty="0"/>
              <a:t>?</a:t>
            </a:r>
          </a:p>
          <a:p>
            <a:pPr marL="533400" indent="-533400"/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Compression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Encryption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Multiple data streams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Versioning</a:t>
            </a:r>
          </a:p>
          <a:p>
            <a:pPr marL="533400" indent="-533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43BC81D-D426-43DC-A87D-988164B6CEC1}" type="slidenum">
              <a:rPr lang="en-GB" altLang="zh-CN"/>
              <a:pPr/>
              <a:t>4</a:t>
            </a:fld>
            <a:endParaRPr lang="en-GB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Formats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Which of the following is NOT a file system format supported by Windows?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FAT16</a:t>
            </a: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>
                <a:solidFill>
                  <a:srgbClr val="FF0000"/>
                </a:solidFill>
              </a:rPr>
              <a:t>FAT64</a:t>
            </a: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NTFS</a:t>
            </a: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UDF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5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DB9231-0E27-412D-82B5-7BF05469E680}" type="slidenum">
              <a:rPr lang="en-GB" altLang="zh-CN"/>
              <a:pPr/>
              <a:t>5</a:t>
            </a:fld>
            <a:endParaRPr lang="en-GB" altLang="zh-CN"/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Characteristics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Which of the following file systems implement security?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UDF</a:t>
            </a: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/>
              <a:t>FAT32</a:t>
            </a: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 err="1">
                <a:solidFill>
                  <a:srgbClr val="FF0000"/>
                </a:solidFill>
              </a:rPr>
              <a:t>NTFS</a:t>
            </a:r>
            <a:endParaRPr lang="en-US" dirty="0">
              <a:solidFill>
                <a:srgbClr val="FF0000"/>
              </a:solidFill>
            </a:endParaRP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Both a) and c)</a:t>
            </a:r>
          </a:p>
        </p:txBody>
      </p:sp>
    </p:spTree>
    <p:extLst>
      <p:ext uri="{BB962C8B-B14F-4D97-AF65-F5344CB8AC3E}">
        <p14:creationId xmlns:p14="http://schemas.microsoft.com/office/powerpoint/2010/main" val="48962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0880E-C0C2-4F8B-995A-351AD23B40F3}" type="slidenum">
              <a:rPr lang="en-GB" altLang="zh-CN"/>
              <a:pPr/>
              <a:t>6</a:t>
            </a:fld>
            <a:endParaRPr lang="en-GB" altLang="zh-CN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FAT File System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Which is NOT an advantage of </a:t>
            </a:r>
            <a:r>
              <a:rPr lang="en-US" dirty="0" err="1"/>
              <a:t>FAT32</a:t>
            </a:r>
            <a:r>
              <a:rPr lang="en-US" dirty="0"/>
              <a:t> over the FAT 16 file system?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Root directory is not a fixed size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Root directory is not in a fixed place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Root directory is mirrored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Supports files up to </a:t>
            </a:r>
            <a:r>
              <a:rPr lang="en-US" dirty="0" err="1"/>
              <a:t>32GB</a:t>
            </a:r>
            <a:r>
              <a:rPr lang="en-US" dirty="0"/>
              <a:t> in size</a:t>
            </a:r>
          </a:p>
        </p:txBody>
      </p:sp>
    </p:spTree>
    <p:extLst>
      <p:ext uri="{BB962C8B-B14F-4D97-AF65-F5344CB8AC3E}">
        <p14:creationId xmlns:p14="http://schemas.microsoft.com/office/powerpoint/2010/main" val="2415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DC9903-1829-430E-AE33-AA48E969DD3A}" type="slidenum">
              <a:rPr lang="en-GB" altLang="zh-CN"/>
              <a:pPr/>
              <a:t>7</a:t>
            </a:fld>
            <a:endParaRPr lang="en-GB" altLang="zh-CN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NTFS Quota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</a:t>
            </a:r>
            <a:r>
              <a:rPr lang="en-US" dirty="0" err="1"/>
              <a:t>NTFS</a:t>
            </a:r>
            <a:r>
              <a:rPr lang="en-US" dirty="0"/>
              <a:t> per-user quotas are enforced on what level?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File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Volume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System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13753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B320E5-FA96-40BB-A9E7-8560FECB5A6D}" type="slidenum">
              <a:rPr lang="en-GB" altLang="zh-CN"/>
              <a:pPr/>
              <a:t>8</a:t>
            </a:fld>
            <a:endParaRPr lang="en-GB" altLang="zh-CN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NTFS Features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</a:t>
            </a:r>
            <a:r>
              <a:rPr lang="en-US" dirty="0" err="1"/>
              <a:t>EFS</a:t>
            </a:r>
            <a:r>
              <a:rPr lang="en-US" dirty="0"/>
              <a:t> stands for: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Enterprise File System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Encryption Format Standard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Encrypting File System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Encrypted Function Stream</a:t>
            </a:r>
          </a:p>
        </p:txBody>
      </p:sp>
    </p:spTree>
    <p:extLst>
      <p:ext uri="{BB962C8B-B14F-4D97-AF65-F5344CB8AC3E}">
        <p14:creationId xmlns:p14="http://schemas.microsoft.com/office/powerpoint/2010/main" val="12951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14AE13-1BE4-474A-8C3E-E3B2DB198BEB}" type="slidenum">
              <a:rPr lang="en-GB" altLang="zh-CN"/>
              <a:pPr/>
              <a:t>9</a:t>
            </a:fld>
            <a:endParaRPr lang="en-GB" altLang="zh-CN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Drivers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Tx/>
              <a:buNone/>
            </a:pPr>
            <a:r>
              <a:rPr lang="en-US" dirty="0"/>
              <a:t>	A file system filter driver intercepts I/O by:</a:t>
            </a:r>
          </a:p>
          <a:p>
            <a:pPr marL="533400" indent="-533400">
              <a:buFontTx/>
              <a:buNone/>
            </a:pPr>
            <a:endParaRPr lang="en-US" dirty="0"/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Replacing file system driver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>
                <a:solidFill>
                  <a:srgbClr val="FF0000"/>
                </a:solidFill>
              </a:rPr>
              <a:t>Attaching above file system drivers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Patching file system driver functions</a:t>
            </a:r>
          </a:p>
          <a:p>
            <a:pPr marL="533400" indent="-533400">
              <a:buFont typeface="Times" panose="02020603050405020304" pitchFamily="18" charset="0"/>
              <a:buAutoNum type="alphaLcParenR"/>
            </a:pPr>
            <a:r>
              <a:rPr lang="en-US" dirty="0"/>
              <a:t>Attaching below a file system driver</a:t>
            </a:r>
          </a:p>
        </p:txBody>
      </p:sp>
    </p:spTree>
    <p:extLst>
      <p:ext uri="{BB962C8B-B14F-4D97-AF65-F5344CB8AC3E}">
        <p14:creationId xmlns:p14="http://schemas.microsoft.com/office/powerpoint/2010/main" val="59161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93</Words>
  <Application>Microsoft Office PowerPoint</Application>
  <PresentationFormat>全屏显示(4:3)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Times</vt:lpstr>
      <vt:lpstr>Office 主题</vt:lpstr>
      <vt:lpstr>Quiz 5</vt:lpstr>
      <vt:lpstr>NTFS Recovery</vt:lpstr>
      <vt:lpstr>NTFS Functionality</vt:lpstr>
      <vt:lpstr>File System Formats</vt:lpstr>
      <vt:lpstr>File System Characteristics</vt:lpstr>
      <vt:lpstr>FAT File System</vt:lpstr>
      <vt:lpstr>NTFS Quota</vt:lpstr>
      <vt:lpstr>Additional NTFS Features</vt:lpstr>
      <vt:lpstr>Filter Drivers</vt:lpstr>
      <vt:lpstr>Caching</vt:lpstr>
      <vt:lpstr>File I/O</vt:lpstr>
    </vt:vector>
  </TitlesOfParts>
  <Company>SJTU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孙伟</dc:creator>
  <cp:lastModifiedBy>孙伟</cp:lastModifiedBy>
  <cp:revision>4</cp:revision>
  <dcterms:created xsi:type="dcterms:W3CDTF">2013-10-27T13:25:34Z</dcterms:created>
  <dcterms:modified xsi:type="dcterms:W3CDTF">2013-10-27T13:33:18Z</dcterms:modified>
</cp:coreProperties>
</file>