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Default Extension="gif" ContentType="image/gif"/>
  <Override ContentType="application/vnd.openxmlformats-officedocument.presentationml.slideLayout+xml" PartName="/ppt/slideLayouts/slideLayout20.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27.xml"/>
  <Override ContentType="application/vnd.openxmlformats-officedocument.presentationml.slideLayout+xml" PartName="/ppt/slideLayouts/slideLayout35.xml"/>
  <Override ContentType="application/vnd.openxmlformats-officedocument.presentationml.slideLayout+xml" PartName="/ppt/slideLayouts/slideLayout19.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31.xml"/>
  <Override ContentType="application/vnd.openxmlformats-officedocument.presentationml.slideLayout+xml" PartName="/ppt/slideLayouts/slideLayout26.xml"/>
  <Override ContentType="application/vnd.openxmlformats-officedocument.presentationml.slideLayout+xml" PartName="/ppt/slideLayouts/slideLayout11.xml"/>
  <Override ContentType="application/vnd.openxmlformats-officedocument.presentationml.slideLayout+xml" PartName="/ppt/slideLayouts/slideLayout9.xml"/>
  <Override ContentType="application/vnd.openxmlformats-officedocument.presentationml.slideLayout+xml" PartName="/ppt/slideLayouts/slideLayout25.xml"/>
  <Override ContentType="application/vnd.openxmlformats-officedocument.presentationml.slideLayout+xml" PartName="/ppt/slideLayouts/slideLayout30.xml"/>
  <Override ContentType="application/vnd.openxmlformats-officedocument.presentationml.slideLayout+xml" PartName="/ppt/slideLayouts/slideLayout34.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38.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7.xml"/>
  <Override ContentType="application/vnd.openxmlformats-officedocument.presentationml.slideLayout+xml" PartName="/ppt/slideLayouts/slideLayout23.xml"/>
  <Override ContentType="application/vnd.openxmlformats-officedocument.presentationml.slideLayout+xml" PartName="/ppt/slideLayouts/slideLayout28.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14.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7.xml"/>
  <Override ContentType="application/vnd.openxmlformats-officedocument.presentationml.slideLayout+xml" PartName="/ppt/slideLayouts/slideLayout32.xml"/>
  <Override ContentType="application/vnd.openxmlformats-officedocument.presentationml.slideLayout+xml" PartName="/ppt/slideLayouts/slideLayout36.xml"/>
  <Override ContentType="application/vnd.openxmlformats-officedocument.presentationml.slideLayout+xml" PartName="/ppt/slideLayouts/slideLayout13.xml"/>
  <Override ContentType="application/vnd.openxmlformats-officedocument.presentationml.slideLayout+xml" PartName="/ppt/slideLayouts/slideLayout21.xml"/>
  <Override ContentType="application/vnd.openxmlformats-officedocument.presentationml.slideLayout+xml" PartName="/ppt/slideLayouts/slideLayout33.xml"/>
  <Override ContentType="application/vnd.openxmlformats-officedocument.presentationml.slideLayout+xml" PartName="/ppt/slideLayouts/slideLayout29.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5.xml"/>
  <Override ContentType="application/vnd.openxmlformats-officedocument.theme+xml" PartName="/ppt/theme/theme2.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4.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5.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86" r:id="rId4"/>
    <p:sldMasterId id="2147483687" r:id="rId5"/>
    <p:sldMasterId id="2147483688" r:id="rId6"/>
    <p:sldMasterId id="2147483689" r:id="rId7"/>
    <p:sldMasterId id="214748369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ype="http://schemas.openxmlformats.org/officeDocument/2006/relationships/slide" Id="rId39" Target="slides/slide30.xml"/><Relationship Type="http://schemas.openxmlformats.org/officeDocument/2006/relationships/slide" Id="rId38" Target="slides/slide29.xml"/><Relationship Type="http://schemas.openxmlformats.org/officeDocument/2006/relationships/slide" Id="rId37" Target="slides/slide28.xml"/><Relationship Type="http://schemas.openxmlformats.org/officeDocument/2006/relationships/slide" Id="rId36" Target="slides/slide27.xml"/><Relationship Type="http://schemas.openxmlformats.org/officeDocument/2006/relationships/slide" Id="rId30" Target="slides/slide21.xml"/><Relationship Type="http://schemas.openxmlformats.org/officeDocument/2006/relationships/slide" Id="rId31" Target="slides/slide22.xml"/><Relationship Type="http://schemas.openxmlformats.org/officeDocument/2006/relationships/slide" Id="rId34" Target="slides/slide25.xml"/><Relationship Type="http://schemas.openxmlformats.org/officeDocument/2006/relationships/slide" Id="rId35" Target="slides/slide26.xml"/><Relationship Type="http://schemas.openxmlformats.org/officeDocument/2006/relationships/slide" Id="rId32" Target="slides/slide23.xml"/><Relationship Type="http://schemas.openxmlformats.org/officeDocument/2006/relationships/slide" Id="rId33" Target="slides/slide24.xml"/><Relationship Type="http://schemas.openxmlformats.org/officeDocument/2006/relationships/slide" Id="rId48" Target="slides/slide39.xml"/><Relationship Type="http://schemas.openxmlformats.org/officeDocument/2006/relationships/slide" Id="rId47" Target="slides/slide38.xml"/><Relationship Type="http://schemas.openxmlformats.org/officeDocument/2006/relationships/slide" Id="rId49" Target="slides/slide40.xml"/><Relationship Type="http://schemas.openxmlformats.org/officeDocument/2006/relationships/presProps" Id="rId2" Target="presProps.xml"/><Relationship Type="http://schemas.openxmlformats.org/officeDocument/2006/relationships/theme" Id="rId1" Target="theme/theme2.xml"/><Relationship Type="http://schemas.openxmlformats.org/officeDocument/2006/relationships/slide" Id="rId40" Target="slides/slide31.xml"/><Relationship Type="http://schemas.openxmlformats.org/officeDocument/2006/relationships/slideMaster" Id="rId4" Target="slideMasters/slideMaster1.xml"/><Relationship Type="http://schemas.openxmlformats.org/officeDocument/2006/relationships/slide" Id="rId41" Target="slides/slide32.xml"/><Relationship Type="http://schemas.openxmlformats.org/officeDocument/2006/relationships/tableStyles" Id="rId3" Target="tableStyles.xml"/><Relationship Type="http://schemas.openxmlformats.org/officeDocument/2006/relationships/slide" Id="rId42" Target="slides/slide33.xml"/><Relationship Type="http://schemas.openxmlformats.org/officeDocument/2006/relationships/slide" Id="rId43" Target="slides/slide34.xml"/><Relationship Type="http://schemas.openxmlformats.org/officeDocument/2006/relationships/slide" Id="rId44" Target="slides/slide35.xml"/><Relationship Type="http://schemas.openxmlformats.org/officeDocument/2006/relationships/slide" Id="rId45" Target="slides/slide36.xml"/><Relationship Type="http://schemas.openxmlformats.org/officeDocument/2006/relationships/slide" Id="rId46" Target="slides/slide37.xml"/><Relationship Type="http://schemas.openxmlformats.org/officeDocument/2006/relationships/notesMaster" Id="rId9" Target="notesMasters/notesMaster1.xml"/><Relationship Type="http://schemas.openxmlformats.org/officeDocument/2006/relationships/slideMaster" Id="rId6" Target="slideMasters/slideMaster3.xml"/><Relationship Type="http://schemas.openxmlformats.org/officeDocument/2006/relationships/slideMaster" Id="rId5" Target="slideMasters/slideMaster2.xml"/><Relationship Type="http://schemas.openxmlformats.org/officeDocument/2006/relationships/slideMaster" Id="rId8" Target="slideMasters/slideMaster5.xml"/><Relationship Type="http://schemas.openxmlformats.org/officeDocument/2006/relationships/slideMaster" Id="rId7" Target="slideMasters/slideMaster4.xml"/><Relationship Type="http://schemas.openxmlformats.org/officeDocument/2006/relationships/slide" Id="rId19" Target="slides/slide10.xml"/><Relationship Type="http://schemas.openxmlformats.org/officeDocument/2006/relationships/slide" Id="rId18" Target="slides/slide9.xml"/><Relationship Type="http://schemas.openxmlformats.org/officeDocument/2006/relationships/slide" Id="rId17" Target="slides/slide8.xml"/><Relationship Type="http://schemas.openxmlformats.org/officeDocument/2006/relationships/slide" Id="rId16" Target="slides/slide7.xml"/><Relationship Type="http://schemas.openxmlformats.org/officeDocument/2006/relationships/slide" Id="rId15" Target="slides/slide6.xml"/><Relationship Type="http://schemas.openxmlformats.org/officeDocument/2006/relationships/slide" Id="rId14" Target="slides/slide5.xml"/><Relationship Type="http://schemas.openxmlformats.org/officeDocument/2006/relationships/slide" Id="rId12" Target="slides/slide3.xml"/><Relationship Type="http://schemas.openxmlformats.org/officeDocument/2006/relationships/slide" Id="rId13" Target="slides/slide4.xml"/><Relationship Type="http://schemas.openxmlformats.org/officeDocument/2006/relationships/slide" Id="rId10" Target="slides/slide1.xml"/><Relationship Type="http://schemas.openxmlformats.org/officeDocument/2006/relationships/slide" Id="rId11" Target="slides/slide2.xml"/><Relationship Type="http://schemas.openxmlformats.org/officeDocument/2006/relationships/slide" Id="rId29" Target="slides/slide20.xml"/><Relationship Type="http://schemas.openxmlformats.org/officeDocument/2006/relationships/slide" Id="rId26" Target="slides/slide17.xml"/><Relationship Type="http://schemas.openxmlformats.org/officeDocument/2006/relationships/slide" Id="rId25" Target="slides/slide16.xml"/><Relationship Type="http://schemas.openxmlformats.org/officeDocument/2006/relationships/slide" Id="rId28" Target="slides/slide19.xml"/><Relationship Type="http://schemas.openxmlformats.org/officeDocument/2006/relationships/slide" Id="rId27" Target="slides/slide18.xml"/><Relationship Type="http://schemas.openxmlformats.org/officeDocument/2006/relationships/slide" Id="rId21" Target="slides/slide12.xml"/><Relationship Type="http://schemas.openxmlformats.org/officeDocument/2006/relationships/slide" Id="rId22" Target="slides/slide13.xml"/><Relationship Type="http://schemas.openxmlformats.org/officeDocument/2006/relationships/slide" Id="rId23" Target="slides/slide14.xml"/><Relationship Type="http://schemas.openxmlformats.org/officeDocument/2006/relationships/slide" Id="rId24" Target="slides/slide15.xml"/><Relationship Type="http://schemas.openxmlformats.org/officeDocument/2006/relationships/slide" Id="rId20" Target="slides/slide11.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86" id="486"/>
        <p:cNvGrpSpPr/>
        <p:nvPr/>
      </p:nvGrpSpPr>
      <p:grpSpPr>
        <a:xfrm>
          <a:off y="0" x="0"/>
          <a:ext cy="0" cx="0"/>
          <a:chOff y="0" x="0"/>
          <a:chExt cy="0" cx="0"/>
        </a:xfrm>
      </p:grpSpPr>
      <p:sp>
        <p:nvSpPr>
          <p:cNvPr name="Shape 487" id="48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488" id="48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95" id="595"/>
        <p:cNvGrpSpPr/>
        <p:nvPr/>
      </p:nvGrpSpPr>
      <p:grpSpPr>
        <a:xfrm>
          <a:off y="0" x="0"/>
          <a:ext cy="0" cx="0"/>
          <a:chOff y="0" x="0"/>
          <a:chExt cy="0" cx="0"/>
        </a:xfrm>
      </p:grpSpPr>
      <p:sp>
        <p:nvSpPr>
          <p:cNvPr name="Shape 596" id="59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97" id="59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08" id="608"/>
        <p:cNvGrpSpPr/>
        <p:nvPr/>
      </p:nvGrpSpPr>
      <p:grpSpPr>
        <a:xfrm>
          <a:off y="0" x="0"/>
          <a:ext cy="0" cx="0"/>
          <a:chOff y="0" x="0"/>
          <a:chExt cy="0" cx="0"/>
        </a:xfrm>
      </p:grpSpPr>
      <p:sp>
        <p:nvSpPr>
          <p:cNvPr name="Shape 609" id="60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10" id="61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18" id="618"/>
        <p:cNvGrpSpPr/>
        <p:nvPr/>
      </p:nvGrpSpPr>
      <p:grpSpPr>
        <a:xfrm>
          <a:off y="0" x="0"/>
          <a:ext cy="0" cx="0"/>
          <a:chOff y="0" x="0"/>
          <a:chExt cy="0" cx="0"/>
        </a:xfrm>
      </p:grpSpPr>
      <p:sp>
        <p:nvSpPr>
          <p:cNvPr name="Shape 619" id="61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20" id="62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33" id="633"/>
        <p:cNvGrpSpPr/>
        <p:nvPr/>
      </p:nvGrpSpPr>
      <p:grpSpPr>
        <a:xfrm>
          <a:off y="0" x="0"/>
          <a:ext cy="0" cx="0"/>
          <a:chOff y="0" x="0"/>
          <a:chExt cy="0" cx="0"/>
        </a:xfrm>
      </p:grpSpPr>
      <p:sp>
        <p:nvSpPr>
          <p:cNvPr name="Shape 634" id="63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35" id="63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48" id="648"/>
        <p:cNvGrpSpPr/>
        <p:nvPr/>
      </p:nvGrpSpPr>
      <p:grpSpPr>
        <a:xfrm>
          <a:off y="0" x="0"/>
          <a:ext cy="0" cx="0"/>
          <a:chOff y="0" x="0"/>
          <a:chExt cy="0" cx="0"/>
        </a:xfrm>
      </p:grpSpPr>
      <p:sp>
        <p:nvSpPr>
          <p:cNvPr name="Shape 649" id="64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50" id="65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57" id="657"/>
        <p:cNvGrpSpPr/>
        <p:nvPr/>
      </p:nvGrpSpPr>
      <p:grpSpPr>
        <a:xfrm>
          <a:off y="0" x="0"/>
          <a:ext cy="0" cx="0"/>
          <a:chOff y="0" x="0"/>
          <a:chExt cy="0" cx="0"/>
        </a:xfrm>
      </p:grpSpPr>
      <p:sp>
        <p:nvSpPr>
          <p:cNvPr name="Shape 658" id="65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59" id="65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69" id="669"/>
        <p:cNvGrpSpPr/>
        <p:nvPr/>
      </p:nvGrpSpPr>
      <p:grpSpPr>
        <a:xfrm>
          <a:off y="0" x="0"/>
          <a:ext cy="0" cx="0"/>
          <a:chOff y="0" x="0"/>
          <a:chExt cy="0" cx="0"/>
        </a:xfrm>
      </p:grpSpPr>
      <p:sp>
        <p:nvSpPr>
          <p:cNvPr name="Shape 670" id="67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71" id="67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81" id="681"/>
        <p:cNvGrpSpPr/>
        <p:nvPr/>
      </p:nvGrpSpPr>
      <p:grpSpPr>
        <a:xfrm>
          <a:off y="0" x="0"/>
          <a:ext cy="0" cx="0"/>
          <a:chOff y="0" x="0"/>
          <a:chExt cy="0" cx="0"/>
        </a:xfrm>
      </p:grpSpPr>
      <p:sp>
        <p:nvSpPr>
          <p:cNvPr name="Shape 682" id="68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83" id="68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89" id="689"/>
        <p:cNvGrpSpPr/>
        <p:nvPr/>
      </p:nvGrpSpPr>
      <p:grpSpPr>
        <a:xfrm>
          <a:off y="0" x="0"/>
          <a:ext cy="0" cx="0"/>
          <a:chOff y="0" x="0"/>
          <a:chExt cy="0" cx="0"/>
        </a:xfrm>
      </p:grpSpPr>
      <p:sp>
        <p:nvSpPr>
          <p:cNvPr name="Shape 690" id="69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91" id="69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99" id="699"/>
        <p:cNvGrpSpPr/>
        <p:nvPr/>
      </p:nvGrpSpPr>
      <p:grpSpPr>
        <a:xfrm>
          <a:off y="0" x="0"/>
          <a:ext cy="0" cx="0"/>
          <a:chOff y="0" x="0"/>
          <a:chExt cy="0" cx="0"/>
        </a:xfrm>
      </p:grpSpPr>
      <p:sp>
        <p:nvSpPr>
          <p:cNvPr name="Shape 700" id="70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01" id="70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497" id="497"/>
        <p:cNvGrpSpPr/>
        <p:nvPr/>
      </p:nvGrpSpPr>
      <p:grpSpPr>
        <a:xfrm>
          <a:off y="0" x="0"/>
          <a:ext cy="0" cx="0"/>
          <a:chOff y="0" x="0"/>
          <a:chExt cy="0" cx="0"/>
        </a:xfrm>
      </p:grpSpPr>
      <p:sp>
        <p:nvSpPr>
          <p:cNvPr name="Shape 498" id="49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499" id="49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29" id="729"/>
        <p:cNvGrpSpPr/>
        <p:nvPr/>
      </p:nvGrpSpPr>
      <p:grpSpPr>
        <a:xfrm>
          <a:off y="0" x="0"/>
          <a:ext cy="0" cx="0"/>
          <a:chOff y="0" x="0"/>
          <a:chExt cy="0" cx="0"/>
        </a:xfrm>
      </p:grpSpPr>
      <p:sp>
        <p:nvSpPr>
          <p:cNvPr name="Shape 730" id="73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31" id="73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46" id="746"/>
        <p:cNvGrpSpPr/>
        <p:nvPr/>
      </p:nvGrpSpPr>
      <p:grpSpPr>
        <a:xfrm>
          <a:off y="0" x="0"/>
          <a:ext cy="0" cx="0"/>
          <a:chOff y="0" x="0"/>
          <a:chExt cy="0" cx="0"/>
        </a:xfrm>
      </p:grpSpPr>
      <p:sp>
        <p:nvSpPr>
          <p:cNvPr name="Shape 747" id="74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48" id="74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756" id="756"/>
        <p:cNvGrpSpPr/>
        <p:nvPr/>
      </p:nvGrpSpPr>
      <p:grpSpPr>
        <a:xfrm>
          <a:off y="0" x="0"/>
          <a:ext cy="0" cx="0"/>
          <a:chOff y="0" x="0"/>
          <a:chExt cy="0" cx="0"/>
        </a:xfrm>
      </p:grpSpPr>
      <p:sp>
        <p:nvSpPr>
          <p:cNvPr name="Shape 757" id="7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758" id="7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11" id="811"/>
        <p:cNvGrpSpPr/>
        <p:nvPr/>
      </p:nvGrpSpPr>
      <p:grpSpPr>
        <a:xfrm>
          <a:off y="0" x="0"/>
          <a:ext cy="0" cx="0"/>
          <a:chOff y="0" x="0"/>
          <a:chExt cy="0" cx="0"/>
        </a:xfrm>
      </p:grpSpPr>
      <p:sp>
        <p:nvSpPr>
          <p:cNvPr name="Shape 812" id="81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13" id="81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18" id="818"/>
        <p:cNvGrpSpPr/>
        <p:nvPr/>
      </p:nvGrpSpPr>
      <p:grpSpPr>
        <a:xfrm>
          <a:off y="0" x="0"/>
          <a:ext cy="0" cx="0"/>
          <a:chOff y="0" x="0"/>
          <a:chExt cy="0" cx="0"/>
        </a:xfrm>
      </p:grpSpPr>
      <p:sp>
        <p:nvSpPr>
          <p:cNvPr name="Shape 819" id="81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20" id="82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38" id="838"/>
        <p:cNvGrpSpPr/>
        <p:nvPr/>
      </p:nvGrpSpPr>
      <p:grpSpPr>
        <a:xfrm>
          <a:off y="0" x="0"/>
          <a:ext cy="0" cx="0"/>
          <a:chOff y="0" x="0"/>
          <a:chExt cy="0" cx="0"/>
        </a:xfrm>
      </p:grpSpPr>
      <p:sp>
        <p:nvSpPr>
          <p:cNvPr name="Shape 839" id="83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40" id="84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56" id="856"/>
        <p:cNvGrpSpPr/>
        <p:nvPr/>
      </p:nvGrpSpPr>
      <p:grpSpPr>
        <a:xfrm>
          <a:off y="0" x="0"/>
          <a:ext cy="0" cx="0"/>
          <a:chOff y="0" x="0"/>
          <a:chExt cy="0" cx="0"/>
        </a:xfrm>
      </p:grpSpPr>
      <p:sp>
        <p:nvSpPr>
          <p:cNvPr name="Shape 857" id="85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58" id="85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870" id="870"/>
        <p:cNvGrpSpPr/>
        <p:nvPr/>
      </p:nvGrpSpPr>
      <p:grpSpPr>
        <a:xfrm>
          <a:off y="0" x="0"/>
          <a:ext cy="0" cx="0"/>
          <a:chOff y="0" x="0"/>
          <a:chExt cy="0" cx="0"/>
        </a:xfrm>
      </p:grpSpPr>
      <p:sp>
        <p:nvSpPr>
          <p:cNvPr name="Shape 871" id="8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872" id="87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30" id="930"/>
        <p:cNvGrpSpPr/>
        <p:nvPr/>
      </p:nvGrpSpPr>
      <p:grpSpPr>
        <a:xfrm>
          <a:off y="0" x="0"/>
          <a:ext cy="0" cx="0"/>
          <a:chOff y="0" x="0"/>
          <a:chExt cy="0" cx="0"/>
        </a:xfrm>
      </p:grpSpPr>
      <p:sp>
        <p:nvSpPr>
          <p:cNvPr name="Shape 931" id="93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32" id="93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45" id="945"/>
        <p:cNvGrpSpPr/>
        <p:nvPr/>
      </p:nvGrpSpPr>
      <p:grpSpPr>
        <a:xfrm>
          <a:off y="0" x="0"/>
          <a:ext cy="0" cx="0"/>
          <a:chOff y="0" x="0"/>
          <a:chExt cy="0" cx="0"/>
        </a:xfrm>
      </p:grpSpPr>
      <p:sp>
        <p:nvSpPr>
          <p:cNvPr name="Shape 946" id="94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47" id="94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09" id="509"/>
        <p:cNvGrpSpPr/>
        <p:nvPr/>
      </p:nvGrpSpPr>
      <p:grpSpPr>
        <a:xfrm>
          <a:off y="0" x="0"/>
          <a:ext cy="0" cx="0"/>
          <a:chOff y="0" x="0"/>
          <a:chExt cy="0" cx="0"/>
        </a:xfrm>
      </p:grpSpPr>
      <p:sp>
        <p:nvSpPr>
          <p:cNvPr name="Shape 510" id="51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11" id="51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57" id="957"/>
        <p:cNvGrpSpPr/>
        <p:nvPr/>
      </p:nvGrpSpPr>
      <p:grpSpPr>
        <a:xfrm>
          <a:off y="0" x="0"/>
          <a:ext cy="0" cx="0"/>
          <a:chOff y="0" x="0"/>
          <a:chExt cy="0" cx="0"/>
        </a:xfrm>
      </p:grpSpPr>
      <p:sp>
        <p:nvSpPr>
          <p:cNvPr name="Shape 958" id="95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59" id="95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64" id="964"/>
        <p:cNvGrpSpPr/>
        <p:nvPr/>
      </p:nvGrpSpPr>
      <p:grpSpPr>
        <a:xfrm>
          <a:off y="0" x="0"/>
          <a:ext cy="0" cx="0"/>
          <a:chOff y="0" x="0"/>
          <a:chExt cy="0" cx="0"/>
        </a:xfrm>
      </p:grpSpPr>
      <p:sp>
        <p:nvSpPr>
          <p:cNvPr name="Shape 965" id="96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66" id="96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71" id="971"/>
        <p:cNvGrpSpPr/>
        <p:nvPr/>
      </p:nvGrpSpPr>
      <p:grpSpPr>
        <a:xfrm>
          <a:off y="0" x="0"/>
          <a:ext cy="0" cx="0"/>
          <a:chOff y="0" x="0"/>
          <a:chExt cy="0" cx="0"/>
        </a:xfrm>
      </p:grpSpPr>
      <p:sp>
        <p:nvSpPr>
          <p:cNvPr name="Shape 972" id="97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73" id="97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978" id="978"/>
        <p:cNvGrpSpPr/>
        <p:nvPr/>
      </p:nvGrpSpPr>
      <p:grpSpPr>
        <a:xfrm>
          <a:off y="0" x="0"/>
          <a:ext cy="0" cx="0"/>
          <a:chOff y="0" x="0"/>
          <a:chExt cy="0" cx="0"/>
        </a:xfrm>
      </p:grpSpPr>
      <p:sp>
        <p:nvSpPr>
          <p:cNvPr name="Shape 979" id="97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980" id="98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05" id="1005"/>
        <p:cNvGrpSpPr/>
        <p:nvPr/>
      </p:nvGrpSpPr>
      <p:grpSpPr>
        <a:xfrm>
          <a:off y="0" x="0"/>
          <a:ext cy="0" cx="0"/>
          <a:chOff y="0" x="0"/>
          <a:chExt cy="0" cx="0"/>
        </a:xfrm>
      </p:grpSpPr>
      <p:sp>
        <p:nvSpPr>
          <p:cNvPr name="Shape 1006" id="100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07" id="1007"/>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sz="1000">
                <a:solidFill>
                  <a:srgbClr val="666666"/>
                </a:solidFill>
              </a:rPr>
              <a:t>Note that this quadrant corresponds to entire disciplines of science (observational science). I was just reading a ground beaking study on coffee consumption (May 17 NEJM). 5M person-years of data (!). No real insight, just systematic analysis of a colossal amount of data. Conclusion: coffee consumption is correlated with lower mortality. No idea why. No idea whether there is any causality or mere correlation. This kind of work is upheld in other communities (NEJM is a big deal).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12" id="1012"/>
        <p:cNvGrpSpPr/>
        <p:nvPr/>
      </p:nvGrpSpPr>
      <p:grpSpPr>
        <a:xfrm>
          <a:off y="0" x="0"/>
          <a:ext cy="0" cx="0"/>
          <a:chOff y="0" x="0"/>
          <a:chExt cy="0" cx="0"/>
        </a:xfrm>
      </p:grpSpPr>
      <p:sp>
        <p:nvSpPr>
          <p:cNvPr name="Shape 1013" id="1013"/>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14" id="1014"/>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19" id="1019"/>
        <p:cNvGrpSpPr/>
        <p:nvPr/>
      </p:nvGrpSpPr>
      <p:grpSpPr>
        <a:xfrm>
          <a:off y="0" x="0"/>
          <a:ext cy="0" cx="0"/>
          <a:chOff y="0" x="0"/>
          <a:chExt cy="0" cx="0"/>
        </a:xfrm>
      </p:grpSpPr>
      <p:sp>
        <p:nvSpPr>
          <p:cNvPr name="Shape 1020" id="102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21" id="102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27" id="1027"/>
        <p:cNvGrpSpPr/>
        <p:nvPr/>
      </p:nvGrpSpPr>
      <p:grpSpPr>
        <a:xfrm>
          <a:off y="0" x="0"/>
          <a:ext cy="0" cx="0"/>
          <a:chOff y="0" x="0"/>
          <a:chExt cy="0" cx="0"/>
        </a:xfrm>
      </p:grpSpPr>
      <p:sp>
        <p:nvSpPr>
          <p:cNvPr name="Shape 1028" id="102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29" id="102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33" id="1033"/>
        <p:cNvGrpSpPr/>
        <p:nvPr/>
      </p:nvGrpSpPr>
      <p:grpSpPr>
        <a:xfrm>
          <a:off y="0" x="0"/>
          <a:ext cy="0" cx="0"/>
          <a:chOff y="0" x="0"/>
          <a:chExt cy="0" cx="0"/>
        </a:xfrm>
      </p:grpSpPr>
      <p:sp>
        <p:nvSpPr>
          <p:cNvPr name="Shape 1034" id="103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35" id="103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39" id="1039"/>
        <p:cNvGrpSpPr/>
        <p:nvPr/>
      </p:nvGrpSpPr>
      <p:grpSpPr>
        <a:xfrm>
          <a:off y="0" x="0"/>
          <a:ext cy="0" cx="0"/>
          <a:chOff y="0" x="0"/>
          <a:chExt cy="0" cx="0"/>
        </a:xfrm>
      </p:grpSpPr>
      <p:sp>
        <p:nvSpPr>
          <p:cNvPr name="Shape 1040" id="104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41" id="104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21" id="521"/>
        <p:cNvGrpSpPr/>
        <p:nvPr/>
      </p:nvGrpSpPr>
      <p:grpSpPr>
        <a:xfrm>
          <a:off y="0" x="0"/>
          <a:ext cy="0" cx="0"/>
          <a:chOff y="0" x="0"/>
          <a:chExt cy="0" cx="0"/>
        </a:xfrm>
      </p:grpSpPr>
      <p:sp>
        <p:nvSpPr>
          <p:cNvPr name="Shape 522" id="52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23" id="523"/>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45" id="1045"/>
        <p:cNvGrpSpPr/>
        <p:nvPr/>
      </p:nvGrpSpPr>
      <p:grpSpPr>
        <a:xfrm>
          <a:off y="0" x="0"/>
          <a:ext cy="0" cx="0"/>
          <a:chOff y="0" x="0"/>
          <a:chExt cy="0" cx="0"/>
        </a:xfrm>
      </p:grpSpPr>
      <p:sp>
        <p:nvSpPr>
          <p:cNvPr name="Shape 1046" id="104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047" id="104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28" id="528"/>
        <p:cNvGrpSpPr/>
        <p:nvPr/>
      </p:nvGrpSpPr>
      <p:grpSpPr>
        <a:xfrm>
          <a:off y="0" x="0"/>
          <a:ext cy="0" cx="0"/>
          <a:chOff y="0" x="0"/>
          <a:chExt cy="0" cx="0"/>
        </a:xfrm>
      </p:grpSpPr>
      <p:sp>
        <p:nvSpPr>
          <p:cNvPr name="Shape 529" id="52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30" id="530"/>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sz="1000">
                <a:solidFill>
                  <a:srgbClr val="666666"/>
                </a:solidFill>
              </a:rPr>
              <a:t>Key point: We're a young field, and a very fast moving one. People in other fields have a deep culture of RIGOROUS experimentation.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46" id="546"/>
        <p:cNvGrpSpPr/>
        <p:nvPr/>
      </p:nvGrpSpPr>
      <p:grpSpPr>
        <a:xfrm>
          <a:off y="0" x="0"/>
          <a:ext cy="0" cx="0"/>
          <a:chOff y="0" x="0"/>
          <a:chExt cy="0" cx="0"/>
        </a:xfrm>
      </p:grpSpPr>
      <p:sp>
        <p:nvSpPr>
          <p:cNvPr name="Shape 547" id="54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48" id="54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59" id="559"/>
        <p:cNvGrpSpPr/>
        <p:nvPr/>
      </p:nvGrpSpPr>
      <p:grpSpPr>
        <a:xfrm>
          <a:off y="0" x="0"/>
          <a:ext cy="0" cx="0"/>
          <a:chOff y="0" x="0"/>
          <a:chExt cy="0" cx="0"/>
        </a:xfrm>
      </p:grpSpPr>
      <p:sp>
        <p:nvSpPr>
          <p:cNvPr name="Shape 560" id="56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61" id="561"/>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sz="1000">
                <a:solidFill>
                  <a:srgbClr val="666666"/>
                </a:solidFill>
              </a:rPr>
              <a:t>I think you have to spend more time on two points. First, the goal of every experiment is to support a claim. Compare scope of claim with scope of world. Larger claim scope -&gt; better. However, scope of experimentation must support scope of claim. The four truly-deadly sins are venn diagrams of the scope of the claim and scope of the experiment. Ignored: scope of experiment much smaller than scope of claim. Inappropriate: scope of claim and scope of experiment don't overlap. Inconsistent: two experiment scopes contained in the claim's scope, but the experimental scopes don't overlap but are compared. Ignored has scope of claim, but is missing experimental scope.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70" id="570"/>
        <p:cNvGrpSpPr/>
        <p:nvPr/>
      </p:nvGrpSpPr>
      <p:grpSpPr>
        <a:xfrm>
          <a:off y="0" x="0"/>
          <a:ext cy="0" cx="0"/>
          <a:chOff y="0" x="0"/>
          <a:chExt cy="0" cx="0"/>
        </a:xfrm>
      </p:grpSpPr>
      <p:sp>
        <p:nvSpPr>
          <p:cNvPr name="Shape 571" id="57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72" id="57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79" id="579"/>
        <p:cNvGrpSpPr/>
        <p:nvPr/>
      </p:nvGrpSpPr>
      <p:grpSpPr>
        <a:xfrm>
          <a:off y="0" x="0"/>
          <a:ext cy="0" cx="0"/>
          <a:chOff y="0" x="0"/>
          <a:chExt cy="0" cx="0"/>
        </a:xfrm>
      </p:grpSpPr>
      <p:sp>
        <p:nvSpPr>
          <p:cNvPr name="Shape 580" id="58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81" id="581"/>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10.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1.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2.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13.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4.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5.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6.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7.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8.xml.rels><?xml version="1.0" encoding="UTF-8" standalone="yes"?><Relationships xmlns="http://schemas.openxmlformats.org/package/2006/relationships"><Relationship Type="http://schemas.openxmlformats.org/officeDocument/2006/relationships/slideMaster" Id="rId1" Target="../slideMasters/slideMaster3.xml"/></Relationships>
</file>

<file path=ppt/slideLayouts/_rels/slideLayout19.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0.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1.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2.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3.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4.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5.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6.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7.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8.xml.rels><?xml version="1.0" encoding="UTF-8" standalone="yes"?><Relationships xmlns="http://schemas.openxmlformats.org/package/2006/relationships"><Relationship Type="http://schemas.openxmlformats.org/officeDocument/2006/relationships/slideMaster" Id="rId1" Target="../slideMasters/slideMaster4.xml"/></Relationships>
</file>

<file path=ppt/slideLayouts/_rels/slideLayout29.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0.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1.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2.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3.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4.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5.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6.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7.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38.xml.rels><?xml version="1.0" encoding="UTF-8" standalone="yes"?><Relationships xmlns="http://schemas.openxmlformats.org/package/2006/relationships"><Relationship Type="http://schemas.openxmlformats.org/officeDocument/2006/relationships/slideMaster" Id="rId1" Target="../slideMasters/slideMaster5.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7.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8.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_rels/slideLayout9.xml.rels><?xml version="1.0" encoding="UTF-8" standalone="yes"?><Relationships xmlns="http://schemas.openxmlformats.org/package/2006/relationships"><Relationship Type="http://schemas.openxmlformats.org/officeDocument/2006/relationships/slideMaster" Id="rId1"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txBox="1"/>
          <p:nvPr>
            <p:ph type="ctrTitle"/>
          </p:nvPr>
        </p:nvSpPr>
        <p:spPr>
          <a:xfrm>
            <a:off y="2111123" x="685800"/>
            <a:ext cy="1546474" cx="7772400"/>
          </a:xfrm>
          <a:prstGeom prst="rect">
            <a:avLst/>
          </a:prstGeom>
          <a:noFill/>
          <a:ln>
            <a:noFill/>
          </a:ln>
        </p:spPr>
        <p:txBody>
          <a:bodyPr bIns="91425" tIns="91425" lIns="91425" anchor="b" anchorCtr="0" rIns="91425"/>
          <a:lstStyle>
            <a:lvl1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1pPr>
            <a:lvl2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2pPr>
            <a:lvl3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3pPr>
            <a:lvl4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4pPr>
            <a:lvl5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5pPr>
            <a:lvl6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6pPr>
            <a:lvl7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7pPr>
            <a:lvl8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8pPr>
            <a:lvl9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9pPr>
          </a:lstStyle>
          <a:p/>
        </p:txBody>
      </p:sp>
      <p:sp>
        <p:nvSpPr>
          <p:cNvPr name="Shape 9" id="9"/>
          <p:cNvSpPr txBox="1"/>
          <p:nvPr>
            <p:ph type="subTitle" idx="1"/>
          </p:nvPr>
        </p:nvSpPr>
        <p:spPr>
          <a:xfrm>
            <a:off y="3786737" x="685800"/>
            <a:ext cy="1046317" cx="7772400"/>
          </a:xfrm>
          <a:prstGeom prst="rect">
            <a:avLst/>
          </a:prstGeom>
          <a:noFill/>
          <a:ln>
            <a:noFill/>
          </a:ln>
        </p:spPr>
        <p:txBody>
          <a:bodyPr bIns="91425" tIns="91425" lIns="91425" anchor="t" anchorCtr="0" rIns="91425"/>
          <a:lstStyle>
            <a:lvl1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38" id="38"/>
        <p:cNvGrpSpPr/>
        <p:nvPr/>
      </p:nvGrpSpPr>
      <p:grpSpPr>
        <a:xfrm>
          <a:off y="0" x="0"/>
          <a:ext cy="0" cx="0"/>
          <a:chOff y="0" x="0"/>
          <a:chExt cy="0" cx="0"/>
        </a:xfrm>
      </p:grpSpPr>
      <p:sp>
        <p:nvSpPr>
          <p:cNvPr name="Shape 39" id="39"/>
          <p:cNvSpPr/>
          <p:nvPr/>
        </p:nvSpPr>
        <p:spPr>
          <a:xfrm>
            <a:off y="274636" x="0"/>
            <a:ext cy="1554300" cx="8686800"/>
          </a:xfrm>
          <a:prstGeom prst="rect">
            <a:avLst/>
          </a:prstGeom>
          <a:solidFill>
            <a:schemeClr val="dk2"/>
          </a:solidFill>
          <a:ln>
            <a:noFill/>
          </a:ln>
        </p:spPr>
        <p:txBody>
          <a:bodyPr bIns="45700" tIns="45700" lIns="91425" anchor="ctr" anchorCtr="0" rIns="91425">
            <a:spAutoFit/>
          </a:bodyPr>
          <a:lstStyle/>
          <a:p/>
        </p:txBody>
      </p:sp>
      <p:sp>
        <p:nvSpPr>
          <p:cNvPr name="Shape 40" id="40"/>
          <p:cNvSpPr txBox="1"/>
          <p:nvPr>
            <p:ph type="title"/>
          </p:nvPr>
        </p:nvSpPr>
        <p:spPr>
          <a:xfrm>
            <a:off y="274637" x="457200"/>
            <a:ext cy="1522199" cx="8229600"/>
          </a:xfrm>
          <a:prstGeom prst="rect">
            <a:avLst/>
          </a:prstGeom>
          <a:noFill/>
          <a:ln>
            <a:noFill/>
          </a:ln>
        </p:spPr>
        <p:txBody>
          <a:bodyPr bIns="91425" tIns="91425" lIns="91425" anchor="b" anchorCtr="0" rIns="91425"/>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41" id="41"/>
        <p:cNvGrpSpPr/>
        <p:nvPr/>
      </p:nvGrpSpPr>
      <p:grpSpPr>
        <a:xfrm>
          <a:off y="0" x="0"/>
          <a:ext cy="0" cx="0"/>
          <a:chOff y="0" x="0"/>
          <a:chExt cy="0" cx="0"/>
        </a:xfrm>
      </p:grpSpPr>
      <p:sp>
        <p:nvSpPr>
          <p:cNvPr name="Shape 42" id="42"/>
          <p:cNvSpPr/>
          <p:nvPr/>
        </p:nvSpPr>
        <p:spPr>
          <a:xfrm>
            <a:off y="5875078" x="0"/>
            <a:ext cy="692700" cx="8686800"/>
          </a:xfrm>
          <a:prstGeom prst="rect">
            <a:avLst/>
          </a:prstGeom>
          <a:solidFill>
            <a:schemeClr val="dk2"/>
          </a:solidFill>
          <a:ln>
            <a:noFill/>
          </a:ln>
        </p:spPr>
        <p:txBody>
          <a:bodyPr bIns="45700" tIns="45700" lIns="91425" anchor="ctr" anchorCtr="0" rIns="91425">
            <a:spAutoFit/>
          </a:bodyPr>
          <a:lstStyle/>
          <a:p/>
        </p:txBody>
      </p:sp>
      <p:sp>
        <p:nvSpPr>
          <p:cNvPr name="Shape 43" id="43"/>
          <p:cNvSpPr txBox="1"/>
          <p:nvPr>
            <p:ph type="body" idx="1"/>
          </p:nvPr>
        </p:nvSpPr>
        <p:spPr>
          <a:xfrm>
            <a:off y="5875078" x="457200"/>
            <a:ext cy="692700" cx="8229600"/>
          </a:xfrm>
          <a:prstGeom prst="rect">
            <a:avLst/>
          </a:prstGeom>
          <a:noFill/>
          <a:ln>
            <a:noFill/>
          </a:ln>
        </p:spPr>
        <p:txBody>
          <a:bodyPr bIns="91425" tIns="91425" lIns="91425" anchor="ctr" anchorCtr="0" rIns="91425"/>
          <a:lstStyle>
            <a:lvl1pPr indent="-342900" algn="l" marL="342900" rtl="0">
              <a:lnSpc>
                <a:spcPct val="100000"/>
              </a:lnSpc>
              <a:spcBef>
                <a:spcPts val="0"/>
              </a:spcBef>
              <a:spcAft>
                <a:spcPts val="0"/>
              </a:spcAft>
              <a:buClr>
                <a:schemeClr val="lt1"/>
              </a:buClr>
              <a:buSzPct val="166666"/>
              <a:buFont typeface="Arial"/>
              <a:buChar char="•"/>
              <a:defRPr i="0" sz="2400" b="1">
                <a:solidFill>
                  <a:schemeClr val="lt1"/>
                </a:solidFill>
              </a:defRPr>
            </a:lvl1pPr>
            <a:lvl2pPr indent="-342900" algn="l" marL="342900" rtl="0">
              <a:lnSpc>
                <a:spcPct val="100000"/>
              </a:lnSpc>
              <a:spcBef>
                <a:spcPts val="0"/>
              </a:spcBef>
              <a:spcAft>
                <a:spcPts val="0"/>
              </a:spcAft>
              <a:buClr>
                <a:schemeClr val="lt1"/>
              </a:buClr>
              <a:buSzPct val="100000"/>
              <a:buFont typeface="Courier New"/>
              <a:buChar char="o"/>
              <a:defRPr i="0" sz="2400" b="1">
                <a:solidFill>
                  <a:schemeClr val="lt1"/>
                </a:solidFill>
              </a:defRPr>
            </a:lvl2pPr>
            <a:lvl3pPr indent="-342900" algn="l" marL="342900" rtl="0">
              <a:lnSpc>
                <a:spcPct val="100000"/>
              </a:lnSpc>
              <a:spcBef>
                <a:spcPts val="0"/>
              </a:spcBef>
              <a:spcAft>
                <a:spcPts val="0"/>
              </a:spcAft>
              <a:buClr>
                <a:schemeClr val="lt1"/>
              </a:buClr>
              <a:buSzPct val="100000"/>
              <a:buFont typeface="Wingdings"/>
              <a:buChar char="§"/>
              <a:defRPr i="0" sz="2400" b="1">
                <a:solidFill>
                  <a:schemeClr val="lt1"/>
                </a:solidFill>
              </a:defRPr>
            </a:lvl3pPr>
            <a:lvl4pPr indent="-342900" algn="l" marL="342900" rtl="0">
              <a:lnSpc>
                <a:spcPct val="100000"/>
              </a:lnSpc>
              <a:spcBef>
                <a:spcPts val="0"/>
              </a:spcBef>
              <a:spcAft>
                <a:spcPts val="0"/>
              </a:spcAft>
              <a:buClr>
                <a:schemeClr val="lt1"/>
              </a:buClr>
              <a:buSzPct val="166666"/>
              <a:buFont typeface="Arial"/>
              <a:buChar char="•"/>
              <a:defRPr i="0" sz="2400" b="1">
                <a:solidFill>
                  <a:schemeClr val="lt1"/>
                </a:solidFill>
              </a:defRPr>
            </a:lvl4pPr>
            <a:lvl5pPr indent="-342900" algn="l" marL="342900" rtl="0">
              <a:lnSpc>
                <a:spcPct val="100000"/>
              </a:lnSpc>
              <a:spcBef>
                <a:spcPts val="0"/>
              </a:spcBef>
              <a:spcAft>
                <a:spcPts val="0"/>
              </a:spcAft>
              <a:buClr>
                <a:schemeClr val="lt1"/>
              </a:buClr>
              <a:buSzPct val="100000"/>
              <a:buFont typeface="Courier New"/>
              <a:buChar char="o"/>
              <a:defRPr i="0" sz="2400" b="1">
                <a:solidFill>
                  <a:schemeClr val="lt1"/>
                </a:solidFill>
              </a:defRPr>
            </a:lvl5pPr>
            <a:lvl6pPr indent="-342900" algn="l" marL="342900" rtl="0">
              <a:lnSpc>
                <a:spcPct val="100000"/>
              </a:lnSpc>
              <a:spcBef>
                <a:spcPts val="0"/>
              </a:spcBef>
              <a:spcAft>
                <a:spcPts val="0"/>
              </a:spcAft>
              <a:buClr>
                <a:schemeClr val="lt1"/>
              </a:buClr>
              <a:buSzPct val="100000"/>
              <a:buFont typeface="Wingdings"/>
              <a:buChar char="§"/>
              <a:defRPr i="0" sz="2400" b="1">
                <a:solidFill>
                  <a:schemeClr val="lt1"/>
                </a:solidFill>
              </a:defRPr>
            </a:lvl6pPr>
            <a:lvl7pPr indent="-342900" algn="l" marL="342900" rtl="0">
              <a:lnSpc>
                <a:spcPct val="100000"/>
              </a:lnSpc>
              <a:spcBef>
                <a:spcPts val="0"/>
              </a:spcBef>
              <a:spcAft>
                <a:spcPts val="0"/>
              </a:spcAft>
              <a:buClr>
                <a:schemeClr val="lt1"/>
              </a:buClr>
              <a:buSzPct val="166666"/>
              <a:buFont typeface="Arial"/>
              <a:buChar char="•"/>
              <a:defRPr i="0" sz="2400" b="1">
                <a:solidFill>
                  <a:schemeClr val="lt1"/>
                </a:solidFill>
              </a:defRPr>
            </a:lvl7pPr>
            <a:lvl8pPr indent="-342900" algn="l" marL="342900" rtl="0">
              <a:lnSpc>
                <a:spcPct val="100000"/>
              </a:lnSpc>
              <a:spcBef>
                <a:spcPts val="0"/>
              </a:spcBef>
              <a:spcAft>
                <a:spcPts val="0"/>
              </a:spcAft>
              <a:buClr>
                <a:schemeClr val="lt1"/>
              </a:buClr>
              <a:buSzPct val="100000"/>
              <a:buFont typeface="Courier New"/>
              <a:buChar char="o"/>
              <a:defRPr i="0" sz="2400" b="1">
                <a:solidFill>
                  <a:schemeClr val="lt1"/>
                </a:solidFill>
              </a:defRPr>
            </a:lvl8pPr>
            <a:lvl9pPr indent="-342900" algn="l" marL="342900" rtl="0">
              <a:lnSpc>
                <a:spcPct val="100000"/>
              </a:lnSpc>
              <a:spcBef>
                <a:spcPts val="0"/>
              </a:spcBef>
              <a:spcAft>
                <a:spcPts val="0"/>
              </a:spcAft>
              <a:buClr>
                <a:schemeClr val="lt1"/>
              </a:buClr>
              <a:buSzPct val="100000"/>
              <a:buFont typeface="Wingdings"/>
              <a:buChar char="§"/>
              <a:defRPr i="0" sz="2400" b="1">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44" id="44"/>
        <p:cNvGrpSpPr/>
        <p:nvPr/>
      </p:nvGrpSpPr>
      <p:grpSpPr>
        <a:xfrm>
          <a:off y="0" x="0"/>
          <a:ext cy="0" cx="0"/>
          <a:chOff y="0" x="0"/>
          <a:chExt cy="0" cx="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48" id="48"/>
        <p:cNvGrpSpPr/>
        <p:nvPr/>
      </p:nvGrpSpPr>
      <p:grpSpPr>
        <a:xfrm>
          <a:off y="0" x="0"/>
          <a:ext cy="0" cx="0"/>
          <a:chOff y="0" x="0"/>
          <a:chExt cy="0" cx="0"/>
        </a:xfrm>
      </p:grpSpPr>
      <p:sp>
        <p:nvSpPr>
          <p:cNvPr name="Shape 49" id="49"/>
          <p:cNvSpPr txBox="1"/>
          <p:nvPr>
            <p:ph type="subTitle" idx="1"/>
          </p:nvPr>
        </p:nvSpPr>
        <p:spPr>
          <a:xfrm>
            <a:off y="3786737" x="685800"/>
            <a:ext cy="1046400" cx="7772400"/>
          </a:xfrm>
          <a:prstGeom prst="rect">
            <a:avLst/>
          </a:prstGeom>
          <a:noFill/>
          <a:ln>
            <a:noFill/>
          </a:ln>
        </p:spPr>
        <p:txBody>
          <a:bodyPr bIns="91425" tIns="91425" lIns="91425" anchor="t" anchorCtr="0" rIns="91425"/>
          <a:lstStyle>
            <a:lvl1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1pPr>
            <a:lvl2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2pPr>
            <a:lvl3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3pPr>
            <a:lvl4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4pPr>
            <a:lvl5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5pPr>
            <a:lvl6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6pPr>
            <a:lvl7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7pPr>
            <a:lvl8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8pPr>
            <a:lvl9pPr indent="190500" algn="ctr" marL="0" rtl="0">
              <a:lnSpc>
                <a:spcPct val="100000"/>
              </a:lnSpc>
              <a:spcBef>
                <a:spcPts val="0"/>
              </a:spcBef>
              <a:spcAft>
                <a:spcPts val="0"/>
              </a:spcAft>
              <a:buClr>
                <a:schemeClr val="dk2"/>
              </a:buClr>
              <a:buSzPct val="100000"/>
              <a:buFont typeface="Arial"/>
              <a:buNone/>
              <a:defRPr i="0" baseline="0" strike="noStrike" sz="3000" b="0" cap="none" u="none">
                <a:solidFill>
                  <a:schemeClr val="dk2"/>
                </a:solidFill>
                <a:latin typeface="Arial"/>
                <a:ea typeface="Arial"/>
                <a:cs typeface="Arial"/>
                <a:sym typeface="Arial"/>
              </a:defRPr>
            </a:lvl9pPr>
          </a:lstStyle>
          <a:p/>
        </p:txBody>
      </p:sp>
      <p:sp>
        <p:nvSpPr>
          <p:cNvPr name="Shape 50" id="50"/>
          <p:cNvSpPr txBox="1"/>
          <p:nvPr>
            <p:ph type="ctrTitle"/>
          </p:nvPr>
        </p:nvSpPr>
        <p:spPr>
          <a:xfrm>
            <a:off y="2111123" x="685800"/>
            <a:ext cy="1546500" cx="7772400"/>
          </a:xfrm>
          <a:prstGeom prst="rect">
            <a:avLst/>
          </a:prstGeom>
          <a:noFill/>
          <a:ln>
            <a:noFill/>
          </a:ln>
        </p:spPr>
        <p:txBody>
          <a:bodyPr bIns="91425" tIns="91425" lIns="91425" anchor="b" anchorCtr="0" rIns="91425"/>
          <a:lstStyle>
            <a:lvl1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1pPr>
            <a:lvl2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2pPr>
            <a:lvl3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3pPr>
            <a:lvl4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4pPr>
            <a:lvl5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5pPr>
            <a:lvl6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6pPr>
            <a:lvl7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7pPr>
            <a:lvl8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8pPr>
            <a:lvl9pPr indent="304800" algn="ctr" marL="0" rtl="0">
              <a:spcBef>
                <a:spcPts val="0"/>
              </a:spcBef>
              <a:buClr>
                <a:schemeClr val="dk1"/>
              </a:buClr>
              <a:buSzPct val="100000"/>
              <a:buFont typeface="Arial"/>
              <a:buNone/>
              <a:defRPr i="0" baseline="0" strike="noStrike" sz="4800" b="1" cap="none" u="non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51" id="51"/>
        <p:cNvGrpSpPr/>
        <p:nvPr/>
      </p:nvGrpSpPr>
      <p:grpSpPr>
        <a:xfrm>
          <a:off y="0" x="0"/>
          <a:ext cy="0" cx="0"/>
          <a:chOff y="0" x="0"/>
          <a:chExt cy="0" cx="0"/>
        </a:xfrm>
      </p:grpSpPr>
      <p:sp>
        <p:nvSpPr>
          <p:cNvPr name="Shape 52" id="52"/>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53" id="53"/>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54" id="54"/>
        <p:cNvGrpSpPr/>
        <p:nvPr/>
      </p:nvGrpSpPr>
      <p:grpSpPr>
        <a:xfrm>
          <a:off y="0" x="0"/>
          <a:ext cy="0" cx="0"/>
          <a:chOff y="0" x="0"/>
          <a:chExt cy="0" cx="0"/>
        </a:xfrm>
      </p:grpSpPr>
      <p:sp>
        <p:nvSpPr>
          <p:cNvPr name="Shape 55" id="55"/>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56" id="56"/>
          <p:cNvSpPr txBox="1"/>
          <p:nvPr>
            <p:ph type="body" idx="1"/>
          </p:nvPr>
        </p:nvSpPr>
        <p:spPr>
          <a:xfrm>
            <a:off y="1600200" x="457200"/>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57" id="57"/>
          <p:cNvSpPr txBox="1"/>
          <p:nvPr>
            <p:ph type="body" idx="2"/>
          </p:nvPr>
        </p:nvSpPr>
        <p:spPr>
          <a:xfrm>
            <a:off y="1600200" x="4692273"/>
            <a:ext cy="4967700" cx="39945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58" id="58"/>
        <p:cNvGrpSpPr/>
        <p:nvPr/>
      </p:nvGrpSpPr>
      <p:grpSpPr>
        <a:xfrm>
          <a:off y="0" x="0"/>
          <a:ext cy="0" cx="0"/>
          <a:chOff y="0" x="0"/>
          <a:chExt cy="0" cx="0"/>
        </a:xfrm>
      </p:grpSpPr>
      <p:sp>
        <p:nvSpPr>
          <p:cNvPr name="Shape 59" id="59"/>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60" id="60"/>
        <p:cNvGrpSpPr/>
        <p:nvPr/>
      </p:nvGrpSpPr>
      <p:grpSpPr>
        <a:xfrm>
          <a:off y="0" x="0"/>
          <a:ext cy="0" cx="0"/>
          <a:chOff y="0" x="0"/>
          <a:chExt cy="0" cx="0"/>
        </a:xfrm>
      </p:grpSpPr>
      <p:sp>
        <p:nvSpPr>
          <p:cNvPr name="Shape 61" id="61"/>
          <p:cNvSpPr txBox="1"/>
          <p:nvPr>
            <p:ph type="body" idx="1"/>
          </p:nvPr>
        </p:nvSpPr>
        <p:spPr>
          <a:xfrm>
            <a:off y="5875078" x="457200"/>
            <a:ext cy="692700" cx="8229600"/>
          </a:xfrm>
          <a:prstGeom prst="rect">
            <a:avLst/>
          </a:prstGeom>
          <a:noFill/>
          <a:ln>
            <a:noFill/>
          </a:ln>
        </p:spPr>
        <p:txBody>
          <a:bodyPr bIns="91425" tIns="91425" lIns="91425" anchor="t" anchorCtr="0" rIns="91425"/>
          <a:lstStyle>
            <a:lvl1pPr indent="-285750" algn="ctr" marL="285750" rtl="0">
              <a:lnSpc>
                <a:spcPct val="100000"/>
              </a:lnSpc>
              <a:spcBef>
                <a:spcPts val="0"/>
              </a:spcBef>
              <a:spcAft>
                <a:spcPts val="0"/>
              </a:spcAft>
              <a:buClr>
                <a:schemeClr val="dk1"/>
              </a:buClr>
              <a:buSzPct val="166666"/>
              <a:buFont typeface="Arial"/>
              <a:buChar char="•"/>
              <a:defRPr sz="1800">
                <a:solidFill>
                  <a:schemeClr val="dk1"/>
                </a:solidFill>
              </a:defRPr>
            </a:lvl1pPr>
            <a:lvl2pPr indent="-285750" algn="ctr" marL="285750" rtl="0">
              <a:lnSpc>
                <a:spcPct val="100000"/>
              </a:lnSpc>
              <a:spcBef>
                <a:spcPts val="0"/>
              </a:spcBef>
              <a:spcAft>
                <a:spcPts val="0"/>
              </a:spcAft>
              <a:buClr>
                <a:schemeClr val="dk1"/>
              </a:buClr>
              <a:buSzPct val="100000"/>
              <a:buFont typeface="Courier New"/>
              <a:buChar char="o"/>
              <a:defRPr sz="1800">
                <a:solidFill>
                  <a:schemeClr val="dk1"/>
                </a:solidFill>
              </a:defRPr>
            </a:lvl2pPr>
            <a:lvl3pPr indent="-285750" algn="ctr" marL="285750" rtl="0">
              <a:lnSpc>
                <a:spcPct val="100000"/>
              </a:lnSpc>
              <a:spcBef>
                <a:spcPts val="0"/>
              </a:spcBef>
              <a:spcAft>
                <a:spcPts val="0"/>
              </a:spcAft>
              <a:buClr>
                <a:schemeClr val="dk1"/>
              </a:buClr>
              <a:buSzPct val="100000"/>
              <a:buFont typeface="Wingdings"/>
              <a:buChar char="§"/>
              <a:defRPr sz="1800">
                <a:solidFill>
                  <a:schemeClr val="dk1"/>
                </a:solidFill>
              </a:defRPr>
            </a:lvl3pPr>
            <a:lvl4pPr indent="-285750" algn="ctr" marL="285750" rtl="0">
              <a:lnSpc>
                <a:spcPct val="100000"/>
              </a:lnSpc>
              <a:spcBef>
                <a:spcPts val="0"/>
              </a:spcBef>
              <a:spcAft>
                <a:spcPts val="0"/>
              </a:spcAft>
              <a:buClr>
                <a:schemeClr val="dk1"/>
              </a:buClr>
              <a:buSzPct val="166666"/>
              <a:buFont typeface="Arial"/>
              <a:buChar char="•"/>
              <a:defRPr sz="1800">
                <a:solidFill>
                  <a:schemeClr val="dk1"/>
                </a:solidFill>
              </a:defRPr>
            </a:lvl4pPr>
            <a:lvl5pPr indent="-285750" algn="ctr" marL="285750" rtl="0">
              <a:lnSpc>
                <a:spcPct val="100000"/>
              </a:lnSpc>
              <a:spcBef>
                <a:spcPts val="0"/>
              </a:spcBef>
              <a:spcAft>
                <a:spcPts val="0"/>
              </a:spcAft>
              <a:buClr>
                <a:schemeClr val="dk1"/>
              </a:buClr>
              <a:buSzPct val="100000"/>
              <a:buFont typeface="Courier New"/>
              <a:buChar char="o"/>
              <a:defRPr sz="1800">
                <a:solidFill>
                  <a:schemeClr val="dk1"/>
                </a:solidFill>
              </a:defRPr>
            </a:lvl5pPr>
            <a:lvl6pPr indent="-285750" algn="ctr" marL="285750" rtl="0">
              <a:lnSpc>
                <a:spcPct val="100000"/>
              </a:lnSpc>
              <a:spcBef>
                <a:spcPts val="0"/>
              </a:spcBef>
              <a:spcAft>
                <a:spcPts val="0"/>
              </a:spcAft>
              <a:buClr>
                <a:schemeClr val="dk1"/>
              </a:buClr>
              <a:buSzPct val="100000"/>
              <a:buFont typeface="Wingdings"/>
              <a:buChar char="§"/>
              <a:defRPr sz="1800">
                <a:solidFill>
                  <a:schemeClr val="dk1"/>
                </a:solidFill>
              </a:defRPr>
            </a:lvl6pPr>
            <a:lvl7pPr indent="-285750" algn="ctr" marL="285750" rtl="0">
              <a:lnSpc>
                <a:spcPct val="100000"/>
              </a:lnSpc>
              <a:spcBef>
                <a:spcPts val="0"/>
              </a:spcBef>
              <a:spcAft>
                <a:spcPts val="0"/>
              </a:spcAft>
              <a:buClr>
                <a:schemeClr val="dk1"/>
              </a:buClr>
              <a:buSzPct val="166666"/>
              <a:buFont typeface="Arial"/>
              <a:buChar char="•"/>
              <a:defRPr sz="1800">
                <a:solidFill>
                  <a:schemeClr val="dk1"/>
                </a:solidFill>
              </a:defRPr>
            </a:lvl7pPr>
            <a:lvl8pPr indent="-285750" algn="ctr" marL="285750" rtl="0">
              <a:lnSpc>
                <a:spcPct val="100000"/>
              </a:lnSpc>
              <a:spcBef>
                <a:spcPts val="0"/>
              </a:spcBef>
              <a:spcAft>
                <a:spcPts val="0"/>
              </a:spcAft>
              <a:buClr>
                <a:schemeClr val="dk1"/>
              </a:buClr>
              <a:buSzPct val="100000"/>
              <a:buFont typeface="Courier New"/>
              <a:buChar char="o"/>
              <a:defRPr sz="1800">
                <a:solidFill>
                  <a:schemeClr val="dk1"/>
                </a:solidFill>
              </a:defRPr>
            </a:lvl8pPr>
            <a:lvl9pPr indent="-285750" algn="ctr" marL="285750" rtl="0">
              <a:lnSpc>
                <a:spcPct val="100000"/>
              </a:lnSpc>
              <a:spcBef>
                <a:spcPts val="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62" id="62"/>
        <p:cNvGrpSpPr/>
        <p:nvPr/>
      </p:nvGrpSpPr>
      <p:grpSpPr>
        <a:xfrm>
          <a:off y="0" x="0"/>
          <a:ext cy="0" cx="0"/>
          <a:chOff y="0" x="0"/>
          <a:chExt cy="0" cx="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67" id="67"/>
        <p:cNvGrpSpPr/>
        <p:nvPr/>
      </p:nvGrpSpPr>
      <p:grpSpPr>
        <a:xfrm>
          <a:off y="0" x="0"/>
          <a:ext cy="0" cx="0"/>
          <a:chOff y="0" x="0"/>
          <a:chExt cy="0" cx="0"/>
        </a:xfrm>
      </p:grpSpPr>
      <p:sp>
        <p:nvSpPr>
          <p:cNvPr name="Shape 68" id="68"/>
          <p:cNvSpPr txBox="1"/>
          <p:nvPr>
            <p:ph type="ctrTitle"/>
          </p:nvPr>
        </p:nvSpPr>
        <p:spPr>
          <a:xfrm>
            <a:off y="2209800" x="2895600"/>
            <a:ext cy="1171799" cx="5586300"/>
          </a:xfrm>
          <a:prstGeom prst="rect">
            <a:avLst/>
          </a:prstGeom>
          <a:noFill/>
          <a:ln>
            <a:noFill/>
          </a:ln>
        </p:spPr>
        <p:txBody>
          <a:bodyPr bIns="91425" tIns="91425" lIns="91425" anchor="b" anchorCtr="0" rIns="91425"/>
          <a:lstStyle>
            <a:lvl1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1pPr>
            <a:lvl2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2pPr>
            <a:lvl3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3pPr>
            <a:lvl4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4pPr>
            <a:lvl5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5pPr>
            <a:lvl6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6pPr>
            <a:lvl7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7pPr>
            <a:lvl8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8pPr>
            <a:lvl9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9pPr>
          </a:lstStyle>
          <a:p/>
        </p:txBody>
      </p:sp>
      <p:sp>
        <p:nvSpPr>
          <p:cNvPr name="Shape 69" id="69"/>
          <p:cNvSpPr txBox="1"/>
          <p:nvPr>
            <p:ph type="subTitle" idx="1"/>
          </p:nvPr>
        </p:nvSpPr>
        <p:spPr>
          <a:xfrm>
            <a:off y="3429000" x="2895600"/>
            <a:ext cy="685799" cx="5586300"/>
          </a:xfrm>
          <a:prstGeom prst="rect">
            <a:avLst/>
          </a:prstGeom>
          <a:noFill/>
          <a:ln>
            <a:noFill/>
          </a:ln>
        </p:spPr>
        <p:txBody>
          <a:bodyPr bIns="91425" tIns="91425" lIns="91425" anchor="t" anchorCtr="0" rIns="91425"/>
          <a:lstStyle>
            <a:lvl1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1pPr>
            <a:lvl2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2pPr>
            <a:lvl3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3pPr>
            <a:lvl4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4pPr>
            <a:lvl5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5pPr>
            <a:lvl6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6pPr>
            <a:lvl7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7pPr>
            <a:lvl8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8pPr>
            <a:lvl9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9pPr>
          </a:lstStyle>
          <a:p/>
        </p:txBody>
      </p:sp>
      <p:grpSp>
        <p:nvGrpSpPr>
          <p:cNvPr name="Shape 70" id="70"/>
          <p:cNvGrpSpPr/>
          <p:nvPr/>
        </p:nvGrpSpPr>
        <p:grpSpPr>
          <a:xfrm>
            <a:off y="2895600" x="502526"/>
            <a:ext cy="773381" cx="2369433"/>
            <a:chOff y="1685725" x="247175"/>
            <a:chExt cy="2332975" cx="7134700"/>
          </a:xfrm>
        </p:grpSpPr>
        <p:sp>
          <p:nvSpPr>
            <p:cNvPr name="Shape 71" id="71"/>
            <p:cNvSpPr/>
            <p:nvPr/>
          </p:nvSpPr>
          <p:spPr>
            <a:xfrm>
              <a:off y="2271225" x="7066475"/>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72" id="72"/>
            <p:cNvSpPr/>
            <p:nvPr/>
          </p:nvSpPr>
          <p:spPr>
            <a:xfrm>
              <a:off y="2271225" x="7215875"/>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73" id="73"/>
            <p:cNvSpPr/>
            <p:nvPr/>
          </p:nvSpPr>
          <p:spPr>
            <a:xfrm>
              <a:off y="2271225" x="7066475"/>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74" id="74"/>
            <p:cNvSpPr/>
            <p:nvPr/>
          </p:nvSpPr>
          <p:spPr>
            <a:xfrm>
              <a:off y="2284800" x="4422650"/>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75" id="75"/>
            <p:cNvSpPr/>
            <p:nvPr/>
          </p:nvSpPr>
          <p:spPr>
            <a:xfrm>
              <a:off y="2360250" x="4736525"/>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76" id="76"/>
            <p:cNvSpPr/>
            <p:nvPr/>
          </p:nvSpPr>
          <p:spPr>
            <a:xfrm>
              <a:off y="3374325" x="4623350"/>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77" id="77"/>
            <p:cNvSpPr/>
            <p:nvPr/>
          </p:nvSpPr>
          <p:spPr>
            <a:xfrm>
              <a:off y="2284800" x="4422650"/>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78" id="78"/>
            <p:cNvSpPr/>
            <p:nvPr/>
          </p:nvSpPr>
          <p:spPr>
            <a:xfrm>
              <a:off y="2253125" x="3281825"/>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79" id="79"/>
            <p:cNvSpPr/>
            <p:nvPr/>
          </p:nvSpPr>
          <p:spPr>
            <a:xfrm>
              <a:off y="2322525" x="3502150"/>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80" id="80"/>
            <p:cNvSpPr/>
            <p:nvPr/>
          </p:nvSpPr>
          <p:spPr>
            <a:xfrm>
              <a:off y="2253125" x="3281825"/>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81" id="81"/>
            <p:cNvSpPr/>
            <p:nvPr/>
          </p:nvSpPr>
          <p:spPr>
            <a:xfrm>
              <a:off y="2253125" x="2006700"/>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82" id="82"/>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83" id="83"/>
            <p:cNvSpPr/>
            <p:nvPr/>
          </p:nvSpPr>
          <p:spPr>
            <a:xfrm>
              <a:off y="2253125" x="2006700"/>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84" id="84"/>
            <p:cNvSpPr/>
            <p:nvPr/>
          </p:nvSpPr>
          <p:spPr>
            <a:xfrm>
              <a:off y="1738550" x="247175"/>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85" id="85"/>
            <p:cNvSpPr/>
            <p:nvPr/>
          </p:nvSpPr>
          <p:spPr>
            <a:xfrm>
              <a:off y="1738550" x="247175"/>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86" id="86"/>
            <p:cNvSpPr/>
            <p:nvPr/>
          </p:nvSpPr>
          <p:spPr>
            <a:xfrm>
              <a:off y="1685725"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87" id="87"/>
            <p:cNvSpPr/>
            <p:nvPr/>
          </p:nvSpPr>
          <p:spPr>
            <a:xfrm>
              <a:off y="1685725"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88" id="88"/>
            <p:cNvSpPr/>
            <p:nvPr/>
          </p:nvSpPr>
          <p:spPr>
            <a:xfrm>
              <a:off y="2253125" x="6148975"/>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89" id="89"/>
            <p:cNvSpPr/>
            <p:nvPr/>
          </p:nvSpPr>
          <p:spPr>
            <a:xfrm>
              <a:off y="2328575" x="6343650"/>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90" id="90"/>
            <p:cNvSpPr/>
            <p:nvPr/>
          </p:nvSpPr>
          <p:spPr>
            <a:xfrm>
              <a:off y="2253125" x="6148975"/>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91" id="91"/>
          <p:cNvCxnSpPr/>
          <p:nvPr/>
        </p:nvCxnSpPr>
        <p:spPr>
          <a:xfrm rot="10800000" flipH="1">
            <a:off y="3381698" x="2864216"/>
            <a:ext cy="599" cx="5594099"/>
          </a:xfrm>
          <a:prstGeom prst="straightConnector1">
            <a:avLst/>
          </a:prstGeom>
          <a:noFill/>
          <a:ln w="9525" cap="flat">
            <a:solidFill>
              <a:srgbClr val="CCCCCC"/>
            </a:solidFill>
            <a:prstDash val="solid"/>
            <a:round/>
            <a:headEnd len="lg" type="none" w="lg"/>
            <a:tailEnd len="lg" type="none" w="lg"/>
          </a:ln>
        </p:spPr>
      </p:cxnSp>
      <p:sp>
        <p:nvSpPr>
          <p:cNvPr name="Shape 92" id="92"/>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0" id="10"/>
        <p:cNvGrpSpPr/>
        <p:nvPr/>
      </p:nvGrpSpPr>
      <p:grpSpPr>
        <a:xfrm>
          <a:off y="0" x="0"/>
          <a:ext cy="0" cx="0"/>
          <a:chOff y="0" x="0"/>
          <a:chExt cy="0" cx="0"/>
        </a:xfrm>
      </p:grpSpPr>
      <p:sp>
        <p:nvSpPr>
          <p:cNvPr name="Shape 11" id="11"/>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12" id="12"/>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rtl="0">
              <a:defRPr/>
            </a:lvl1pPr>
            <a:lvl2pPr indent="-285750" marL="742950" rtl="0">
              <a:defRPr/>
            </a:lvl2pPr>
            <a:lvl3pPr indent="-228600" marL="1143000" rtl="0">
              <a:defRPr/>
            </a:lvl3pPr>
            <a:lvl4pPr indent="-228600" marL="1600200"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93" id="93"/>
        <p:cNvGrpSpPr/>
        <p:nvPr/>
      </p:nvGrpSpPr>
      <p:grpSpPr>
        <a:xfrm>
          <a:off y="0" x="0"/>
          <a:ext cy="0" cx="0"/>
          <a:chOff y="0" x="0"/>
          <a:chExt cy="0" cx="0"/>
        </a:xfrm>
      </p:grpSpPr>
      <p:sp>
        <p:nvSpPr>
          <p:cNvPr name="Shape 94" id="94"/>
          <p:cNvSpPr txBox="1"/>
          <p:nvPr>
            <p:ph type="title"/>
          </p:nvPr>
        </p:nvSpPr>
        <p:spPr>
          <a:xfrm>
            <a:off y="274637" x="457200"/>
            <a:ext cy="901199" cx="6705599"/>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2"/>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p:txBody>
      </p:sp>
      <p:grpSp>
        <p:nvGrpSpPr>
          <p:cNvPr name="Shape 95" id="95"/>
          <p:cNvGrpSpPr/>
          <p:nvPr/>
        </p:nvGrpSpPr>
        <p:grpSpPr>
          <a:xfrm>
            <a:off y="668722" x="7231463"/>
            <a:ext cy="451430" cx="1379137"/>
            <a:chOff y="1685724" x="247173"/>
            <a:chExt cy="2332975" cx="7134698"/>
          </a:xfrm>
        </p:grpSpPr>
        <p:sp>
          <p:nvSpPr>
            <p:cNvPr name="Shape 96" id="96"/>
            <p:cNvSpPr/>
            <p:nvPr/>
          </p:nvSpPr>
          <p:spPr>
            <a:xfrm>
              <a:off y="2271224" x="7066472"/>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97" id="97"/>
            <p:cNvSpPr/>
            <p:nvPr/>
          </p:nvSpPr>
          <p:spPr>
            <a:xfrm>
              <a:off y="2271224" x="7215872"/>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98" id="98"/>
            <p:cNvSpPr/>
            <p:nvPr/>
          </p:nvSpPr>
          <p:spPr>
            <a:xfrm>
              <a:off y="2271224" x="7066472"/>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99" id="99"/>
            <p:cNvSpPr/>
            <p:nvPr/>
          </p:nvSpPr>
          <p:spPr>
            <a:xfrm>
              <a:off y="2284800" x="4422648"/>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100" id="100"/>
            <p:cNvSpPr/>
            <p:nvPr/>
          </p:nvSpPr>
          <p:spPr>
            <a:xfrm>
              <a:off y="2360247" x="4736523"/>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101" id="101"/>
            <p:cNvSpPr/>
            <p:nvPr/>
          </p:nvSpPr>
          <p:spPr>
            <a:xfrm>
              <a:off y="3374326" x="4623348"/>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102" id="102"/>
            <p:cNvSpPr/>
            <p:nvPr/>
          </p:nvSpPr>
          <p:spPr>
            <a:xfrm>
              <a:off y="2284800" x="4422648"/>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103" id="103"/>
            <p:cNvSpPr/>
            <p:nvPr/>
          </p:nvSpPr>
          <p:spPr>
            <a:xfrm>
              <a:off y="2253125" x="3281826"/>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104" id="104"/>
            <p:cNvSpPr/>
            <p:nvPr/>
          </p:nvSpPr>
          <p:spPr>
            <a:xfrm>
              <a:off y="2322525" x="3502146"/>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105" id="105"/>
            <p:cNvSpPr/>
            <p:nvPr/>
          </p:nvSpPr>
          <p:spPr>
            <a:xfrm>
              <a:off y="2253125" x="3281826"/>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106" id="106"/>
            <p:cNvSpPr/>
            <p:nvPr/>
          </p:nvSpPr>
          <p:spPr>
            <a:xfrm>
              <a:off y="2253125" x="2006699"/>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107" id="107"/>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108" id="108"/>
            <p:cNvSpPr/>
            <p:nvPr/>
          </p:nvSpPr>
          <p:spPr>
            <a:xfrm>
              <a:off y="2253125" x="2006699"/>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109" id="109"/>
            <p:cNvSpPr/>
            <p:nvPr/>
          </p:nvSpPr>
          <p:spPr>
            <a:xfrm>
              <a:off y="1738550" x="247173"/>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110" id="110"/>
            <p:cNvSpPr/>
            <p:nvPr/>
          </p:nvSpPr>
          <p:spPr>
            <a:xfrm>
              <a:off y="1738550" x="247173"/>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111" id="111"/>
            <p:cNvSpPr/>
            <p:nvPr/>
          </p:nvSpPr>
          <p:spPr>
            <a:xfrm>
              <a:off y="1685724"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112" id="112"/>
            <p:cNvSpPr/>
            <p:nvPr/>
          </p:nvSpPr>
          <p:spPr>
            <a:xfrm>
              <a:off y="1685724"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113" id="113"/>
            <p:cNvSpPr/>
            <p:nvPr/>
          </p:nvSpPr>
          <p:spPr>
            <a:xfrm>
              <a:off y="2253125" x="6148976"/>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114" id="114"/>
            <p:cNvSpPr/>
            <p:nvPr/>
          </p:nvSpPr>
          <p:spPr>
            <a:xfrm>
              <a:off y="2328573" x="6343648"/>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115" id="115"/>
            <p:cNvSpPr/>
            <p:nvPr/>
          </p:nvSpPr>
          <p:spPr>
            <a:xfrm>
              <a:off y="2253125" x="6148976"/>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116" id="116"/>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cxnSp>
        <p:nvCxnSpPr>
          <p:cNvPr name="Shape 117" id="117"/>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
        <p:nvSpPr>
          <p:cNvPr name="Shape 118" id="118"/>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
        <p:nvSpPr>
          <p:cNvPr name="Shape 119" id="119"/>
          <p:cNvSpPr txBox="1"/>
          <p:nvPr>
            <p:ph type="body" idx="1"/>
          </p:nvPr>
        </p:nvSpPr>
        <p:spPr>
          <a:xfrm>
            <a:off y="1295400" x="457200"/>
            <a:ext cy="4830899" cx="8229600"/>
          </a:xfrm>
          <a:prstGeom prst="rect">
            <a:avLst/>
          </a:prstGeom>
          <a:noFill/>
          <a:ln>
            <a:noFill/>
          </a:ln>
        </p:spPr>
        <p:txBody>
          <a:bodyPr bIns="91425" tIns="91425" lIns="91425" anchor="t" anchorCtr="0" rIns="91425"/>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20" id="120"/>
        <p:cNvGrpSpPr/>
        <p:nvPr/>
      </p:nvGrpSpPr>
      <p:grpSpPr>
        <a:xfrm>
          <a:off y="0" x="0"/>
          <a:ext cy="0" cx="0"/>
          <a:chOff y="0" x="0"/>
          <a:chExt cy="0" cx="0"/>
        </a:xfrm>
      </p:grpSpPr>
      <p:sp>
        <p:nvSpPr>
          <p:cNvPr name="Shape 121" id="121"/>
          <p:cNvSpPr txBox="1"/>
          <p:nvPr>
            <p:ph type="title"/>
          </p:nvPr>
        </p:nvSpPr>
        <p:spPr>
          <a:xfrm>
            <a:off y="274637" x="457200"/>
            <a:ext cy="901199" cx="6705599"/>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2"/>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p:txBody>
      </p:sp>
      <p:sp>
        <p:nvSpPr>
          <p:cNvPr name="Shape 122" id="122"/>
          <p:cNvSpPr txBox="1"/>
          <p:nvPr>
            <p:ph type="body" idx="1"/>
          </p:nvPr>
        </p:nvSpPr>
        <p:spPr>
          <a:xfrm>
            <a:off y="1295400" x="457200"/>
            <a:ext cy="4830899" cx="4038599"/>
          </a:xfrm>
          <a:prstGeom prst="rect">
            <a:avLst/>
          </a:prstGeom>
          <a:noFill/>
          <a:ln>
            <a:noFill/>
          </a:ln>
        </p:spPr>
        <p:txBody>
          <a:bodyPr bIns="91425" tIns="91425" lIns="91425" anchor="t" anchorCtr="0" rIns="91425"/>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p:txBody>
      </p:sp>
      <p:sp>
        <p:nvSpPr>
          <p:cNvPr name="Shape 123" id="123"/>
          <p:cNvSpPr txBox="1"/>
          <p:nvPr>
            <p:ph type="body" idx="2"/>
          </p:nvPr>
        </p:nvSpPr>
        <p:spPr>
          <a:xfrm>
            <a:off y="1295400" x="4648200"/>
            <a:ext cy="4830899" cx="4038599"/>
          </a:xfrm>
          <a:prstGeom prst="rect">
            <a:avLst/>
          </a:prstGeom>
          <a:noFill/>
          <a:ln>
            <a:noFill/>
          </a:ln>
        </p:spPr>
        <p:txBody>
          <a:bodyPr bIns="91425" tIns="91425" lIns="91425" anchor="t" anchorCtr="0" rIns="91425"/>
          <a:lstStyle>
            <a:lvl1pPr rtl="0">
              <a:defRPr sz="2400"/>
            </a:lvl1pPr>
            <a:lvl2pPr rtl="0">
              <a:defRPr sz="2400">
                <a:solidFill>
                  <a:schemeClr val="dk1"/>
                </a:solidFill>
              </a:defRPr>
            </a:lvl2pPr>
            <a:lvl3pPr rtl="0">
              <a:defRPr sz="2400">
                <a:solidFill>
                  <a:schemeClr val="dk1"/>
                </a:solidFill>
              </a:defRPr>
            </a:lvl3pPr>
            <a:lvl4pPr rtl="0">
              <a:defRPr sz="1800">
                <a:solidFill>
                  <a:schemeClr val="dk1"/>
                </a:solidFill>
              </a:defRPr>
            </a:lvl4pPr>
            <a:lvl5pPr rtl="0">
              <a:defRPr sz="1800">
                <a:solidFill>
                  <a:schemeClr val="dk1"/>
                </a:solidFill>
              </a:defRPr>
            </a:lvl5pPr>
            <a:lvl6pPr rtl="0">
              <a:defRPr sz="1800">
                <a:solidFill>
                  <a:schemeClr val="dk1"/>
                </a:solidFill>
              </a:defRPr>
            </a:lvl6pPr>
            <a:lvl7pPr rtl="0">
              <a:defRPr sz="1800">
                <a:solidFill>
                  <a:schemeClr val="dk1"/>
                </a:solidFill>
              </a:defRPr>
            </a:lvl7pPr>
            <a:lvl8pPr rtl="0">
              <a:defRPr sz="1800">
                <a:solidFill>
                  <a:schemeClr val="dk1"/>
                </a:solidFill>
              </a:defRPr>
            </a:lvl8pPr>
            <a:lvl9pPr rtl="0">
              <a:defRPr sz="1800"/>
            </a:lvl9pPr>
          </a:lstStyle>
          <a:p/>
        </p:txBody>
      </p:sp>
      <p:grpSp>
        <p:nvGrpSpPr>
          <p:cNvPr name="Shape 124" id="124"/>
          <p:cNvGrpSpPr/>
          <p:nvPr/>
        </p:nvGrpSpPr>
        <p:grpSpPr>
          <a:xfrm>
            <a:off y="668722" x="7231463"/>
            <a:ext cy="451430" cx="1379137"/>
            <a:chOff y="1685725" x="247175"/>
            <a:chExt cy="2332975" cx="7134700"/>
          </a:xfrm>
        </p:grpSpPr>
        <p:sp>
          <p:nvSpPr>
            <p:cNvPr name="Shape 125" id="125"/>
            <p:cNvSpPr/>
            <p:nvPr/>
          </p:nvSpPr>
          <p:spPr>
            <a:xfrm>
              <a:off y="2271225" x="7066475"/>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126" id="126"/>
            <p:cNvSpPr/>
            <p:nvPr/>
          </p:nvSpPr>
          <p:spPr>
            <a:xfrm>
              <a:off y="2271225" x="7215875"/>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127" id="127"/>
            <p:cNvSpPr/>
            <p:nvPr/>
          </p:nvSpPr>
          <p:spPr>
            <a:xfrm>
              <a:off y="2271225" x="7066475"/>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128" id="128"/>
            <p:cNvSpPr/>
            <p:nvPr/>
          </p:nvSpPr>
          <p:spPr>
            <a:xfrm>
              <a:off y="2284800" x="4422650"/>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129" id="129"/>
            <p:cNvSpPr/>
            <p:nvPr/>
          </p:nvSpPr>
          <p:spPr>
            <a:xfrm>
              <a:off y="2360250" x="4736525"/>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130" id="130"/>
            <p:cNvSpPr/>
            <p:nvPr/>
          </p:nvSpPr>
          <p:spPr>
            <a:xfrm>
              <a:off y="3374325" x="4623350"/>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131" id="131"/>
            <p:cNvSpPr/>
            <p:nvPr/>
          </p:nvSpPr>
          <p:spPr>
            <a:xfrm>
              <a:off y="2284800" x="4422650"/>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132" id="132"/>
            <p:cNvSpPr/>
            <p:nvPr/>
          </p:nvSpPr>
          <p:spPr>
            <a:xfrm>
              <a:off y="2253125" x="3281825"/>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133" id="133"/>
            <p:cNvSpPr/>
            <p:nvPr/>
          </p:nvSpPr>
          <p:spPr>
            <a:xfrm>
              <a:off y="2322525" x="3502150"/>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134" id="134"/>
            <p:cNvSpPr/>
            <p:nvPr/>
          </p:nvSpPr>
          <p:spPr>
            <a:xfrm>
              <a:off y="2253125" x="3281825"/>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135" id="135"/>
            <p:cNvSpPr/>
            <p:nvPr/>
          </p:nvSpPr>
          <p:spPr>
            <a:xfrm>
              <a:off y="2253125" x="2006700"/>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136" id="136"/>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137" id="137"/>
            <p:cNvSpPr/>
            <p:nvPr/>
          </p:nvSpPr>
          <p:spPr>
            <a:xfrm>
              <a:off y="2253125" x="2006700"/>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138" id="138"/>
            <p:cNvSpPr/>
            <p:nvPr/>
          </p:nvSpPr>
          <p:spPr>
            <a:xfrm>
              <a:off y="1738550" x="247175"/>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139" id="139"/>
            <p:cNvSpPr/>
            <p:nvPr/>
          </p:nvSpPr>
          <p:spPr>
            <a:xfrm>
              <a:off y="1738550" x="247175"/>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140" id="140"/>
            <p:cNvSpPr/>
            <p:nvPr/>
          </p:nvSpPr>
          <p:spPr>
            <a:xfrm>
              <a:off y="1685725"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141" id="141"/>
            <p:cNvSpPr/>
            <p:nvPr/>
          </p:nvSpPr>
          <p:spPr>
            <a:xfrm>
              <a:off y="1685725"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142" id="142"/>
            <p:cNvSpPr/>
            <p:nvPr/>
          </p:nvSpPr>
          <p:spPr>
            <a:xfrm>
              <a:off y="2253125" x="6148975"/>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143" id="143"/>
            <p:cNvSpPr/>
            <p:nvPr/>
          </p:nvSpPr>
          <p:spPr>
            <a:xfrm>
              <a:off y="2328575" x="6343650"/>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144" id="144"/>
            <p:cNvSpPr/>
            <p:nvPr/>
          </p:nvSpPr>
          <p:spPr>
            <a:xfrm>
              <a:off y="2253125" x="6148975"/>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145" id="145"/>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sp>
        <p:nvSpPr>
          <p:cNvPr name="Shape 146" id="146"/>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cxnSp>
        <p:nvCxnSpPr>
          <p:cNvPr name="Shape 147" id="147"/>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148" id="148"/>
        <p:cNvGrpSpPr/>
        <p:nvPr/>
      </p:nvGrpSpPr>
      <p:grpSpPr>
        <a:xfrm>
          <a:off y="0" x="0"/>
          <a:ext cy="0" cx="0"/>
          <a:chOff y="0" x="0"/>
          <a:chExt cy="0" cx="0"/>
        </a:xfrm>
      </p:grpSpPr>
      <p:sp>
        <p:nvSpPr>
          <p:cNvPr name="Shape 149" id="149"/>
          <p:cNvSpPr txBox="1"/>
          <p:nvPr>
            <p:ph type="title"/>
          </p:nvPr>
        </p:nvSpPr>
        <p:spPr>
          <a:xfrm>
            <a:off y="274637" x="457200"/>
            <a:ext cy="901199" cx="6705599"/>
          </a:xfrm>
          <a:prstGeom prst="rect">
            <a:avLst/>
          </a:prstGeom>
          <a:noFill/>
          <a:ln>
            <a:noFill/>
          </a:ln>
        </p:spPr>
        <p:txBody>
          <a:bodyPr bIns="91425" tIns="91425" lIns="91425" anchor="b" anchorCtr="0" rIns="91425"/>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p:txBody>
      </p:sp>
      <p:grpSp>
        <p:nvGrpSpPr>
          <p:cNvPr name="Shape 150" id="150"/>
          <p:cNvGrpSpPr/>
          <p:nvPr/>
        </p:nvGrpSpPr>
        <p:grpSpPr>
          <a:xfrm>
            <a:off y="668722" x="7231463"/>
            <a:ext cy="451430" cx="1379137"/>
            <a:chOff y="1685724" x="247173"/>
            <a:chExt cy="2332975" cx="7134698"/>
          </a:xfrm>
        </p:grpSpPr>
        <p:sp>
          <p:nvSpPr>
            <p:cNvPr name="Shape 151" id="151"/>
            <p:cNvSpPr/>
            <p:nvPr/>
          </p:nvSpPr>
          <p:spPr>
            <a:xfrm>
              <a:off y="2271224" x="7066472"/>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152" id="152"/>
            <p:cNvSpPr/>
            <p:nvPr/>
          </p:nvSpPr>
          <p:spPr>
            <a:xfrm>
              <a:off y="2271224" x="7215872"/>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153" id="153"/>
            <p:cNvSpPr/>
            <p:nvPr/>
          </p:nvSpPr>
          <p:spPr>
            <a:xfrm>
              <a:off y="2271224" x="7066472"/>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154" id="154"/>
            <p:cNvSpPr/>
            <p:nvPr/>
          </p:nvSpPr>
          <p:spPr>
            <a:xfrm>
              <a:off y="2284800" x="4422648"/>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155" id="155"/>
            <p:cNvSpPr/>
            <p:nvPr/>
          </p:nvSpPr>
          <p:spPr>
            <a:xfrm>
              <a:off y="2360247" x="4736523"/>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156" id="156"/>
            <p:cNvSpPr/>
            <p:nvPr/>
          </p:nvSpPr>
          <p:spPr>
            <a:xfrm>
              <a:off y="3374326" x="4623348"/>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157" id="157"/>
            <p:cNvSpPr/>
            <p:nvPr/>
          </p:nvSpPr>
          <p:spPr>
            <a:xfrm>
              <a:off y="2284800" x="4422648"/>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158" id="158"/>
            <p:cNvSpPr/>
            <p:nvPr/>
          </p:nvSpPr>
          <p:spPr>
            <a:xfrm>
              <a:off y="2253125" x="3281826"/>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159" id="159"/>
            <p:cNvSpPr/>
            <p:nvPr/>
          </p:nvSpPr>
          <p:spPr>
            <a:xfrm>
              <a:off y="2322525" x="3502146"/>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160" id="160"/>
            <p:cNvSpPr/>
            <p:nvPr/>
          </p:nvSpPr>
          <p:spPr>
            <a:xfrm>
              <a:off y="2253125" x="3281826"/>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161" id="161"/>
            <p:cNvSpPr/>
            <p:nvPr/>
          </p:nvSpPr>
          <p:spPr>
            <a:xfrm>
              <a:off y="2253125" x="2006699"/>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162" id="162"/>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163" id="163"/>
            <p:cNvSpPr/>
            <p:nvPr/>
          </p:nvSpPr>
          <p:spPr>
            <a:xfrm>
              <a:off y="2253125" x="2006699"/>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164" id="164"/>
            <p:cNvSpPr/>
            <p:nvPr/>
          </p:nvSpPr>
          <p:spPr>
            <a:xfrm>
              <a:off y="1738550" x="247173"/>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165" id="165"/>
            <p:cNvSpPr/>
            <p:nvPr/>
          </p:nvSpPr>
          <p:spPr>
            <a:xfrm>
              <a:off y="1738550" x="247173"/>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166" id="166"/>
            <p:cNvSpPr/>
            <p:nvPr/>
          </p:nvSpPr>
          <p:spPr>
            <a:xfrm>
              <a:off y="1685724"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167" id="167"/>
            <p:cNvSpPr/>
            <p:nvPr/>
          </p:nvSpPr>
          <p:spPr>
            <a:xfrm>
              <a:off y="1685724"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168" id="168"/>
            <p:cNvSpPr/>
            <p:nvPr/>
          </p:nvSpPr>
          <p:spPr>
            <a:xfrm>
              <a:off y="2253125" x="6148976"/>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169" id="169"/>
            <p:cNvSpPr/>
            <p:nvPr/>
          </p:nvSpPr>
          <p:spPr>
            <a:xfrm>
              <a:off y="2328573" x="6343648"/>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170" id="170"/>
            <p:cNvSpPr/>
            <p:nvPr/>
          </p:nvSpPr>
          <p:spPr>
            <a:xfrm>
              <a:off y="2253125" x="6148976"/>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171" id="171"/>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cxnSp>
        <p:nvCxnSpPr>
          <p:cNvPr name="Shape 172" id="172"/>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
        <p:nvSpPr>
          <p:cNvPr name="Shape 173" id="173"/>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174" id="174"/>
        <p:cNvGrpSpPr/>
        <p:nvPr/>
      </p:nvGrpSpPr>
      <p:grpSpPr>
        <a:xfrm>
          <a:off y="0" x="0"/>
          <a:ext cy="0" cx="0"/>
          <a:chOff y="0" x="0"/>
          <a:chExt cy="0" cx="0"/>
        </a:xfrm>
      </p:grpSpPr>
      <p:grpSp>
        <p:nvGrpSpPr>
          <p:cNvPr name="Shape 175" id="175"/>
          <p:cNvGrpSpPr/>
          <p:nvPr/>
        </p:nvGrpSpPr>
        <p:grpSpPr>
          <a:xfrm>
            <a:off y="668722" x="7231463"/>
            <a:ext cy="451430" cx="1379137"/>
            <a:chOff y="1685724" x="247173"/>
            <a:chExt cy="2332975" cx="7134698"/>
          </a:xfrm>
        </p:grpSpPr>
        <p:sp>
          <p:nvSpPr>
            <p:cNvPr name="Shape 176" id="176"/>
            <p:cNvSpPr/>
            <p:nvPr/>
          </p:nvSpPr>
          <p:spPr>
            <a:xfrm>
              <a:off y="2271224" x="7066472"/>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177" id="177"/>
            <p:cNvSpPr/>
            <p:nvPr/>
          </p:nvSpPr>
          <p:spPr>
            <a:xfrm>
              <a:off y="2271224" x="7215872"/>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178" id="178"/>
            <p:cNvSpPr/>
            <p:nvPr/>
          </p:nvSpPr>
          <p:spPr>
            <a:xfrm>
              <a:off y="2271224" x="7066472"/>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179" id="179"/>
            <p:cNvSpPr/>
            <p:nvPr/>
          </p:nvSpPr>
          <p:spPr>
            <a:xfrm>
              <a:off y="2284800" x="4422648"/>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180" id="180"/>
            <p:cNvSpPr/>
            <p:nvPr/>
          </p:nvSpPr>
          <p:spPr>
            <a:xfrm>
              <a:off y="2360247" x="4736523"/>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181" id="181"/>
            <p:cNvSpPr/>
            <p:nvPr/>
          </p:nvSpPr>
          <p:spPr>
            <a:xfrm>
              <a:off y="3374326" x="4623348"/>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182" id="182"/>
            <p:cNvSpPr/>
            <p:nvPr/>
          </p:nvSpPr>
          <p:spPr>
            <a:xfrm>
              <a:off y="2284800" x="4422648"/>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183" id="183"/>
            <p:cNvSpPr/>
            <p:nvPr/>
          </p:nvSpPr>
          <p:spPr>
            <a:xfrm>
              <a:off y="2253125" x="3281826"/>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184" id="184"/>
            <p:cNvSpPr/>
            <p:nvPr/>
          </p:nvSpPr>
          <p:spPr>
            <a:xfrm>
              <a:off y="2322525" x="3502146"/>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185" id="185"/>
            <p:cNvSpPr/>
            <p:nvPr/>
          </p:nvSpPr>
          <p:spPr>
            <a:xfrm>
              <a:off y="2253125" x="3281826"/>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186" id="186"/>
            <p:cNvSpPr/>
            <p:nvPr/>
          </p:nvSpPr>
          <p:spPr>
            <a:xfrm>
              <a:off y="2253125" x="2006699"/>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187" id="187"/>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188" id="188"/>
            <p:cNvSpPr/>
            <p:nvPr/>
          </p:nvSpPr>
          <p:spPr>
            <a:xfrm>
              <a:off y="2253125" x="2006699"/>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189" id="189"/>
            <p:cNvSpPr/>
            <p:nvPr/>
          </p:nvSpPr>
          <p:spPr>
            <a:xfrm>
              <a:off y="1738550" x="247173"/>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190" id="190"/>
            <p:cNvSpPr/>
            <p:nvPr/>
          </p:nvSpPr>
          <p:spPr>
            <a:xfrm>
              <a:off y="1738550" x="247173"/>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191" id="191"/>
            <p:cNvSpPr/>
            <p:nvPr/>
          </p:nvSpPr>
          <p:spPr>
            <a:xfrm>
              <a:off y="1685724"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192" id="192"/>
            <p:cNvSpPr/>
            <p:nvPr/>
          </p:nvSpPr>
          <p:spPr>
            <a:xfrm>
              <a:off y="1685724"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193" id="193"/>
            <p:cNvSpPr/>
            <p:nvPr/>
          </p:nvSpPr>
          <p:spPr>
            <a:xfrm>
              <a:off y="2253125" x="6148976"/>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194" id="194"/>
            <p:cNvSpPr/>
            <p:nvPr/>
          </p:nvSpPr>
          <p:spPr>
            <a:xfrm>
              <a:off y="2328573" x="6343648"/>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195" id="195"/>
            <p:cNvSpPr/>
            <p:nvPr/>
          </p:nvSpPr>
          <p:spPr>
            <a:xfrm>
              <a:off y="2253125" x="6148976"/>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196" id="196"/>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cxnSp>
        <p:nvCxnSpPr>
          <p:cNvPr name="Shape 197" id="197"/>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
        <p:nvSpPr>
          <p:cNvPr name="Shape 198" id="198"/>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
        <p:nvSpPr>
          <p:cNvPr name="Shape 199" id="199"/>
          <p:cNvSpPr txBox="1"/>
          <p:nvPr>
            <p:ph type="body" idx="1"/>
          </p:nvPr>
        </p:nvSpPr>
        <p:spPr>
          <a:xfrm>
            <a:off y="5486400" x="457200"/>
            <a:ext cy="612599" cx="8229600"/>
          </a:xfrm>
          <a:prstGeom prst="rect">
            <a:avLst/>
          </a:prstGeom>
          <a:noFill/>
          <a:ln>
            <a:noFill/>
          </a:ln>
        </p:spPr>
        <p:txBody>
          <a:bodyPr bIns="91425" tIns="91425" lIns="91425" anchor="t" anchorCtr="0" rIns="91425"/>
          <a:lstStyle>
            <a:lvl1pPr indent="-342900" algn="l" marL="342900" rtl="0">
              <a:lnSpc>
                <a:spcPct val="100000"/>
              </a:lnSpc>
              <a:spcBef>
                <a:spcPts val="480"/>
              </a:spcBef>
              <a:spcAft>
                <a:spcPts val="0"/>
              </a:spcAft>
              <a:buClr>
                <a:schemeClr val="dk1"/>
              </a:buClr>
              <a:buSzPct val="166666"/>
              <a:buFont typeface="Arial"/>
              <a:buChar char="•"/>
              <a:defRPr sz="2400">
                <a:solidFill>
                  <a:schemeClr val="dk1"/>
                </a:solidFill>
              </a:defRPr>
            </a:lvl1pPr>
            <a:lvl2pPr rtl="0">
              <a:defRPr sz="2400">
                <a:solidFill>
                  <a:schemeClr val="dk1"/>
                </a:solidFill>
              </a:defRPr>
            </a:lvl2pPr>
            <a:lvl3pPr rtl="0">
              <a:defRPr sz="2400">
                <a:solidFill>
                  <a:schemeClr val="dk1"/>
                </a:solidFill>
              </a:defRPr>
            </a:lvl3pPr>
            <a:lvl4pPr rtl="0">
              <a:defRPr sz="2400">
                <a:solidFill>
                  <a:schemeClr val="dk1"/>
                </a:solidFill>
              </a:defRPr>
            </a:lvl4pPr>
            <a:lvl5pPr rtl="0">
              <a:defRPr sz="2400">
                <a:solidFill>
                  <a:schemeClr val="dk1"/>
                </a:solidFill>
              </a:defRPr>
            </a:lvl5pPr>
            <a:lvl6pPr rtl="0">
              <a:defRPr sz="2400">
                <a:solidFill>
                  <a:schemeClr val="dk1"/>
                </a:solidFill>
              </a:defRPr>
            </a:lvl6pPr>
            <a:lvl7pPr rtl="0">
              <a:defRPr sz="2400">
                <a:solidFill>
                  <a:schemeClr val="dk1"/>
                </a:solidFill>
              </a:defRPr>
            </a:lvl7pPr>
            <a:lvl8pPr rtl="0">
              <a:defRPr sz="2400">
                <a:solidFill>
                  <a:schemeClr val="dk1"/>
                </a:solidFill>
              </a:defRPr>
            </a:lvl8pPr>
            <a:lvl9pPr rtl="0">
              <a:defRPr sz="24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200" id="200"/>
        <p:cNvGrpSpPr/>
        <p:nvPr/>
      </p:nvGrpSpPr>
      <p:grpSpPr>
        <a:xfrm>
          <a:off y="0" x="0"/>
          <a:ext cy="0" cx="0"/>
          <a:chOff y="0" x="0"/>
          <a:chExt cy="0" cx="0"/>
        </a:xfrm>
      </p:grpSpPr>
      <p:grpSp>
        <p:nvGrpSpPr>
          <p:cNvPr name="Shape 201" id="201"/>
          <p:cNvGrpSpPr/>
          <p:nvPr/>
        </p:nvGrpSpPr>
        <p:grpSpPr>
          <a:xfrm>
            <a:off y="668722" x="7231463"/>
            <a:ext cy="451430" cx="1379137"/>
            <a:chOff y="1685725" x="247175"/>
            <a:chExt cy="2332975" cx="7134700"/>
          </a:xfrm>
        </p:grpSpPr>
        <p:sp>
          <p:nvSpPr>
            <p:cNvPr name="Shape 202" id="202"/>
            <p:cNvSpPr/>
            <p:nvPr/>
          </p:nvSpPr>
          <p:spPr>
            <a:xfrm>
              <a:off y="2271225" x="7066475"/>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203" id="203"/>
            <p:cNvSpPr/>
            <p:nvPr/>
          </p:nvSpPr>
          <p:spPr>
            <a:xfrm>
              <a:off y="2271225" x="7215875"/>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204" id="204"/>
            <p:cNvSpPr/>
            <p:nvPr/>
          </p:nvSpPr>
          <p:spPr>
            <a:xfrm>
              <a:off y="2271225" x="7066475"/>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205" id="205"/>
            <p:cNvSpPr/>
            <p:nvPr/>
          </p:nvSpPr>
          <p:spPr>
            <a:xfrm>
              <a:off y="2284800" x="4422650"/>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206" id="206"/>
            <p:cNvSpPr/>
            <p:nvPr/>
          </p:nvSpPr>
          <p:spPr>
            <a:xfrm>
              <a:off y="2360250" x="4736525"/>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207" id="207"/>
            <p:cNvSpPr/>
            <p:nvPr/>
          </p:nvSpPr>
          <p:spPr>
            <a:xfrm>
              <a:off y="3374325" x="4623350"/>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208" id="208"/>
            <p:cNvSpPr/>
            <p:nvPr/>
          </p:nvSpPr>
          <p:spPr>
            <a:xfrm>
              <a:off y="2284800" x="4422650"/>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209" id="209"/>
            <p:cNvSpPr/>
            <p:nvPr/>
          </p:nvSpPr>
          <p:spPr>
            <a:xfrm>
              <a:off y="2253125" x="3281825"/>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210" id="210"/>
            <p:cNvSpPr/>
            <p:nvPr/>
          </p:nvSpPr>
          <p:spPr>
            <a:xfrm>
              <a:off y="2322525" x="3502150"/>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211" id="211"/>
            <p:cNvSpPr/>
            <p:nvPr/>
          </p:nvSpPr>
          <p:spPr>
            <a:xfrm>
              <a:off y="2253125" x="3281825"/>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212" id="212"/>
            <p:cNvSpPr/>
            <p:nvPr/>
          </p:nvSpPr>
          <p:spPr>
            <a:xfrm>
              <a:off y="2253125" x="2006700"/>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213" id="213"/>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214" id="214"/>
            <p:cNvSpPr/>
            <p:nvPr/>
          </p:nvSpPr>
          <p:spPr>
            <a:xfrm>
              <a:off y="2253125" x="2006700"/>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215" id="215"/>
            <p:cNvSpPr/>
            <p:nvPr/>
          </p:nvSpPr>
          <p:spPr>
            <a:xfrm>
              <a:off y="1738550" x="247175"/>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216" id="216"/>
            <p:cNvSpPr/>
            <p:nvPr/>
          </p:nvSpPr>
          <p:spPr>
            <a:xfrm>
              <a:off y="1738550" x="247175"/>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217" id="217"/>
            <p:cNvSpPr/>
            <p:nvPr/>
          </p:nvSpPr>
          <p:spPr>
            <a:xfrm>
              <a:off y="1685725"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218" id="218"/>
            <p:cNvSpPr/>
            <p:nvPr/>
          </p:nvSpPr>
          <p:spPr>
            <a:xfrm>
              <a:off y="1685725"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219" id="219"/>
            <p:cNvSpPr/>
            <p:nvPr/>
          </p:nvSpPr>
          <p:spPr>
            <a:xfrm>
              <a:off y="2253125" x="6148975"/>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220" id="220"/>
            <p:cNvSpPr/>
            <p:nvPr/>
          </p:nvSpPr>
          <p:spPr>
            <a:xfrm>
              <a:off y="2328575" x="6343650"/>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221" id="221"/>
            <p:cNvSpPr/>
            <p:nvPr/>
          </p:nvSpPr>
          <p:spPr>
            <a:xfrm>
              <a:off y="2253125" x="6148975"/>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222" id="222"/>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sp>
        <p:nvSpPr>
          <p:cNvPr name="Shape 223" id="223"/>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cxnSp>
        <p:nvCxnSpPr>
          <p:cNvPr name="Shape 224" id="224"/>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Blue)">
  <p:cSld name="Separator (Blue)">
    <p:bg>
      <p:bgPr>
        <a:solidFill>
          <a:schemeClr val="accent1"/>
        </a:solidFill>
      </p:bgPr>
    </p:bg>
    <p:spTree>
      <p:nvGrpSpPr>
        <p:cNvPr name="Shape 225" id="225"/>
        <p:cNvGrpSpPr/>
        <p:nvPr/>
      </p:nvGrpSpPr>
      <p:grpSpPr>
        <a:xfrm>
          <a:off y="0" x="0"/>
          <a:ext cy="0" cx="0"/>
          <a:chOff y="0" x="0"/>
          <a:chExt cy="0" cx="0"/>
        </a:xfrm>
      </p:grpSpPr>
      <p:sp>
        <p:nvSpPr>
          <p:cNvPr name="Shape 226" id="226"/>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227" id="227"/>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228" id="228"/>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229" id="229"/>
          <p:cNvGrpSpPr/>
          <p:nvPr/>
        </p:nvGrpSpPr>
        <p:grpSpPr>
          <a:xfrm>
            <a:off y="4361807" x="0"/>
            <a:ext cy="2491988" cx="9144308"/>
            <a:chOff y="4853348" x="17169"/>
            <a:chExt cy="2766724" cx="10133320"/>
          </a:xfrm>
        </p:grpSpPr>
        <p:sp>
          <p:nvSpPr>
            <p:cNvPr name="Shape 230" id="230"/>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231" id="231"/>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32" id="232"/>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33" id="233"/>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234" id="234"/>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235" id="235"/>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236" id="236"/>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Red)">
  <p:cSld name="Separator (Red)">
    <p:bg>
      <p:bgPr>
        <a:solidFill>
          <a:schemeClr val="accent2"/>
        </a:solidFill>
      </p:bgPr>
    </p:bg>
    <p:spTree>
      <p:nvGrpSpPr>
        <p:cNvPr name="Shape 237" id="237"/>
        <p:cNvGrpSpPr/>
        <p:nvPr/>
      </p:nvGrpSpPr>
      <p:grpSpPr>
        <a:xfrm>
          <a:off y="0" x="0"/>
          <a:ext cy="0" cx="0"/>
          <a:chOff y="0" x="0"/>
          <a:chExt cy="0" cx="0"/>
        </a:xfrm>
      </p:grpSpPr>
      <p:sp>
        <p:nvSpPr>
          <p:cNvPr name="Shape 238" id="238"/>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239" id="239"/>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240" id="240"/>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241" id="241"/>
          <p:cNvGrpSpPr/>
          <p:nvPr/>
        </p:nvGrpSpPr>
        <p:grpSpPr>
          <a:xfrm>
            <a:off y="4361807" x="0"/>
            <a:ext cy="2491988" cx="9144308"/>
            <a:chOff y="4853348" x="17169"/>
            <a:chExt cy="2766724" cx="10133320"/>
          </a:xfrm>
        </p:grpSpPr>
        <p:sp>
          <p:nvSpPr>
            <p:cNvPr name="Shape 242" id="242"/>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243" id="243"/>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44" id="244"/>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45" id="245"/>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246" id="246"/>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247" id="247"/>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248" id="248"/>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Yellow)">
  <p:cSld name="Separator (Yellow)">
    <p:bg>
      <p:bgPr>
        <a:solidFill>
          <a:schemeClr val="accent3"/>
        </a:solidFill>
      </p:bgPr>
    </p:bg>
    <p:spTree>
      <p:nvGrpSpPr>
        <p:cNvPr name="Shape 249" id="249"/>
        <p:cNvGrpSpPr/>
        <p:nvPr/>
      </p:nvGrpSpPr>
      <p:grpSpPr>
        <a:xfrm>
          <a:off y="0" x="0"/>
          <a:ext cy="0" cx="0"/>
          <a:chOff y="0" x="0"/>
          <a:chExt cy="0" cx="0"/>
        </a:xfrm>
      </p:grpSpPr>
      <p:sp>
        <p:nvSpPr>
          <p:cNvPr name="Shape 250" id="250"/>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251" id="251"/>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252" id="252"/>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253" id="253"/>
          <p:cNvGrpSpPr/>
          <p:nvPr/>
        </p:nvGrpSpPr>
        <p:grpSpPr>
          <a:xfrm>
            <a:off y="4361807" x="0"/>
            <a:ext cy="2491988" cx="9144308"/>
            <a:chOff y="4853348" x="17169"/>
            <a:chExt cy="2766724" cx="10133320"/>
          </a:xfrm>
        </p:grpSpPr>
        <p:sp>
          <p:nvSpPr>
            <p:cNvPr name="Shape 254" id="254"/>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255" id="255"/>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56" id="256"/>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57" id="257"/>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258" id="258"/>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259" id="259"/>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260" id="260"/>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Green)">
  <p:cSld name="Separator (Green)">
    <p:bg>
      <p:bgPr>
        <a:solidFill>
          <a:schemeClr val="accent4"/>
        </a:solidFill>
      </p:bgPr>
    </p:bg>
    <p:spTree>
      <p:nvGrpSpPr>
        <p:cNvPr name="Shape 261" id="261"/>
        <p:cNvGrpSpPr/>
        <p:nvPr/>
      </p:nvGrpSpPr>
      <p:grpSpPr>
        <a:xfrm>
          <a:off y="0" x="0"/>
          <a:ext cy="0" cx="0"/>
          <a:chOff y="0" x="0"/>
          <a:chExt cy="0" cx="0"/>
        </a:xfrm>
      </p:grpSpPr>
      <p:sp>
        <p:nvSpPr>
          <p:cNvPr name="Shape 262" id="262"/>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263" id="263"/>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264" id="264"/>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265" id="265"/>
          <p:cNvGrpSpPr/>
          <p:nvPr/>
        </p:nvGrpSpPr>
        <p:grpSpPr>
          <a:xfrm>
            <a:off y="4361807" x="0"/>
            <a:ext cy="2491988" cx="9144308"/>
            <a:chOff y="4853348" x="17169"/>
            <a:chExt cy="2766724" cx="10133320"/>
          </a:xfrm>
        </p:grpSpPr>
        <p:sp>
          <p:nvSpPr>
            <p:cNvPr name="Shape 266" id="266"/>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267" id="267"/>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68" id="268"/>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269" id="269"/>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270" id="270"/>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271" id="271"/>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272" id="272"/>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277" id="277"/>
        <p:cNvGrpSpPr/>
        <p:nvPr/>
      </p:nvGrpSpPr>
      <p:grpSpPr>
        <a:xfrm>
          <a:off y="0" x="0"/>
          <a:ext cy="0" cx="0"/>
          <a:chOff y="0" x="0"/>
          <a:chExt cy="0" cx="0"/>
        </a:xfrm>
      </p:grpSpPr>
      <p:sp>
        <p:nvSpPr>
          <p:cNvPr name="Shape 278" id="278"/>
          <p:cNvSpPr txBox="1"/>
          <p:nvPr>
            <p:ph type="ctrTitle"/>
          </p:nvPr>
        </p:nvSpPr>
        <p:spPr>
          <a:xfrm>
            <a:off y="2209800" x="2895600"/>
            <a:ext cy="1171799" cx="5586300"/>
          </a:xfrm>
          <a:prstGeom prst="rect">
            <a:avLst/>
          </a:prstGeom>
          <a:noFill/>
          <a:ln>
            <a:noFill/>
          </a:ln>
        </p:spPr>
        <p:txBody>
          <a:bodyPr bIns="91425" tIns="91425" lIns="91425" anchor="b" anchorCtr="0" rIns="91425"/>
          <a:lstStyle>
            <a:lvl1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1pPr>
            <a:lvl2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2pPr>
            <a:lvl3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3pPr>
            <a:lvl4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4pPr>
            <a:lvl5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5pPr>
            <a:lvl6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6pPr>
            <a:lvl7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7pPr>
            <a:lvl8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8pPr>
            <a:lvl9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9pPr>
          </a:lstStyle>
          <a:p/>
        </p:txBody>
      </p:sp>
      <p:sp>
        <p:nvSpPr>
          <p:cNvPr name="Shape 279" id="279"/>
          <p:cNvSpPr txBox="1"/>
          <p:nvPr>
            <p:ph type="subTitle" idx="1"/>
          </p:nvPr>
        </p:nvSpPr>
        <p:spPr>
          <a:xfrm>
            <a:off y="3429000" x="2895600"/>
            <a:ext cy="685799" cx="5586300"/>
          </a:xfrm>
          <a:prstGeom prst="rect">
            <a:avLst/>
          </a:prstGeom>
          <a:noFill/>
          <a:ln>
            <a:noFill/>
          </a:ln>
        </p:spPr>
        <p:txBody>
          <a:bodyPr bIns="91425" tIns="91425" lIns="91425" anchor="t" anchorCtr="0" rIns="91425"/>
          <a:lstStyle>
            <a:lvl1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1pPr>
            <a:lvl2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2pPr>
            <a:lvl3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3pPr>
            <a:lvl4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4pPr>
            <a:lvl5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5pPr>
            <a:lvl6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6pPr>
            <a:lvl7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7pPr>
            <a:lvl8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8pPr>
            <a:lvl9pPr indent="114300" algn="l" marL="0" rtl="0">
              <a:spcBef>
                <a:spcPts val="0"/>
              </a:spcBef>
              <a:buClr>
                <a:schemeClr val="dk1"/>
              </a:buClr>
              <a:buSzPct val="100000"/>
              <a:buFont typeface="Arial"/>
              <a:buNone/>
              <a:defRPr i="0" baseline="0" strike="noStrike" sz="1800" b="0" cap="none" u="none">
                <a:solidFill>
                  <a:schemeClr val="dk1"/>
                </a:solidFill>
                <a:latin typeface="Arial"/>
                <a:ea typeface="Arial"/>
                <a:cs typeface="Arial"/>
                <a:sym typeface="Arial"/>
              </a:defRPr>
            </a:lvl9pPr>
          </a:lstStyle>
          <a:p/>
        </p:txBody>
      </p:sp>
      <p:grpSp>
        <p:nvGrpSpPr>
          <p:cNvPr name="Shape 280" id="280"/>
          <p:cNvGrpSpPr/>
          <p:nvPr/>
        </p:nvGrpSpPr>
        <p:grpSpPr>
          <a:xfrm>
            <a:off y="2895600" x="502526"/>
            <a:ext cy="773381" cx="2369433"/>
            <a:chOff y="1685725" x="247175"/>
            <a:chExt cy="2332975" cx="7134700"/>
          </a:xfrm>
        </p:grpSpPr>
        <p:sp>
          <p:nvSpPr>
            <p:cNvPr name="Shape 281" id="281"/>
            <p:cNvSpPr/>
            <p:nvPr/>
          </p:nvSpPr>
          <p:spPr>
            <a:xfrm>
              <a:off y="2271225" x="7066475"/>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282" id="282"/>
            <p:cNvSpPr/>
            <p:nvPr/>
          </p:nvSpPr>
          <p:spPr>
            <a:xfrm>
              <a:off y="2271225" x="7215875"/>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283" id="283"/>
            <p:cNvSpPr/>
            <p:nvPr/>
          </p:nvSpPr>
          <p:spPr>
            <a:xfrm>
              <a:off y="2271225" x="7066475"/>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284" id="284"/>
            <p:cNvSpPr/>
            <p:nvPr/>
          </p:nvSpPr>
          <p:spPr>
            <a:xfrm>
              <a:off y="2284800" x="4422650"/>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285" id="285"/>
            <p:cNvSpPr/>
            <p:nvPr/>
          </p:nvSpPr>
          <p:spPr>
            <a:xfrm>
              <a:off y="2360250" x="4736525"/>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286" id="286"/>
            <p:cNvSpPr/>
            <p:nvPr/>
          </p:nvSpPr>
          <p:spPr>
            <a:xfrm>
              <a:off y="3374325" x="4623350"/>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287" id="287"/>
            <p:cNvSpPr/>
            <p:nvPr/>
          </p:nvSpPr>
          <p:spPr>
            <a:xfrm>
              <a:off y="2284800" x="4422650"/>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288" id="288"/>
            <p:cNvSpPr/>
            <p:nvPr/>
          </p:nvSpPr>
          <p:spPr>
            <a:xfrm>
              <a:off y="2253125" x="3281825"/>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289" id="289"/>
            <p:cNvSpPr/>
            <p:nvPr/>
          </p:nvSpPr>
          <p:spPr>
            <a:xfrm>
              <a:off y="2322525" x="3502150"/>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290" id="290"/>
            <p:cNvSpPr/>
            <p:nvPr/>
          </p:nvSpPr>
          <p:spPr>
            <a:xfrm>
              <a:off y="2253125" x="3281825"/>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291" id="291"/>
            <p:cNvSpPr/>
            <p:nvPr/>
          </p:nvSpPr>
          <p:spPr>
            <a:xfrm>
              <a:off y="2253125" x="2006700"/>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292" id="292"/>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293" id="293"/>
            <p:cNvSpPr/>
            <p:nvPr/>
          </p:nvSpPr>
          <p:spPr>
            <a:xfrm>
              <a:off y="2253125" x="2006700"/>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294" id="294"/>
            <p:cNvSpPr/>
            <p:nvPr/>
          </p:nvSpPr>
          <p:spPr>
            <a:xfrm>
              <a:off y="1738550" x="247175"/>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295" id="295"/>
            <p:cNvSpPr/>
            <p:nvPr/>
          </p:nvSpPr>
          <p:spPr>
            <a:xfrm>
              <a:off y="1738550" x="247175"/>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296" id="296"/>
            <p:cNvSpPr/>
            <p:nvPr/>
          </p:nvSpPr>
          <p:spPr>
            <a:xfrm>
              <a:off y="1685725"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297" id="297"/>
            <p:cNvSpPr/>
            <p:nvPr/>
          </p:nvSpPr>
          <p:spPr>
            <a:xfrm>
              <a:off y="1685725"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298" id="298"/>
            <p:cNvSpPr/>
            <p:nvPr/>
          </p:nvSpPr>
          <p:spPr>
            <a:xfrm>
              <a:off y="2253125" x="6148975"/>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299" id="299"/>
            <p:cNvSpPr/>
            <p:nvPr/>
          </p:nvSpPr>
          <p:spPr>
            <a:xfrm>
              <a:off y="2328575" x="6343650"/>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300" id="300"/>
            <p:cNvSpPr/>
            <p:nvPr/>
          </p:nvSpPr>
          <p:spPr>
            <a:xfrm>
              <a:off y="2253125" x="6148975"/>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301" id="301"/>
          <p:cNvCxnSpPr/>
          <p:nvPr/>
        </p:nvCxnSpPr>
        <p:spPr>
          <a:xfrm rot="10800000" flipH="1">
            <a:off y="3381698" x="2864216"/>
            <a:ext cy="599" cx="5594099"/>
          </a:xfrm>
          <a:prstGeom prst="straightConnector1">
            <a:avLst/>
          </a:prstGeom>
          <a:noFill/>
          <a:ln w="9525" cap="flat">
            <a:solidFill>
              <a:srgbClr val="CCCCCC"/>
            </a:solidFill>
            <a:prstDash val="solid"/>
            <a:round/>
            <a:headEnd len="lg" type="none" w="lg"/>
            <a:tailEnd len="lg" type="none" w="lg"/>
          </a:ln>
        </p:spPr>
      </p:cxnSp>
      <p:sp>
        <p:nvSpPr>
          <p:cNvPr name="Shape 302" id="302"/>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3" id="13"/>
        <p:cNvGrpSpPr/>
        <p:nvPr/>
      </p:nvGrpSpPr>
      <p:grpSpPr>
        <a:xfrm>
          <a:off y="0" x="0"/>
          <a:ext cy="0" cx="0"/>
          <a:chOff y="0" x="0"/>
          <a:chExt cy="0" cx="0"/>
        </a:xfrm>
      </p:grpSpPr>
      <p:sp>
        <p:nvSpPr>
          <p:cNvPr name="Shape 14" id="14"/>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
        <p:nvSpPr>
          <p:cNvPr name="Shape 15" id="15"/>
          <p:cNvSpPr txBox="1"/>
          <p:nvPr>
            <p:ph type="body" idx="1"/>
          </p:nvPr>
        </p:nvSpPr>
        <p:spPr>
          <a:xfrm>
            <a:off y="1600200" x="457200"/>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16" id="16"/>
          <p:cNvSpPr txBox="1"/>
          <p:nvPr>
            <p:ph type="body" idx="2"/>
          </p:nvPr>
        </p:nvSpPr>
        <p:spPr>
          <a:xfrm>
            <a:off y="1600200" x="4692273"/>
            <a:ext cy="4967574" cx="3994525"/>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303" id="303"/>
        <p:cNvGrpSpPr/>
        <p:nvPr/>
      </p:nvGrpSpPr>
      <p:grpSpPr>
        <a:xfrm>
          <a:off y="0" x="0"/>
          <a:ext cy="0" cx="0"/>
          <a:chOff y="0" x="0"/>
          <a:chExt cy="0" cx="0"/>
        </a:xfrm>
      </p:grpSpPr>
      <p:sp>
        <p:nvSpPr>
          <p:cNvPr name="Shape 304" id="304"/>
          <p:cNvSpPr txBox="1"/>
          <p:nvPr>
            <p:ph type="title"/>
          </p:nvPr>
        </p:nvSpPr>
        <p:spPr>
          <a:xfrm>
            <a:off y="274637" x="457200"/>
            <a:ext cy="901199" cx="6705599"/>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2"/>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p:txBody>
      </p:sp>
      <p:grpSp>
        <p:nvGrpSpPr>
          <p:cNvPr name="Shape 305" id="305"/>
          <p:cNvGrpSpPr/>
          <p:nvPr/>
        </p:nvGrpSpPr>
        <p:grpSpPr>
          <a:xfrm>
            <a:off y="668722" x="7231463"/>
            <a:ext cy="451430" cx="1379137"/>
            <a:chOff y="1685724" x="247173"/>
            <a:chExt cy="2332975" cx="7134698"/>
          </a:xfrm>
        </p:grpSpPr>
        <p:sp>
          <p:nvSpPr>
            <p:cNvPr name="Shape 306" id="306"/>
            <p:cNvSpPr/>
            <p:nvPr/>
          </p:nvSpPr>
          <p:spPr>
            <a:xfrm>
              <a:off y="2271224" x="7066472"/>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307" id="307"/>
            <p:cNvSpPr/>
            <p:nvPr/>
          </p:nvSpPr>
          <p:spPr>
            <a:xfrm>
              <a:off y="2271224" x="7215872"/>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308" id="308"/>
            <p:cNvSpPr/>
            <p:nvPr/>
          </p:nvSpPr>
          <p:spPr>
            <a:xfrm>
              <a:off y="2271224" x="7066472"/>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309" id="309"/>
            <p:cNvSpPr/>
            <p:nvPr/>
          </p:nvSpPr>
          <p:spPr>
            <a:xfrm>
              <a:off y="2284800" x="4422648"/>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310" id="310"/>
            <p:cNvSpPr/>
            <p:nvPr/>
          </p:nvSpPr>
          <p:spPr>
            <a:xfrm>
              <a:off y="2360247" x="4736523"/>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311" id="311"/>
            <p:cNvSpPr/>
            <p:nvPr/>
          </p:nvSpPr>
          <p:spPr>
            <a:xfrm>
              <a:off y="3374326" x="4623348"/>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312" id="312"/>
            <p:cNvSpPr/>
            <p:nvPr/>
          </p:nvSpPr>
          <p:spPr>
            <a:xfrm>
              <a:off y="2284800" x="4422648"/>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313" id="313"/>
            <p:cNvSpPr/>
            <p:nvPr/>
          </p:nvSpPr>
          <p:spPr>
            <a:xfrm>
              <a:off y="2253125" x="3281826"/>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314" id="314"/>
            <p:cNvSpPr/>
            <p:nvPr/>
          </p:nvSpPr>
          <p:spPr>
            <a:xfrm>
              <a:off y="2322525" x="3502146"/>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315" id="315"/>
            <p:cNvSpPr/>
            <p:nvPr/>
          </p:nvSpPr>
          <p:spPr>
            <a:xfrm>
              <a:off y="2253125" x="3281826"/>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316" id="316"/>
            <p:cNvSpPr/>
            <p:nvPr/>
          </p:nvSpPr>
          <p:spPr>
            <a:xfrm>
              <a:off y="2253125" x="2006699"/>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317" id="317"/>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318" id="318"/>
            <p:cNvSpPr/>
            <p:nvPr/>
          </p:nvSpPr>
          <p:spPr>
            <a:xfrm>
              <a:off y="2253125" x="2006699"/>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319" id="319"/>
            <p:cNvSpPr/>
            <p:nvPr/>
          </p:nvSpPr>
          <p:spPr>
            <a:xfrm>
              <a:off y="1738550" x="247173"/>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320" id="320"/>
            <p:cNvSpPr/>
            <p:nvPr/>
          </p:nvSpPr>
          <p:spPr>
            <a:xfrm>
              <a:off y="1738550" x="247173"/>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321" id="321"/>
            <p:cNvSpPr/>
            <p:nvPr/>
          </p:nvSpPr>
          <p:spPr>
            <a:xfrm>
              <a:off y="1685724"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322" id="322"/>
            <p:cNvSpPr/>
            <p:nvPr/>
          </p:nvSpPr>
          <p:spPr>
            <a:xfrm>
              <a:off y="1685724"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323" id="323"/>
            <p:cNvSpPr/>
            <p:nvPr/>
          </p:nvSpPr>
          <p:spPr>
            <a:xfrm>
              <a:off y="2253125" x="6148976"/>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324" id="324"/>
            <p:cNvSpPr/>
            <p:nvPr/>
          </p:nvSpPr>
          <p:spPr>
            <a:xfrm>
              <a:off y="2328573" x="6343648"/>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325" id="325"/>
            <p:cNvSpPr/>
            <p:nvPr/>
          </p:nvSpPr>
          <p:spPr>
            <a:xfrm>
              <a:off y="2253125" x="6148976"/>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326" id="326"/>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cxnSp>
        <p:nvCxnSpPr>
          <p:cNvPr name="Shape 327" id="327"/>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
        <p:nvSpPr>
          <p:cNvPr name="Shape 328" id="328"/>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
        <p:nvSpPr>
          <p:cNvPr name="Shape 329" id="329"/>
          <p:cNvSpPr txBox="1"/>
          <p:nvPr>
            <p:ph type="body" idx="1"/>
          </p:nvPr>
        </p:nvSpPr>
        <p:spPr>
          <a:xfrm>
            <a:off y="1295400" x="457200"/>
            <a:ext cy="4830899" cx="8229600"/>
          </a:xfrm>
          <a:prstGeom prst="rect">
            <a:avLst/>
          </a:prstGeom>
          <a:noFill/>
          <a:ln>
            <a:noFill/>
          </a:ln>
        </p:spPr>
        <p:txBody>
          <a:bodyPr bIns="91425" tIns="91425" lIns="91425" anchor="t" anchorCtr="0" rIns="91425"/>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330" id="330"/>
        <p:cNvGrpSpPr/>
        <p:nvPr/>
      </p:nvGrpSpPr>
      <p:grpSpPr>
        <a:xfrm>
          <a:off y="0" x="0"/>
          <a:ext cy="0" cx="0"/>
          <a:chOff y="0" x="0"/>
          <a:chExt cy="0" cx="0"/>
        </a:xfrm>
      </p:grpSpPr>
      <p:sp>
        <p:nvSpPr>
          <p:cNvPr name="Shape 331" id="331"/>
          <p:cNvSpPr txBox="1"/>
          <p:nvPr>
            <p:ph type="title"/>
          </p:nvPr>
        </p:nvSpPr>
        <p:spPr>
          <a:xfrm>
            <a:off y="274637" x="457200"/>
            <a:ext cy="901199" cx="6705599"/>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2"/>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p:txBody>
      </p:sp>
      <p:sp>
        <p:nvSpPr>
          <p:cNvPr name="Shape 332" id="332"/>
          <p:cNvSpPr txBox="1"/>
          <p:nvPr>
            <p:ph type="body" idx="1"/>
          </p:nvPr>
        </p:nvSpPr>
        <p:spPr>
          <a:xfrm>
            <a:off y="1295400" x="457200"/>
            <a:ext cy="4830899" cx="4038599"/>
          </a:xfrm>
          <a:prstGeom prst="rect">
            <a:avLst/>
          </a:prstGeom>
          <a:noFill/>
          <a:ln>
            <a:noFill/>
          </a:ln>
        </p:spPr>
        <p:txBody>
          <a:bodyPr bIns="91425" tIns="91425" lIns="91425" anchor="t" anchorCtr="0" rIns="91425"/>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p:txBody>
      </p:sp>
      <p:sp>
        <p:nvSpPr>
          <p:cNvPr name="Shape 333" id="333"/>
          <p:cNvSpPr txBox="1"/>
          <p:nvPr>
            <p:ph type="body" idx="2"/>
          </p:nvPr>
        </p:nvSpPr>
        <p:spPr>
          <a:xfrm>
            <a:off y="1295400" x="4648200"/>
            <a:ext cy="4830899" cx="4038599"/>
          </a:xfrm>
          <a:prstGeom prst="rect">
            <a:avLst/>
          </a:prstGeom>
          <a:noFill/>
          <a:ln>
            <a:noFill/>
          </a:ln>
        </p:spPr>
        <p:txBody>
          <a:bodyPr bIns="91425" tIns="91425" lIns="91425" anchor="t" anchorCtr="0" rIns="91425"/>
          <a:lstStyle>
            <a:lvl1pPr rtl="0">
              <a:defRPr sz="2400"/>
            </a:lvl1pPr>
            <a:lvl2pPr rtl="0">
              <a:defRPr sz="2400">
                <a:solidFill>
                  <a:schemeClr val="dk1"/>
                </a:solidFill>
              </a:defRPr>
            </a:lvl2pPr>
            <a:lvl3pPr rtl="0">
              <a:defRPr sz="2400">
                <a:solidFill>
                  <a:schemeClr val="dk1"/>
                </a:solidFill>
              </a:defRPr>
            </a:lvl3pPr>
            <a:lvl4pPr rtl="0">
              <a:defRPr sz="1800">
                <a:solidFill>
                  <a:schemeClr val="dk1"/>
                </a:solidFill>
              </a:defRPr>
            </a:lvl4pPr>
            <a:lvl5pPr rtl="0">
              <a:defRPr sz="1800">
                <a:solidFill>
                  <a:schemeClr val="dk1"/>
                </a:solidFill>
              </a:defRPr>
            </a:lvl5pPr>
            <a:lvl6pPr rtl="0">
              <a:defRPr sz="1800">
                <a:solidFill>
                  <a:schemeClr val="dk1"/>
                </a:solidFill>
              </a:defRPr>
            </a:lvl6pPr>
            <a:lvl7pPr rtl="0">
              <a:defRPr sz="1800">
                <a:solidFill>
                  <a:schemeClr val="dk1"/>
                </a:solidFill>
              </a:defRPr>
            </a:lvl7pPr>
            <a:lvl8pPr rtl="0">
              <a:defRPr sz="1800">
                <a:solidFill>
                  <a:schemeClr val="dk1"/>
                </a:solidFill>
              </a:defRPr>
            </a:lvl8pPr>
            <a:lvl9pPr rtl="0">
              <a:defRPr sz="1800"/>
            </a:lvl9pPr>
          </a:lstStyle>
          <a:p/>
        </p:txBody>
      </p:sp>
      <p:grpSp>
        <p:nvGrpSpPr>
          <p:cNvPr name="Shape 334" id="334"/>
          <p:cNvGrpSpPr/>
          <p:nvPr/>
        </p:nvGrpSpPr>
        <p:grpSpPr>
          <a:xfrm>
            <a:off y="668722" x="7231463"/>
            <a:ext cy="451430" cx="1379137"/>
            <a:chOff y="1685725" x="247175"/>
            <a:chExt cy="2332975" cx="7134700"/>
          </a:xfrm>
        </p:grpSpPr>
        <p:sp>
          <p:nvSpPr>
            <p:cNvPr name="Shape 335" id="335"/>
            <p:cNvSpPr/>
            <p:nvPr/>
          </p:nvSpPr>
          <p:spPr>
            <a:xfrm>
              <a:off y="2271225" x="7066475"/>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336" id="336"/>
            <p:cNvSpPr/>
            <p:nvPr/>
          </p:nvSpPr>
          <p:spPr>
            <a:xfrm>
              <a:off y="2271225" x="7215875"/>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337" id="337"/>
            <p:cNvSpPr/>
            <p:nvPr/>
          </p:nvSpPr>
          <p:spPr>
            <a:xfrm>
              <a:off y="2271225" x="7066475"/>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338" id="338"/>
            <p:cNvSpPr/>
            <p:nvPr/>
          </p:nvSpPr>
          <p:spPr>
            <a:xfrm>
              <a:off y="2284800" x="4422650"/>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339" id="339"/>
            <p:cNvSpPr/>
            <p:nvPr/>
          </p:nvSpPr>
          <p:spPr>
            <a:xfrm>
              <a:off y="2360250" x="4736525"/>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340" id="340"/>
            <p:cNvSpPr/>
            <p:nvPr/>
          </p:nvSpPr>
          <p:spPr>
            <a:xfrm>
              <a:off y="3374325" x="4623350"/>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341" id="341"/>
            <p:cNvSpPr/>
            <p:nvPr/>
          </p:nvSpPr>
          <p:spPr>
            <a:xfrm>
              <a:off y="2284800" x="4422650"/>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342" id="342"/>
            <p:cNvSpPr/>
            <p:nvPr/>
          </p:nvSpPr>
          <p:spPr>
            <a:xfrm>
              <a:off y="2253125" x="3281825"/>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343" id="343"/>
            <p:cNvSpPr/>
            <p:nvPr/>
          </p:nvSpPr>
          <p:spPr>
            <a:xfrm>
              <a:off y="2322525" x="3502150"/>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344" id="344"/>
            <p:cNvSpPr/>
            <p:nvPr/>
          </p:nvSpPr>
          <p:spPr>
            <a:xfrm>
              <a:off y="2253125" x="3281825"/>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345" id="345"/>
            <p:cNvSpPr/>
            <p:nvPr/>
          </p:nvSpPr>
          <p:spPr>
            <a:xfrm>
              <a:off y="2253125" x="2006700"/>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346" id="346"/>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347" id="347"/>
            <p:cNvSpPr/>
            <p:nvPr/>
          </p:nvSpPr>
          <p:spPr>
            <a:xfrm>
              <a:off y="2253125" x="2006700"/>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348" id="348"/>
            <p:cNvSpPr/>
            <p:nvPr/>
          </p:nvSpPr>
          <p:spPr>
            <a:xfrm>
              <a:off y="1738550" x="247175"/>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349" id="349"/>
            <p:cNvSpPr/>
            <p:nvPr/>
          </p:nvSpPr>
          <p:spPr>
            <a:xfrm>
              <a:off y="1738550" x="247175"/>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350" id="350"/>
            <p:cNvSpPr/>
            <p:nvPr/>
          </p:nvSpPr>
          <p:spPr>
            <a:xfrm>
              <a:off y="1685725"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351" id="351"/>
            <p:cNvSpPr/>
            <p:nvPr/>
          </p:nvSpPr>
          <p:spPr>
            <a:xfrm>
              <a:off y="1685725"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352" id="352"/>
            <p:cNvSpPr/>
            <p:nvPr/>
          </p:nvSpPr>
          <p:spPr>
            <a:xfrm>
              <a:off y="2253125" x="6148975"/>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353" id="353"/>
            <p:cNvSpPr/>
            <p:nvPr/>
          </p:nvSpPr>
          <p:spPr>
            <a:xfrm>
              <a:off y="2328575" x="6343650"/>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354" id="354"/>
            <p:cNvSpPr/>
            <p:nvPr/>
          </p:nvSpPr>
          <p:spPr>
            <a:xfrm>
              <a:off y="2253125" x="6148975"/>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355" id="355"/>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sp>
        <p:nvSpPr>
          <p:cNvPr name="Shape 356" id="356"/>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cxnSp>
        <p:nvCxnSpPr>
          <p:cNvPr name="Shape 357" id="357"/>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358" id="358"/>
        <p:cNvGrpSpPr/>
        <p:nvPr/>
      </p:nvGrpSpPr>
      <p:grpSpPr>
        <a:xfrm>
          <a:off y="0" x="0"/>
          <a:ext cy="0" cx="0"/>
          <a:chOff y="0" x="0"/>
          <a:chExt cy="0" cx="0"/>
        </a:xfrm>
      </p:grpSpPr>
      <p:sp>
        <p:nvSpPr>
          <p:cNvPr name="Shape 359" id="359"/>
          <p:cNvSpPr txBox="1"/>
          <p:nvPr>
            <p:ph type="title"/>
          </p:nvPr>
        </p:nvSpPr>
        <p:spPr>
          <a:xfrm>
            <a:off y="274637" x="457200"/>
            <a:ext cy="901199" cx="6705599"/>
          </a:xfrm>
          <a:prstGeom prst="rect">
            <a:avLst/>
          </a:prstGeom>
          <a:noFill/>
          <a:ln>
            <a:noFill/>
          </a:ln>
        </p:spPr>
        <p:txBody>
          <a:bodyPr bIns="91425" tIns="91425" lIns="91425" anchor="b" anchorCtr="0" rIns="91425"/>
          <a:lstStyle>
            <a:lvl1pPr rtl="0">
              <a:defRPr>
                <a:solidFill>
                  <a:schemeClr val="dk2"/>
                </a:solidFill>
              </a:defRPr>
            </a:lvl1pPr>
            <a:lvl2pPr rtl="0">
              <a:defRPr>
                <a:solidFill>
                  <a:schemeClr val="dk2"/>
                </a:solidFill>
              </a:defRPr>
            </a:lvl2pPr>
            <a:lvl3pPr rtl="0">
              <a:defRPr>
                <a:solidFill>
                  <a:schemeClr val="dk2"/>
                </a:solidFill>
              </a:defRPr>
            </a:lvl3pPr>
            <a:lvl4pPr rtl="0">
              <a:defRPr>
                <a:solidFill>
                  <a:schemeClr val="dk2"/>
                </a:solidFill>
              </a:defRPr>
            </a:lvl4pPr>
            <a:lvl5pPr rtl="0">
              <a:defRPr>
                <a:solidFill>
                  <a:schemeClr val="dk2"/>
                </a:solidFill>
              </a:defRPr>
            </a:lvl5pPr>
            <a:lvl6pPr rtl="0">
              <a:defRPr>
                <a:solidFill>
                  <a:schemeClr val="dk2"/>
                </a:solidFill>
              </a:defRPr>
            </a:lvl6pPr>
            <a:lvl7pPr rtl="0">
              <a:defRPr>
                <a:solidFill>
                  <a:schemeClr val="dk2"/>
                </a:solidFill>
              </a:defRPr>
            </a:lvl7pPr>
            <a:lvl8pPr rtl="0">
              <a:defRPr>
                <a:solidFill>
                  <a:schemeClr val="dk2"/>
                </a:solidFill>
              </a:defRPr>
            </a:lvl8pPr>
            <a:lvl9pPr rtl="0">
              <a:defRPr>
                <a:solidFill>
                  <a:schemeClr val="dk2"/>
                </a:solidFill>
              </a:defRPr>
            </a:lvl9pPr>
          </a:lstStyle>
          <a:p/>
        </p:txBody>
      </p:sp>
      <p:grpSp>
        <p:nvGrpSpPr>
          <p:cNvPr name="Shape 360" id="360"/>
          <p:cNvGrpSpPr/>
          <p:nvPr/>
        </p:nvGrpSpPr>
        <p:grpSpPr>
          <a:xfrm>
            <a:off y="668722" x="7231463"/>
            <a:ext cy="451430" cx="1379137"/>
            <a:chOff y="1685724" x="247173"/>
            <a:chExt cy="2332975" cx="7134698"/>
          </a:xfrm>
        </p:grpSpPr>
        <p:sp>
          <p:nvSpPr>
            <p:cNvPr name="Shape 361" id="361"/>
            <p:cNvSpPr/>
            <p:nvPr/>
          </p:nvSpPr>
          <p:spPr>
            <a:xfrm>
              <a:off y="2271224" x="7066472"/>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362" id="362"/>
            <p:cNvSpPr/>
            <p:nvPr/>
          </p:nvSpPr>
          <p:spPr>
            <a:xfrm>
              <a:off y="2271224" x="7215872"/>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363" id="363"/>
            <p:cNvSpPr/>
            <p:nvPr/>
          </p:nvSpPr>
          <p:spPr>
            <a:xfrm>
              <a:off y="2271224" x="7066472"/>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364" id="364"/>
            <p:cNvSpPr/>
            <p:nvPr/>
          </p:nvSpPr>
          <p:spPr>
            <a:xfrm>
              <a:off y="2284800" x="4422648"/>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365" id="365"/>
            <p:cNvSpPr/>
            <p:nvPr/>
          </p:nvSpPr>
          <p:spPr>
            <a:xfrm>
              <a:off y="2360247" x="4736523"/>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366" id="366"/>
            <p:cNvSpPr/>
            <p:nvPr/>
          </p:nvSpPr>
          <p:spPr>
            <a:xfrm>
              <a:off y="3374326" x="4623348"/>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367" id="367"/>
            <p:cNvSpPr/>
            <p:nvPr/>
          </p:nvSpPr>
          <p:spPr>
            <a:xfrm>
              <a:off y="2284800" x="4422648"/>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368" id="368"/>
            <p:cNvSpPr/>
            <p:nvPr/>
          </p:nvSpPr>
          <p:spPr>
            <a:xfrm>
              <a:off y="2253125" x="3281826"/>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369" id="369"/>
            <p:cNvSpPr/>
            <p:nvPr/>
          </p:nvSpPr>
          <p:spPr>
            <a:xfrm>
              <a:off y="2322525" x="3502146"/>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370" id="370"/>
            <p:cNvSpPr/>
            <p:nvPr/>
          </p:nvSpPr>
          <p:spPr>
            <a:xfrm>
              <a:off y="2253125" x="3281826"/>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371" id="371"/>
            <p:cNvSpPr/>
            <p:nvPr/>
          </p:nvSpPr>
          <p:spPr>
            <a:xfrm>
              <a:off y="2253125" x="2006699"/>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372" id="372"/>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373" id="373"/>
            <p:cNvSpPr/>
            <p:nvPr/>
          </p:nvSpPr>
          <p:spPr>
            <a:xfrm>
              <a:off y="2253125" x="2006699"/>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374" id="374"/>
            <p:cNvSpPr/>
            <p:nvPr/>
          </p:nvSpPr>
          <p:spPr>
            <a:xfrm>
              <a:off y="1738550" x="247173"/>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375" id="375"/>
            <p:cNvSpPr/>
            <p:nvPr/>
          </p:nvSpPr>
          <p:spPr>
            <a:xfrm>
              <a:off y="1738550" x="247173"/>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376" id="376"/>
            <p:cNvSpPr/>
            <p:nvPr/>
          </p:nvSpPr>
          <p:spPr>
            <a:xfrm>
              <a:off y="1685724"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377" id="377"/>
            <p:cNvSpPr/>
            <p:nvPr/>
          </p:nvSpPr>
          <p:spPr>
            <a:xfrm>
              <a:off y="1685724"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378" id="378"/>
            <p:cNvSpPr/>
            <p:nvPr/>
          </p:nvSpPr>
          <p:spPr>
            <a:xfrm>
              <a:off y="2253125" x="6148976"/>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379" id="379"/>
            <p:cNvSpPr/>
            <p:nvPr/>
          </p:nvSpPr>
          <p:spPr>
            <a:xfrm>
              <a:off y="2328573" x="6343648"/>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380" id="380"/>
            <p:cNvSpPr/>
            <p:nvPr/>
          </p:nvSpPr>
          <p:spPr>
            <a:xfrm>
              <a:off y="2253125" x="6148976"/>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381" id="381"/>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cxnSp>
        <p:nvCxnSpPr>
          <p:cNvPr name="Shape 382" id="382"/>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
        <p:nvSpPr>
          <p:cNvPr name="Shape 383" id="383"/>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384" id="384"/>
        <p:cNvGrpSpPr/>
        <p:nvPr/>
      </p:nvGrpSpPr>
      <p:grpSpPr>
        <a:xfrm>
          <a:off y="0" x="0"/>
          <a:ext cy="0" cx="0"/>
          <a:chOff y="0" x="0"/>
          <a:chExt cy="0" cx="0"/>
        </a:xfrm>
      </p:grpSpPr>
      <p:grpSp>
        <p:nvGrpSpPr>
          <p:cNvPr name="Shape 385" id="385"/>
          <p:cNvGrpSpPr/>
          <p:nvPr/>
        </p:nvGrpSpPr>
        <p:grpSpPr>
          <a:xfrm>
            <a:off y="668722" x="7231463"/>
            <a:ext cy="451430" cx="1379137"/>
            <a:chOff y="1685724" x="247173"/>
            <a:chExt cy="2332975" cx="7134698"/>
          </a:xfrm>
        </p:grpSpPr>
        <p:sp>
          <p:nvSpPr>
            <p:cNvPr name="Shape 386" id="386"/>
            <p:cNvSpPr/>
            <p:nvPr/>
          </p:nvSpPr>
          <p:spPr>
            <a:xfrm>
              <a:off y="2271224" x="7066472"/>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387" id="387"/>
            <p:cNvSpPr/>
            <p:nvPr/>
          </p:nvSpPr>
          <p:spPr>
            <a:xfrm>
              <a:off y="2271224" x="7215872"/>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388" id="388"/>
            <p:cNvSpPr/>
            <p:nvPr/>
          </p:nvSpPr>
          <p:spPr>
            <a:xfrm>
              <a:off y="2271224" x="7066472"/>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389" id="389"/>
            <p:cNvSpPr/>
            <p:nvPr/>
          </p:nvSpPr>
          <p:spPr>
            <a:xfrm>
              <a:off y="2284800" x="4422648"/>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390" id="390"/>
            <p:cNvSpPr/>
            <p:nvPr/>
          </p:nvSpPr>
          <p:spPr>
            <a:xfrm>
              <a:off y="2360247" x="4736523"/>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391" id="391"/>
            <p:cNvSpPr/>
            <p:nvPr/>
          </p:nvSpPr>
          <p:spPr>
            <a:xfrm>
              <a:off y="3374326" x="4623348"/>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392" id="392"/>
            <p:cNvSpPr/>
            <p:nvPr/>
          </p:nvSpPr>
          <p:spPr>
            <a:xfrm>
              <a:off y="2284800" x="4422648"/>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393" id="393"/>
            <p:cNvSpPr/>
            <p:nvPr/>
          </p:nvSpPr>
          <p:spPr>
            <a:xfrm>
              <a:off y="2253125" x="3281826"/>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394" id="394"/>
            <p:cNvSpPr/>
            <p:nvPr/>
          </p:nvSpPr>
          <p:spPr>
            <a:xfrm>
              <a:off y="2322525" x="3502146"/>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395" id="395"/>
            <p:cNvSpPr/>
            <p:nvPr/>
          </p:nvSpPr>
          <p:spPr>
            <a:xfrm>
              <a:off y="2253125" x="3281826"/>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396" id="396"/>
            <p:cNvSpPr/>
            <p:nvPr/>
          </p:nvSpPr>
          <p:spPr>
            <a:xfrm>
              <a:off y="2253125" x="2006699"/>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397" id="397"/>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398" id="398"/>
            <p:cNvSpPr/>
            <p:nvPr/>
          </p:nvSpPr>
          <p:spPr>
            <a:xfrm>
              <a:off y="2253125" x="2006699"/>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399" id="399"/>
            <p:cNvSpPr/>
            <p:nvPr/>
          </p:nvSpPr>
          <p:spPr>
            <a:xfrm>
              <a:off y="1738550" x="247173"/>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400" id="400"/>
            <p:cNvSpPr/>
            <p:nvPr/>
          </p:nvSpPr>
          <p:spPr>
            <a:xfrm>
              <a:off y="1738550" x="247173"/>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401" id="401"/>
            <p:cNvSpPr/>
            <p:nvPr/>
          </p:nvSpPr>
          <p:spPr>
            <a:xfrm>
              <a:off y="1685724"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402" id="402"/>
            <p:cNvSpPr/>
            <p:nvPr/>
          </p:nvSpPr>
          <p:spPr>
            <a:xfrm>
              <a:off y="1685724"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403" id="403"/>
            <p:cNvSpPr/>
            <p:nvPr/>
          </p:nvSpPr>
          <p:spPr>
            <a:xfrm>
              <a:off y="2253125" x="6148976"/>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404" id="404"/>
            <p:cNvSpPr/>
            <p:nvPr/>
          </p:nvSpPr>
          <p:spPr>
            <a:xfrm>
              <a:off y="2328573" x="6343648"/>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405" id="405"/>
            <p:cNvSpPr/>
            <p:nvPr/>
          </p:nvSpPr>
          <p:spPr>
            <a:xfrm>
              <a:off y="2253125" x="6148976"/>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406" id="406"/>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cxnSp>
        <p:nvCxnSpPr>
          <p:cNvPr name="Shape 407" id="407"/>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
        <p:nvSpPr>
          <p:cNvPr name="Shape 408" id="408"/>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sp>
        <p:nvSpPr>
          <p:cNvPr name="Shape 409" id="409"/>
          <p:cNvSpPr txBox="1"/>
          <p:nvPr>
            <p:ph type="body" idx="1"/>
          </p:nvPr>
        </p:nvSpPr>
        <p:spPr>
          <a:xfrm>
            <a:off y="5486400" x="457200"/>
            <a:ext cy="612599" cx="8229600"/>
          </a:xfrm>
          <a:prstGeom prst="rect">
            <a:avLst/>
          </a:prstGeom>
          <a:noFill/>
          <a:ln>
            <a:noFill/>
          </a:ln>
        </p:spPr>
        <p:txBody>
          <a:bodyPr bIns="91425" tIns="91425" lIns="91425" anchor="t" anchorCtr="0" rIns="91425"/>
          <a:lstStyle>
            <a:lvl1pPr indent="-342900" algn="l" marL="342900" rtl="0">
              <a:lnSpc>
                <a:spcPct val="100000"/>
              </a:lnSpc>
              <a:spcBef>
                <a:spcPts val="480"/>
              </a:spcBef>
              <a:spcAft>
                <a:spcPts val="0"/>
              </a:spcAft>
              <a:buClr>
                <a:schemeClr val="dk1"/>
              </a:buClr>
              <a:buSzPct val="166666"/>
              <a:buFont typeface="Arial"/>
              <a:buChar char="•"/>
              <a:defRPr sz="2400">
                <a:solidFill>
                  <a:schemeClr val="dk1"/>
                </a:solidFill>
              </a:defRPr>
            </a:lvl1pPr>
            <a:lvl2pPr rtl="0">
              <a:defRPr sz="2400">
                <a:solidFill>
                  <a:schemeClr val="dk1"/>
                </a:solidFill>
              </a:defRPr>
            </a:lvl2pPr>
            <a:lvl3pPr rtl="0">
              <a:defRPr sz="2400">
                <a:solidFill>
                  <a:schemeClr val="dk1"/>
                </a:solidFill>
              </a:defRPr>
            </a:lvl3pPr>
            <a:lvl4pPr rtl="0">
              <a:defRPr sz="2400">
                <a:solidFill>
                  <a:schemeClr val="dk1"/>
                </a:solidFill>
              </a:defRPr>
            </a:lvl4pPr>
            <a:lvl5pPr rtl="0">
              <a:defRPr sz="2400">
                <a:solidFill>
                  <a:schemeClr val="dk1"/>
                </a:solidFill>
              </a:defRPr>
            </a:lvl5pPr>
            <a:lvl6pPr rtl="0">
              <a:defRPr sz="2400">
                <a:solidFill>
                  <a:schemeClr val="dk1"/>
                </a:solidFill>
              </a:defRPr>
            </a:lvl6pPr>
            <a:lvl7pPr rtl="0">
              <a:defRPr sz="2400">
                <a:solidFill>
                  <a:schemeClr val="dk1"/>
                </a:solidFill>
              </a:defRPr>
            </a:lvl7pPr>
            <a:lvl8pPr rtl="0">
              <a:defRPr sz="2400">
                <a:solidFill>
                  <a:schemeClr val="dk1"/>
                </a:solidFill>
              </a:defRPr>
            </a:lvl8pPr>
            <a:lvl9pPr rtl="0">
              <a:defRPr sz="24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410" id="410"/>
        <p:cNvGrpSpPr/>
        <p:nvPr/>
      </p:nvGrpSpPr>
      <p:grpSpPr>
        <a:xfrm>
          <a:off y="0" x="0"/>
          <a:ext cy="0" cx="0"/>
          <a:chOff y="0" x="0"/>
          <a:chExt cy="0" cx="0"/>
        </a:xfrm>
      </p:grpSpPr>
      <p:grpSp>
        <p:nvGrpSpPr>
          <p:cNvPr name="Shape 411" id="411"/>
          <p:cNvGrpSpPr/>
          <p:nvPr/>
        </p:nvGrpSpPr>
        <p:grpSpPr>
          <a:xfrm>
            <a:off y="668722" x="7231463"/>
            <a:ext cy="451430" cx="1379137"/>
            <a:chOff y="1685725" x="247175"/>
            <a:chExt cy="2332975" cx="7134700"/>
          </a:xfrm>
        </p:grpSpPr>
        <p:sp>
          <p:nvSpPr>
            <p:cNvPr name="Shape 412" id="412"/>
            <p:cNvSpPr/>
            <p:nvPr/>
          </p:nvSpPr>
          <p:spPr>
            <a:xfrm>
              <a:off y="2271225" x="7066475"/>
              <a:ext cy="166025" cx="315400"/>
            </a:xfrm>
            <a:custGeom>
              <a:pathLst>
                <a:path extrusionOk="0" h="6641" w="12616">
                  <a:moveTo>
                    <a:pt y="1" x="1"/>
                  </a:moveTo>
                  <a:lnTo>
                    <a:pt y="665" x="1"/>
                  </a:lnTo>
                  <a:lnTo>
                    <a:pt y="665" x="2113"/>
                  </a:lnTo>
                  <a:lnTo>
                    <a:pt y="6640" x="2113"/>
                  </a:lnTo>
                  <a:lnTo>
                    <a:pt y="6640" x="2898"/>
                  </a:lnTo>
                  <a:lnTo>
                    <a:pt y="665" x="2898"/>
                  </a:lnTo>
                  <a:lnTo>
                    <a:pt y="665" x="5011"/>
                  </a:lnTo>
                  <a:lnTo>
                    <a:pt y="1" x="5011"/>
                  </a:lnTo>
                  <a:close/>
                  <a:moveTo>
                    <a:pt y="1" x="5976"/>
                  </a:moveTo>
                  <a:lnTo>
                    <a:pt y="6640" x="5976"/>
                  </a:lnTo>
                  <a:lnTo>
                    <a:pt y="6640" x="6701"/>
                  </a:lnTo>
                  <a:lnTo>
                    <a:pt y="2415" x="6701"/>
                  </a:lnTo>
                  <a:lnTo>
                    <a:pt y="1510" x="6701"/>
                  </a:lnTo>
                  <a:lnTo>
                    <a:pt y="725" x="6640"/>
                  </a:lnTo>
                  <a:lnTo>
                    <a:pt y="725" x="6701"/>
                  </a:lnTo>
                  <a:lnTo>
                    <a:pt y="6640" x="8934"/>
                  </a:lnTo>
                  <a:lnTo>
                    <a:pt y="6640" x="9538"/>
                  </a:lnTo>
                  <a:lnTo>
                    <a:pt y="725" x="11831"/>
                  </a:lnTo>
                  <a:lnTo>
                    <a:pt y="725" x="11892"/>
                  </a:lnTo>
                  <a:lnTo>
                    <a:pt y="2355" x="11831"/>
                  </a:lnTo>
                  <a:lnTo>
                    <a:pt y="6640" x="11831"/>
                  </a:lnTo>
                  <a:lnTo>
                    <a:pt y="6640" x="12616"/>
                  </a:lnTo>
                  <a:lnTo>
                    <a:pt y="1" x="12616"/>
                  </a:lnTo>
                  <a:lnTo>
                    <a:pt y="1" x="11409"/>
                  </a:lnTo>
                  <a:lnTo>
                    <a:pt y="5494" x="9296"/>
                  </a:lnTo>
                  <a:lnTo>
                    <a:pt y="1" x="7184"/>
                  </a:lnTo>
                  <a:close/>
                </a:path>
              </a:pathLst>
            </a:custGeom>
            <a:solidFill>
              <a:srgbClr val="969899"/>
            </a:solidFill>
            <a:ln>
              <a:noFill/>
            </a:ln>
          </p:spPr>
          <p:txBody>
            <a:bodyPr bIns="91425" tIns="91425" lIns="91425" anchor="ctr" anchorCtr="0" rIns="91425">
              <a:spAutoFit/>
            </a:bodyPr>
            <a:lstStyle/>
            <a:p/>
          </p:txBody>
        </p:sp>
        <p:sp>
          <p:nvSpPr>
            <p:cNvPr name="Shape 413" id="413"/>
            <p:cNvSpPr/>
            <p:nvPr/>
          </p:nvSpPr>
          <p:spPr>
            <a:xfrm>
              <a:off y="2271225" x="7215875"/>
              <a:ext cy="166025" cx="166000"/>
            </a:xfrm>
            <a:custGeom>
              <a:pathLst>
                <a:path extrusionOk="0" h="6641" w="6640" fill="none">
                  <a:moveTo>
                    <a:pt y="6640" x="3562"/>
                  </a:moveTo>
                  <a:lnTo>
                    <a:pt y="725" x="5855"/>
                  </a:lnTo>
                  <a:lnTo>
                    <a:pt y="725" x="5916"/>
                  </a:lnTo>
                  <a:lnTo>
                    <a:pt y="725" x="5916"/>
                  </a:lnTo>
                  <a:lnTo>
                    <a:pt y="2355" x="5855"/>
                  </a:lnTo>
                  <a:lnTo>
                    <a:pt y="6640" x="5855"/>
                  </a:lnTo>
                  <a:lnTo>
                    <a:pt y="6640" x="6640"/>
                  </a:lnTo>
                  <a:lnTo>
                    <a:pt y="1" x="6640"/>
                  </a:lnTo>
                  <a:lnTo>
                    <a:pt y="1" x="5433"/>
                  </a:lnTo>
                  <a:lnTo>
                    <a:pt y="5494" x="3320"/>
                  </a:lnTo>
                  <a:lnTo>
                    <a:pt y="5494" x="3320"/>
                  </a:lnTo>
                  <a:lnTo>
                    <a:pt y="1" x="1208"/>
                  </a:lnTo>
                  <a:lnTo>
                    <a:pt y="1" x="0"/>
                  </a:lnTo>
                  <a:lnTo>
                    <a:pt y="6640" x="0"/>
                  </a:lnTo>
                  <a:lnTo>
                    <a:pt y="6640" x="725"/>
                  </a:lnTo>
                  <a:lnTo>
                    <a:pt y="2415" x="725"/>
                  </a:lnTo>
                  <a:lnTo>
                    <a:pt y="2415" x="725"/>
                  </a:lnTo>
                  <a:lnTo>
                    <a:pt y="1510" x="725"/>
                  </a:lnTo>
                  <a:lnTo>
                    <a:pt y="725" x="664"/>
                  </a:lnTo>
                  <a:lnTo>
                    <a:pt y="725" x="725"/>
                  </a:lnTo>
                  <a:lnTo>
                    <a:pt y="6640" x="2958"/>
                  </a:lnTo>
                  <a:lnTo>
                    <a:pt y="6640" x="3562"/>
                  </a:lnTo>
                </a:path>
              </a:pathLst>
            </a:custGeom>
            <a:noFill/>
            <a:ln>
              <a:noFill/>
            </a:ln>
          </p:spPr>
          <p:txBody>
            <a:bodyPr bIns="91425" tIns="91425" lIns="91425" anchor="ctr" anchorCtr="0" rIns="91425">
              <a:spAutoFit/>
            </a:bodyPr>
            <a:lstStyle/>
            <a:p/>
          </p:txBody>
        </p:sp>
        <p:sp>
          <p:nvSpPr>
            <p:cNvPr name="Shape 414" id="414"/>
            <p:cNvSpPr/>
            <p:nvPr/>
          </p:nvSpPr>
          <p:spPr>
            <a:xfrm>
              <a:off y="2271225" x="7066475"/>
              <a:ext cy="166025" cx="125275"/>
            </a:xfrm>
            <a:custGeom>
              <a:pathLst>
                <a:path extrusionOk="0" h="6641" w="5011" fill="none">
                  <a:moveTo>
                    <a:pt y="665" x="2898"/>
                  </a:moveTo>
                  <a:lnTo>
                    <a:pt y="665" x="5011"/>
                  </a:lnTo>
                  <a:lnTo>
                    <a:pt y="1" x="5011"/>
                  </a:lnTo>
                  <a:lnTo>
                    <a:pt y="1" x="1"/>
                  </a:lnTo>
                  <a:lnTo>
                    <a:pt y="665" x="1"/>
                  </a:lnTo>
                  <a:lnTo>
                    <a:pt y="665" x="2113"/>
                  </a:lnTo>
                  <a:lnTo>
                    <a:pt y="6640" x="2113"/>
                  </a:lnTo>
                  <a:lnTo>
                    <a:pt y="6640" x="2898"/>
                  </a:lnTo>
                  <a:lnTo>
                    <a:pt y="665" x="2898"/>
                  </a:lnTo>
                </a:path>
              </a:pathLst>
            </a:custGeom>
            <a:noFill/>
            <a:ln>
              <a:noFill/>
            </a:ln>
          </p:spPr>
          <p:txBody>
            <a:bodyPr bIns="91425" tIns="91425" lIns="91425" anchor="ctr" anchorCtr="0" rIns="91425">
              <a:spAutoFit/>
            </a:bodyPr>
            <a:lstStyle/>
            <a:p/>
          </p:txBody>
        </p:sp>
        <p:sp>
          <p:nvSpPr>
            <p:cNvPr name="Shape 415" id="415"/>
            <p:cNvSpPr/>
            <p:nvPr/>
          </p:nvSpPr>
          <p:spPr>
            <a:xfrm>
              <a:off y="2284800" x="4422650"/>
              <a:ext cy="1733900" cx="1134825"/>
            </a:xfrm>
            <a:custGeom>
              <a:pathLst>
                <a:path extrusionOk="0" h="69356" w="45393">
                  <a:moveTo>
                    <a:pt y="3019" x="21610"/>
                  </a:moveTo>
                  <a:lnTo>
                    <a:pt y="3140" x="22334"/>
                  </a:lnTo>
                  <a:lnTo>
                    <a:pt y="3260" x="22938"/>
                  </a:lnTo>
                  <a:lnTo>
                    <a:pt y="3442" x="23602"/>
                  </a:lnTo>
                  <a:lnTo>
                    <a:pt y="3683" x="24206"/>
                  </a:lnTo>
                  <a:lnTo>
                    <a:pt y="3985" x="24809"/>
                  </a:lnTo>
                  <a:lnTo>
                    <a:pt y="4347" x="25352"/>
                  </a:lnTo>
                  <a:lnTo>
                    <a:pt y="4709" x="25896"/>
                  </a:lnTo>
                  <a:lnTo>
                    <a:pt y="5132" x="26439"/>
                  </a:lnTo>
                  <a:lnTo>
                    <a:pt y="5554" x="26922"/>
                  </a:lnTo>
                  <a:lnTo>
                    <a:pt y="6037" x="27405"/>
                  </a:lnTo>
                  <a:lnTo>
                    <a:pt y="6580" x="27888"/>
                  </a:lnTo>
                  <a:lnTo>
                    <a:pt y="7727" x="28733"/>
                  </a:lnTo>
                  <a:lnTo>
                    <a:pt y="8934" x="29517"/>
                  </a:lnTo>
                  <a:lnTo>
                    <a:pt y="10202" x="30181"/>
                  </a:lnTo>
                  <a:lnTo>
                    <a:pt y="11590" x="30785"/>
                  </a:lnTo>
                  <a:lnTo>
                    <a:pt y="12979" x="31268"/>
                  </a:lnTo>
                  <a:lnTo>
                    <a:pt y="14367" x="31690"/>
                  </a:lnTo>
                  <a:lnTo>
                    <a:pt y="15755" x="31992"/>
                  </a:lnTo>
                  <a:lnTo>
                    <a:pt y="17144" x="32234"/>
                  </a:lnTo>
                  <a:lnTo>
                    <a:pt y="18471" x="32354"/>
                  </a:lnTo>
                  <a:lnTo>
                    <a:pt y="19739" x="32415"/>
                  </a:lnTo>
                  <a:lnTo>
                    <a:pt y="20403" x="32415"/>
                  </a:lnTo>
                  <a:lnTo>
                    <a:pt y="21188" x="32354"/>
                  </a:lnTo>
                  <a:lnTo>
                    <a:pt y="22033" x="32234"/>
                  </a:lnTo>
                  <a:lnTo>
                    <a:pt y="22878" x="32052"/>
                  </a:lnTo>
                  <a:lnTo>
                    <a:pt y="23783" x="31751"/>
                  </a:lnTo>
                  <a:lnTo>
                    <a:pt y="24689" x="31388"/>
                  </a:lnTo>
                  <a:lnTo>
                    <a:pt y="25172" x="31087"/>
                  </a:lnTo>
                  <a:lnTo>
                    <a:pt y="25594" x="30845"/>
                  </a:lnTo>
                  <a:lnTo>
                    <a:pt y="26017" x="30483"/>
                  </a:lnTo>
                  <a:lnTo>
                    <a:pt y="26379" x="30121"/>
                  </a:lnTo>
                  <a:lnTo>
                    <a:pt y="26922" x="29517"/>
                  </a:lnTo>
                  <a:lnTo>
                    <a:pt y="27405" x="28853"/>
                  </a:lnTo>
                  <a:lnTo>
                    <a:pt y="27827" x="28129"/>
                  </a:lnTo>
                  <a:lnTo>
                    <a:pt y="28190" x="27344"/>
                  </a:lnTo>
                  <a:lnTo>
                    <a:pt y="28491" x="26499"/>
                  </a:lnTo>
                  <a:lnTo>
                    <a:pt y="28733" x="25654"/>
                  </a:lnTo>
                  <a:lnTo>
                    <a:pt y="28914" x="24809"/>
                  </a:lnTo>
                  <a:lnTo>
                    <a:pt y="28914" x="23240"/>
                  </a:lnTo>
                  <a:lnTo>
                    <a:pt y="28854" x="22515"/>
                  </a:lnTo>
                  <a:lnTo>
                    <a:pt y="28672" x="21851"/>
                  </a:lnTo>
                  <a:lnTo>
                    <a:pt y="28491" x="21187"/>
                  </a:lnTo>
                  <a:lnTo>
                    <a:pt y="28250" x="20584"/>
                  </a:lnTo>
                  <a:lnTo>
                    <a:pt y="27948" x="19980"/>
                  </a:lnTo>
                  <a:lnTo>
                    <a:pt y="27646" x="19437"/>
                  </a:lnTo>
                  <a:lnTo>
                    <a:pt y="27284" x="18833"/>
                  </a:lnTo>
                  <a:lnTo>
                    <a:pt y="26862" x="18350"/>
                  </a:lnTo>
                  <a:lnTo>
                    <a:pt y="26439" x="17807"/>
                  </a:lnTo>
                  <a:lnTo>
                    <a:pt y="25956" x="17385"/>
                  </a:lnTo>
                  <a:lnTo>
                    <a:pt y="25413" x="16902"/>
                  </a:lnTo>
                  <a:lnTo>
                    <a:pt y="24326" x="16057"/>
                  </a:lnTo>
                  <a:lnTo>
                    <a:pt y="23119" x="15332"/>
                  </a:lnTo>
                  <a:lnTo>
                    <a:pt y="21852" x="14668"/>
                  </a:lnTo>
                  <a:lnTo>
                    <a:pt y="20524" x="14125"/>
                  </a:lnTo>
                  <a:lnTo>
                    <a:pt y="19196" x="13642"/>
                  </a:lnTo>
                  <a:lnTo>
                    <a:pt y="17868" x="13220"/>
                  </a:lnTo>
                  <a:lnTo>
                    <a:pt y="16480" x="12918"/>
                  </a:lnTo>
                  <a:lnTo>
                    <a:pt y="15212" x="12737"/>
                  </a:lnTo>
                  <a:lnTo>
                    <a:pt y="13944" x="12616"/>
                  </a:lnTo>
                  <a:lnTo>
                    <a:pt y="12737" x="12556"/>
                  </a:lnTo>
                  <a:lnTo>
                    <a:pt y="11832" x="12616"/>
                  </a:lnTo>
                  <a:lnTo>
                    <a:pt y="10987" x="12677"/>
                  </a:lnTo>
                  <a:lnTo>
                    <a:pt y="10081" x="12797"/>
                  </a:lnTo>
                  <a:lnTo>
                    <a:pt y="9236" x="12978"/>
                  </a:lnTo>
                  <a:lnTo>
                    <a:pt y="8391" x="13280"/>
                  </a:lnTo>
                  <a:lnTo>
                    <a:pt y="7546" x="13582"/>
                  </a:lnTo>
                  <a:lnTo>
                    <a:pt y="6761" x="14065"/>
                  </a:lnTo>
                  <a:lnTo>
                    <a:pt y="6037" x="14548"/>
                  </a:lnTo>
                  <a:lnTo>
                    <a:pt y="5373" x="15151"/>
                  </a:lnTo>
                  <a:lnTo>
                    <a:pt y="4769" x="15815"/>
                  </a:lnTo>
                  <a:lnTo>
                    <a:pt y="4287" x="16600"/>
                  </a:lnTo>
                  <a:lnTo>
                    <a:pt y="3804" x="17385"/>
                  </a:lnTo>
                  <a:lnTo>
                    <a:pt y="3502" x="18290"/>
                  </a:lnTo>
                  <a:lnTo>
                    <a:pt y="3200" x="19135"/>
                  </a:lnTo>
                  <a:lnTo>
                    <a:pt y="3079" x="20041"/>
                  </a:lnTo>
                  <a:lnTo>
                    <a:pt y="3019" x="20946"/>
                  </a:lnTo>
                  <a:close/>
                  <a:moveTo>
                    <a:pt y="43582" x="26499"/>
                  </a:moveTo>
                  <a:lnTo>
                    <a:pt y="43702" x="27465"/>
                  </a:lnTo>
                  <a:lnTo>
                    <a:pt y="45393" x="29879"/>
                  </a:lnTo>
                  <a:lnTo>
                    <a:pt y="46962" x="31932"/>
                  </a:lnTo>
                  <a:lnTo>
                    <a:pt y="47686" x="32837"/>
                  </a:lnTo>
                  <a:lnTo>
                    <a:pt y="48411" x="33682"/>
                  </a:lnTo>
                  <a:lnTo>
                    <a:pt y="49075" x="34407"/>
                  </a:lnTo>
                  <a:lnTo>
                    <a:pt y="49799" x="35010"/>
                  </a:lnTo>
                  <a:lnTo>
                    <a:pt y="50463" x="35614"/>
                  </a:lnTo>
                  <a:lnTo>
                    <a:pt y="51127" x="36097"/>
                  </a:lnTo>
                  <a:lnTo>
                    <a:pt y="51851" x="36519"/>
                  </a:lnTo>
                  <a:lnTo>
                    <a:pt y="52515" x="36821"/>
                  </a:lnTo>
                  <a:lnTo>
                    <a:pt y="53300" x="37062"/>
                  </a:lnTo>
                  <a:lnTo>
                    <a:pt y="54024" x="37244"/>
                  </a:lnTo>
                  <a:lnTo>
                    <a:pt y="54869" x="37364"/>
                  </a:lnTo>
                  <a:lnTo>
                    <a:pt y="55714" x="37425"/>
                  </a:lnTo>
                  <a:lnTo>
                    <a:pt y="56740" x="37364"/>
                  </a:lnTo>
                  <a:lnTo>
                    <a:pt y="57706" x="37183"/>
                  </a:lnTo>
                  <a:lnTo>
                    <a:pt y="58672" x="36942"/>
                  </a:lnTo>
                  <a:lnTo>
                    <a:pt y="59577" x="36519"/>
                  </a:lnTo>
                  <a:lnTo>
                    <a:pt y="60483" x="36036"/>
                  </a:lnTo>
                  <a:lnTo>
                    <a:pt y="61268" x="35493"/>
                  </a:lnTo>
                  <a:lnTo>
                    <a:pt y="62052" x="34769"/>
                  </a:lnTo>
                  <a:lnTo>
                    <a:pt y="62716" x="33984"/>
                  </a:lnTo>
                  <a:lnTo>
                    <a:pt y="63320" x="33079"/>
                  </a:lnTo>
                  <a:lnTo>
                    <a:pt y="63863" x="32113"/>
                  </a:lnTo>
                  <a:lnTo>
                    <a:pt y="64346" x="31026"/>
                  </a:lnTo>
                  <a:lnTo>
                    <a:pt y="64768" x="29819"/>
                  </a:lnTo>
                  <a:lnTo>
                    <a:pt y="65070" x="28491"/>
                  </a:lnTo>
                  <a:lnTo>
                    <a:pt y="65312" x="27103"/>
                  </a:lnTo>
                  <a:lnTo>
                    <a:pt y="65493" x="25594"/>
                  </a:lnTo>
                  <a:lnTo>
                    <a:pt y="65493" x="24024"/>
                  </a:lnTo>
                  <a:lnTo>
                    <a:pt y="65432" x="22274"/>
                  </a:lnTo>
                  <a:lnTo>
                    <a:pt y="65312" x="20523"/>
                  </a:lnTo>
                  <a:lnTo>
                    <a:pt y="65070" x="18954"/>
                  </a:lnTo>
                  <a:lnTo>
                    <a:pt y="64708" x="17445"/>
                  </a:lnTo>
                  <a:lnTo>
                    <a:pt y="64225" x="15996"/>
                  </a:lnTo>
                  <a:lnTo>
                    <a:pt y="63682" x="14668"/>
                  </a:lnTo>
                  <a:lnTo>
                    <a:pt y="63078" x="13461"/>
                  </a:lnTo>
                  <a:lnTo>
                    <a:pt y="62414" x="12375"/>
                  </a:lnTo>
                  <a:lnTo>
                    <a:pt y="61630" x="11409"/>
                  </a:lnTo>
                  <a:lnTo>
                    <a:pt y="60785" x="10504"/>
                  </a:lnTo>
                  <a:lnTo>
                    <a:pt y="59879" x="9779"/>
                  </a:lnTo>
                  <a:lnTo>
                    <a:pt y="58853" x="9176"/>
                  </a:lnTo>
                  <a:lnTo>
                    <a:pt y="57827" x="8693"/>
                  </a:lnTo>
                  <a:lnTo>
                    <a:pt y="57284" x="8451"/>
                  </a:lnTo>
                  <a:lnTo>
                    <a:pt y="56740" x="8331"/>
                  </a:lnTo>
                  <a:lnTo>
                    <a:pt y="56197" x="8210"/>
                  </a:lnTo>
                  <a:lnTo>
                    <a:pt y="55594" x="8089"/>
                  </a:lnTo>
                  <a:lnTo>
                    <a:pt y="54990" x="8029"/>
                  </a:lnTo>
                  <a:lnTo>
                    <a:pt y="54386" x="8029"/>
                  </a:lnTo>
                  <a:lnTo>
                    <a:pt y="53240" x="8089"/>
                  </a:lnTo>
                  <a:lnTo>
                    <a:pt y="52213" x="8270"/>
                  </a:lnTo>
                  <a:lnTo>
                    <a:pt y="51187" x="8572"/>
                  </a:lnTo>
                  <a:lnTo>
                    <a:pt y="50342" x="8934"/>
                  </a:lnTo>
                  <a:lnTo>
                    <a:pt y="49497" x="9417"/>
                  </a:lnTo>
                  <a:lnTo>
                    <a:pt y="48773" x="9960"/>
                  </a:lnTo>
                  <a:lnTo>
                    <a:pt y="48169" x="10564"/>
                  </a:lnTo>
                  <a:lnTo>
                    <a:pt y="47566" x="11167"/>
                  </a:lnTo>
                  <a:lnTo>
                    <a:pt y="47083" x="11831"/>
                  </a:lnTo>
                  <a:lnTo>
                    <a:pt y="46600" x="12495"/>
                  </a:lnTo>
                  <a:lnTo>
                    <a:pt y="46238" x="13159"/>
                  </a:lnTo>
                  <a:lnTo>
                    <a:pt y="45936" x="13763"/>
                  </a:lnTo>
                  <a:lnTo>
                    <a:pt y="45393" x="14910"/>
                  </a:lnTo>
                  <a:lnTo>
                    <a:pt y="45030" x="15815"/>
                  </a:lnTo>
                  <a:lnTo>
                    <a:pt y="44608" x="17324"/>
                  </a:lnTo>
                  <a:lnTo>
                    <a:pt y="44306" x="18833"/>
                  </a:lnTo>
                  <a:lnTo>
                    <a:pt y="44004" x="20342"/>
                  </a:lnTo>
                  <a:lnTo>
                    <a:pt y="43823" x="21731"/>
                  </a:lnTo>
                  <a:lnTo>
                    <a:pt y="43702" x="22998"/>
                  </a:lnTo>
                  <a:lnTo>
                    <a:pt y="43642" x="24085"/>
                  </a:lnTo>
                  <a:lnTo>
                    <a:pt y="43582" x="25413"/>
                  </a:lnTo>
                  <a:close/>
                  <a:moveTo>
                    <a:pt y="1" x="26680"/>
                  </a:moveTo>
                  <a:lnTo>
                    <a:pt y="61" x="24749"/>
                  </a:lnTo>
                  <a:lnTo>
                    <a:pt y="182" x="22757"/>
                  </a:lnTo>
                  <a:lnTo>
                    <a:pt y="303" x="21731"/>
                  </a:lnTo>
                  <a:lnTo>
                    <a:pt y="484" x="20705"/>
                  </a:lnTo>
                  <a:lnTo>
                    <a:pt y="665" x="19678"/>
                  </a:lnTo>
                  <a:lnTo>
                    <a:pt y="906" x="18652"/>
                  </a:lnTo>
                  <a:lnTo>
                    <a:pt y="1208" x="17566"/>
                  </a:lnTo>
                  <a:lnTo>
                    <a:pt y="1570" x="16540"/>
                  </a:lnTo>
                  <a:lnTo>
                    <a:pt y="1932" x="15453"/>
                  </a:lnTo>
                  <a:lnTo>
                    <a:pt y="2415" x="14427"/>
                  </a:lnTo>
                  <a:lnTo>
                    <a:pt y="2959" x="13401"/>
                  </a:lnTo>
                  <a:lnTo>
                    <a:pt y="3562" x="12375"/>
                  </a:lnTo>
                  <a:lnTo>
                    <a:pt y="4226" x="11349"/>
                  </a:lnTo>
                  <a:lnTo>
                    <a:pt y="5011" x="10383"/>
                  </a:lnTo>
                  <a:lnTo>
                    <a:pt y="5675" x="9658"/>
                  </a:lnTo>
                  <a:lnTo>
                    <a:pt y="6339" x="8994"/>
                  </a:lnTo>
                  <a:lnTo>
                    <a:pt y="7003" x="8391"/>
                  </a:lnTo>
                  <a:lnTo>
                    <a:pt y="7727" x="7848"/>
                  </a:lnTo>
                  <a:lnTo>
                    <a:pt y="8512" x="7304"/>
                  </a:lnTo>
                  <a:lnTo>
                    <a:pt y="9236" x="6821"/>
                  </a:lnTo>
                  <a:lnTo>
                    <a:pt y="10021" x="6399"/>
                  </a:lnTo>
                  <a:lnTo>
                    <a:pt y="10806" x="5976"/>
                  </a:lnTo>
                  <a:lnTo>
                    <a:pt y="11590" x="5675"/>
                  </a:lnTo>
                  <a:lnTo>
                    <a:pt y="12375" x="5373"/>
                  </a:lnTo>
                  <a:lnTo>
                    <a:pt y="13220" x="5131"/>
                  </a:lnTo>
                  <a:lnTo>
                    <a:pt y="14005" x="4950"/>
                  </a:lnTo>
                  <a:lnTo>
                    <a:pt y="14789" x="4769"/>
                  </a:lnTo>
                  <a:lnTo>
                    <a:pt y="15634" x="4648"/>
                  </a:lnTo>
                  <a:lnTo>
                    <a:pt y="16419" x="4588"/>
                  </a:lnTo>
                  <a:lnTo>
                    <a:pt y="17204" x="4588"/>
                  </a:lnTo>
                  <a:lnTo>
                    <a:pt y="18532" x="4648"/>
                  </a:lnTo>
                  <a:lnTo>
                    <a:pt y="19860" x="4830"/>
                  </a:lnTo>
                  <a:lnTo>
                    <a:pt y="21127" x="5131"/>
                  </a:lnTo>
                  <a:lnTo>
                    <a:pt y="22455" x="5554"/>
                  </a:lnTo>
                  <a:lnTo>
                    <a:pt y="23663" x="6097"/>
                  </a:lnTo>
                  <a:lnTo>
                    <a:pt y="24870" x="6821"/>
                  </a:lnTo>
                  <a:lnTo>
                    <a:pt y="25956" x="7606"/>
                  </a:lnTo>
                  <a:lnTo>
                    <a:pt y="26982" x="8512"/>
                  </a:lnTo>
                  <a:lnTo>
                    <a:pt y="27948" x="9538"/>
                  </a:lnTo>
                  <a:lnTo>
                    <a:pt y="28431" x="10081"/>
                  </a:lnTo>
                  <a:lnTo>
                    <a:pt y="28854" x="10624"/>
                  </a:lnTo>
                  <a:lnTo>
                    <a:pt y="29216" x="11228"/>
                  </a:lnTo>
                  <a:lnTo>
                    <a:pt y="29578" x="11892"/>
                  </a:lnTo>
                  <a:lnTo>
                    <a:pt y="29940" x="12556"/>
                  </a:lnTo>
                  <a:lnTo>
                    <a:pt y="30242" x="13220"/>
                  </a:lnTo>
                  <a:lnTo>
                    <a:pt y="30544" x="13944"/>
                  </a:lnTo>
                  <a:lnTo>
                    <a:pt y="30785" x="14668"/>
                  </a:lnTo>
                  <a:lnTo>
                    <a:pt y="30966" x="15453"/>
                  </a:lnTo>
                  <a:lnTo>
                    <a:pt y="31147" x="16238"/>
                  </a:lnTo>
                  <a:lnTo>
                    <a:pt y="31328" x="17083"/>
                  </a:lnTo>
                  <a:lnTo>
                    <a:pt y="31389" x="17928"/>
                  </a:lnTo>
                  <a:lnTo>
                    <a:pt y="31449" x="18773"/>
                  </a:lnTo>
                  <a:lnTo>
                    <a:pt y="31509" x="19678"/>
                  </a:lnTo>
                  <a:lnTo>
                    <a:pt y="31449" x="21067"/>
                  </a:lnTo>
                  <a:lnTo>
                    <a:pt y="31328" x="22576"/>
                  </a:lnTo>
                  <a:lnTo>
                    <a:pt y="31328" x="22576"/>
                  </a:lnTo>
                  <a:lnTo>
                    <a:pt y="32113" x="22214"/>
                  </a:lnTo>
                  <a:lnTo>
                    <a:pt y="32898" x="21972"/>
                  </a:lnTo>
                  <a:lnTo>
                    <a:pt y="33803" x="21731"/>
                  </a:lnTo>
                  <a:lnTo>
                    <a:pt y="34286" x="21670"/>
                  </a:lnTo>
                  <a:lnTo>
                    <a:pt y="34829" x="21670"/>
                  </a:lnTo>
                  <a:lnTo>
                    <a:pt y="35855" x="21731"/>
                  </a:lnTo>
                  <a:lnTo>
                    <a:pt y="36761" x="21912"/>
                  </a:lnTo>
                  <a:lnTo>
                    <a:pt y="37606" x="22214"/>
                  </a:lnTo>
                  <a:lnTo>
                    <a:pt y="38391" x="22576"/>
                  </a:lnTo>
                  <a:lnTo>
                    <a:pt y="39115" x="22998"/>
                  </a:lnTo>
                  <a:lnTo>
                    <a:pt y="39779" x="23421"/>
                  </a:lnTo>
                  <a:lnTo>
                    <a:pt y="41047" x="24387"/>
                  </a:lnTo>
                  <a:lnTo>
                    <a:pt y="41167" x="22696"/>
                  </a:lnTo>
                  <a:lnTo>
                    <a:pt y="41348" x="20765"/>
                  </a:lnTo>
                  <a:lnTo>
                    <a:pt y="41590" x="18592"/>
                  </a:lnTo>
                  <a:lnTo>
                    <a:pt y="41952" x="16298"/>
                  </a:lnTo>
                  <a:lnTo>
                    <a:pt y="42193" x="15091"/>
                  </a:lnTo>
                  <a:lnTo>
                    <a:pt y="42435" x="13944"/>
                  </a:lnTo>
                  <a:lnTo>
                    <a:pt y="42797" x="12737"/>
                  </a:lnTo>
                  <a:lnTo>
                    <a:pt y="43159" x="11530"/>
                  </a:lnTo>
                  <a:lnTo>
                    <a:pt y="43582" x="10383"/>
                  </a:lnTo>
                  <a:lnTo>
                    <a:pt y="44065" x="9236"/>
                  </a:lnTo>
                  <a:lnTo>
                    <a:pt y="44608" x="8089"/>
                  </a:lnTo>
                  <a:lnTo>
                    <a:pt y="45211" x="7003"/>
                  </a:lnTo>
                  <a:lnTo>
                    <a:pt y="45815" x="6037"/>
                  </a:lnTo>
                  <a:lnTo>
                    <a:pt y="46479" x="5192"/>
                  </a:lnTo>
                  <a:lnTo>
                    <a:pt y="47143" x="4407"/>
                  </a:lnTo>
                  <a:lnTo>
                    <a:pt y="47867" x="3683"/>
                  </a:lnTo>
                  <a:lnTo>
                    <a:pt y="48531" x="3019"/>
                  </a:lnTo>
                  <a:lnTo>
                    <a:pt y="49256" x="2415"/>
                  </a:lnTo>
                  <a:lnTo>
                    <a:pt y="49980" x="1932"/>
                  </a:lnTo>
                  <a:lnTo>
                    <a:pt y="50765" x="1510"/>
                  </a:lnTo>
                  <a:lnTo>
                    <a:pt y="51489" x="1148"/>
                  </a:lnTo>
                  <a:lnTo>
                    <a:pt y="52213" x="785"/>
                  </a:lnTo>
                  <a:lnTo>
                    <a:pt y="52938" x="544"/>
                  </a:lnTo>
                  <a:lnTo>
                    <a:pt y="53662" x="363"/>
                  </a:lnTo>
                  <a:lnTo>
                    <a:pt y="54326" x="182"/>
                  </a:lnTo>
                  <a:lnTo>
                    <a:pt y="55050" x="121"/>
                  </a:lnTo>
                  <a:lnTo>
                    <a:pt y="55714" x="61"/>
                  </a:lnTo>
                  <a:lnTo>
                    <a:pt y="56318" x="1"/>
                  </a:lnTo>
                  <a:lnTo>
                    <a:pt y="56982" x="61"/>
                  </a:lnTo>
                  <a:lnTo>
                    <a:pt y="57586" x="61"/>
                  </a:lnTo>
                  <a:lnTo>
                    <a:pt y="58189" x="182"/>
                  </a:lnTo>
                  <a:lnTo>
                    <a:pt y="58793" x="302"/>
                  </a:lnTo>
                  <a:lnTo>
                    <a:pt y="59396" x="484"/>
                  </a:lnTo>
                  <a:lnTo>
                    <a:pt y="60000" x="665"/>
                  </a:lnTo>
                  <a:lnTo>
                    <a:pt y="60604" x="906"/>
                  </a:lnTo>
                  <a:lnTo>
                    <a:pt y="61207" x="1208"/>
                  </a:lnTo>
                  <a:lnTo>
                    <a:pt y="61750" x="1510"/>
                  </a:lnTo>
                  <a:lnTo>
                    <a:pt y="62354" x="1872"/>
                  </a:lnTo>
                  <a:lnTo>
                    <a:pt y="62897" x="2294"/>
                  </a:lnTo>
                  <a:lnTo>
                    <a:pt y="63380" x="2717"/>
                  </a:lnTo>
                  <a:lnTo>
                    <a:pt y="63923" x="3200"/>
                  </a:lnTo>
                  <a:lnTo>
                    <a:pt y="64406" x="3683"/>
                  </a:lnTo>
                  <a:lnTo>
                    <a:pt y="64889" x="4286"/>
                  </a:lnTo>
                  <a:lnTo>
                    <a:pt y="65372" x="4830"/>
                  </a:lnTo>
                  <a:lnTo>
                    <a:pt y="65795" x="5494"/>
                  </a:lnTo>
                  <a:lnTo>
                    <a:pt y="66217" x="6158"/>
                  </a:lnTo>
                  <a:lnTo>
                    <a:pt y="66640" x="6821"/>
                  </a:lnTo>
                  <a:lnTo>
                    <a:pt y="67002" x="7606"/>
                  </a:lnTo>
                  <a:lnTo>
                    <a:pt y="67364" x="8391"/>
                  </a:lnTo>
                  <a:lnTo>
                    <a:pt y="67666" x="9176"/>
                  </a:lnTo>
                  <a:lnTo>
                    <a:pt y="67968" x="10021"/>
                  </a:lnTo>
                  <a:lnTo>
                    <a:pt y="68269" x="10926"/>
                  </a:lnTo>
                  <a:lnTo>
                    <a:pt y="68511" x="11892"/>
                  </a:lnTo>
                  <a:lnTo>
                    <a:pt y="68692" x="12858"/>
                  </a:lnTo>
                  <a:lnTo>
                    <a:pt y="68873" x="13884"/>
                  </a:lnTo>
                  <a:lnTo>
                    <a:pt y="69054" x="14970"/>
                  </a:lnTo>
                  <a:lnTo>
                    <a:pt y="69175" x="16057"/>
                  </a:lnTo>
                  <a:lnTo>
                    <a:pt y="69235" x="17204"/>
                  </a:lnTo>
                  <a:lnTo>
                    <a:pt y="69296" x="18350"/>
                  </a:lnTo>
                  <a:lnTo>
                    <a:pt y="69356" x="19558"/>
                  </a:lnTo>
                  <a:lnTo>
                    <a:pt y="69296" x="21006"/>
                  </a:lnTo>
                  <a:lnTo>
                    <a:pt y="69235" x="22395"/>
                  </a:lnTo>
                  <a:lnTo>
                    <a:pt y="69115" x="23783"/>
                  </a:lnTo>
                  <a:lnTo>
                    <a:pt y="68933" x="25111"/>
                  </a:lnTo>
                  <a:lnTo>
                    <a:pt y="68752" x="26379"/>
                  </a:lnTo>
                  <a:lnTo>
                    <a:pt y="68451" x="27586"/>
                  </a:lnTo>
                  <a:lnTo>
                    <a:pt y="68209" x="28793"/>
                  </a:lnTo>
                  <a:lnTo>
                    <a:pt y="67847" x="29940"/>
                  </a:lnTo>
                  <a:lnTo>
                    <a:pt y="67485" x="31026"/>
                  </a:lnTo>
                  <a:lnTo>
                    <a:pt y="67062" x="32052"/>
                  </a:lnTo>
                  <a:lnTo>
                    <a:pt y="66640" x="33079"/>
                  </a:lnTo>
                  <a:lnTo>
                    <a:pt y="66157" x="34044"/>
                  </a:lnTo>
                  <a:lnTo>
                    <a:pt y="65614" x="34950"/>
                  </a:lnTo>
                  <a:lnTo>
                    <a:pt y="65131" x="35795"/>
                  </a:lnTo>
                  <a:lnTo>
                    <a:pt y="64527" x="36640"/>
                  </a:lnTo>
                  <a:lnTo>
                    <a:pt y="63923" x="37425"/>
                  </a:lnTo>
                  <a:lnTo>
                    <a:pt y="63320" x="38149"/>
                  </a:lnTo>
                  <a:lnTo>
                    <a:pt y="62656" x="38813"/>
                  </a:lnTo>
                  <a:lnTo>
                    <a:pt y="62052" x="39477"/>
                  </a:lnTo>
                  <a:lnTo>
                    <a:pt y="61328" x="40081"/>
                  </a:lnTo>
                  <a:lnTo>
                    <a:pt y="60664" x="40624"/>
                  </a:lnTo>
                  <a:lnTo>
                    <a:pt y="59940" x="41107"/>
                  </a:lnTo>
                  <a:lnTo>
                    <a:pt y="59155" x="41529"/>
                  </a:lnTo>
                  <a:lnTo>
                    <a:pt y="58431" x="41952"/>
                  </a:lnTo>
                  <a:lnTo>
                    <a:pt y="57646" x="42314"/>
                  </a:lnTo>
                  <a:lnTo>
                    <a:pt y="56922" x="42616"/>
                  </a:lnTo>
                  <a:lnTo>
                    <a:pt y="56137" x="42917"/>
                  </a:lnTo>
                  <a:lnTo>
                    <a:pt y="55352" x="43099"/>
                  </a:lnTo>
                  <a:lnTo>
                    <a:pt y="54567" x="43280"/>
                  </a:lnTo>
                  <a:lnTo>
                    <a:pt y="53722" x="43400"/>
                  </a:lnTo>
                  <a:lnTo>
                    <a:pt y="52938" x="43461"/>
                  </a:lnTo>
                  <a:lnTo>
                    <a:pt y="52153" x="43521"/>
                  </a:lnTo>
                  <a:lnTo>
                    <a:pt y="51006" x="43461"/>
                  </a:lnTo>
                  <a:lnTo>
                    <a:pt y="49920" x="43340"/>
                  </a:lnTo>
                  <a:lnTo>
                    <a:pt y="48894" x="43159"/>
                  </a:lnTo>
                  <a:lnTo>
                    <a:pt y="47988" x="42857"/>
                  </a:lnTo>
                  <a:lnTo>
                    <a:pt y="47083" x="42555"/>
                  </a:lnTo>
                  <a:lnTo>
                    <a:pt y="46238" x="42133"/>
                  </a:lnTo>
                  <a:lnTo>
                    <a:pt y="45453" x="41710"/>
                  </a:lnTo>
                  <a:lnTo>
                    <a:pt y="44668" x="41167"/>
                  </a:lnTo>
                  <a:lnTo>
                    <a:pt y="43944" x="40624"/>
                  </a:lnTo>
                  <a:lnTo>
                    <a:pt y="43280" x="40020"/>
                  </a:lnTo>
                  <a:lnTo>
                    <a:pt y="42556" x="39417"/>
                  </a:lnTo>
                  <a:lnTo>
                    <a:pt y="41952" x="38753"/>
                  </a:lnTo>
                  <a:lnTo>
                    <a:pt y="40684" x="37364"/>
                  </a:lnTo>
                  <a:lnTo>
                    <a:pt y="39417" x="35855"/>
                  </a:lnTo>
                  <a:lnTo>
                    <a:pt y="36882" x="32596"/>
                  </a:lnTo>
                  <a:lnTo>
                    <a:pt y="36157" x="31811"/>
                  </a:lnTo>
                  <a:lnTo>
                    <a:pt y="35795" x="31388"/>
                  </a:lnTo>
                  <a:lnTo>
                    <a:pt y="35373" x="31026"/>
                  </a:lnTo>
                  <a:lnTo>
                    <a:pt y="34829" x="30725"/>
                  </a:lnTo>
                  <a:lnTo>
                    <a:pt y="34286" x="30423"/>
                  </a:lnTo>
                  <a:lnTo>
                    <a:pt y="33682" x="30302"/>
                  </a:lnTo>
                  <a:lnTo>
                    <a:pt y="32958" x="30242"/>
                  </a:lnTo>
                  <a:lnTo>
                    <a:pt y="32234" x="30302"/>
                  </a:lnTo>
                  <a:lnTo>
                    <a:pt y="31570" x="30423"/>
                  </a:lnTo>
                  <a:lnTo>
                    <a:pt y="30966" x="30725"/>
                  </a:lnTo>
                  <a:lnTo>
                    <a:pt y="30423" x="31026"/>
                  </a:lnTo>
                  <a:lnTo>
                    <a:pt y="29880" x="31449"/>
                  </a:lnTo>
                  <a:lnTo>
                    <a:pt y="29397" x="31871"/>
                  </a:lnTo>
                  <a:lnTo>
                    <a:pt y="28491" x="32777"/>
                  </a:lnTo>
                  <a:lnTo>
                    <a:pt y="27345" x="34165"/>
                  </a:lnTo>
                  <a:lnTo>
                    <a:pt y="26137" x="35553"/>
                  </a:lnTo>
                  <a:lnTo>
                    <a:pt y="25534" x="36217"/>
                  </a:lnTo>
                  <a:lnTo>
                    <a:pt y="24870" x="36881"/>
                  </a:lnTo>
                  <a:lnTo>
                    <a:pt y="24145" x="37485"/>
                  </a:lnTo>
                  <a:lnTo>
                    <a:pt y="23421" x="38028"/>
                  </a:lnTo>
                  <a:lnTo>
                    <a:pt y="22636" x="38511"/>
                  </a:lnTo>
                  <a:lnTo>
                    <a:pt y="21852" x="38994"/>
                  </a:lnTo>
                  <a:lnTo>
                    <a:pt y="20946" x="39417"/>
                  </a:lnTo>
                  <a:lnTo>
                    <a:pt y="19980" x="39718"/>
                  </a:lnTo>
                  <a:lnTo>
                    <a:pt y="19015" x="40020"/>
                  </a:lnTo>
                  <a:lnTo>
                    <a:pt y="17928" x="40262"/>
                  </a:lnTo>
                  <a:lnTo>
                    <a:pt y="16781" x="40382"/>
                  </a:lnTo>
                  <a:lnTo>
                    <a:pt y="15574" x="40382"/>
                  </a:lnTo>
                  <a:lnTo>
                    <a:pt y="14307" x="40382"/>
                  </a:lnTo>
                  <a:lnTo>
                    <a:pt y="13099" x="40201"/>
                  </a:lnTo>
                  <a:lnTo>
                    <a:pt y="12013" x="39960"/>
                  </a:lnTo>
                  <a:lnTo>
                    <a:pt y="10987" x="39718"/>
                  </a:lnTo>
                  <a:lnTo>
                    <a:pt y="10021" x="39356"/>
                  </a:lnTo>
                  <a:lnTo>
                    <a:pt y="9115" x="38934"/>
                  </a:lnTo>
                  <a:lnTo>
                    <a:pt y="8270" x="38451"/>
                  </a:lnTo>
                  <a:lnTo>
                    <a:pt y="7486" x="37968"/>
                  </a:lnTo>
                  <a:lnTo>
                    <a:pt y="6761" x="37425"/>
                  </a:lnTo>
                  <a:lnTo>
                    <a:pt y="6097" x="36881"/>
                  </a:lnTo>
                  <a:lnTo>
                    <a:pt y="5494" x="36398"/>
                  </a:lnTo>
                  <a:lnTo>
                    <a:pt y="4951" x="35855"/>
                  </a:lnTo>
                  <a:lnTo>
                    <a:pt y="4045" x="34829"/>
                  </a:lnTo>
                  <a:lnTo>
                    <a:pt y="3260" x="33924"/>
                  </a:lnTo>
                  <a:lnTo>
                    <a:pt y="3260" x="39598"/>
                  </a:lnTo>
                  <a:lnTo>
                    <a:pt y="1" x="45392"/>
                  </a:lnTo>
                  <a:close/>
                </a:path>
              </a:pathLst>
            </a:custGeom>
            <a:solidFill>
              <a:srgbClr val="0079C1"/>
            </a:solidFill>
            <a:ln>
              <a:noFill/>
            </a:ln>
          </p:spPr>
          <p:txBody>
            <a:bodyPr bIns="91425" tIns="91425" lIns="91425" anchor="ctr" anchorCtr="0" rIns="91425">
              <a:spAutoFit/>
            </a:bodyPr>
            <a:lstStyle/>
            <a:p/>
          </p:txBody>
        </p:sp>
        <p:sp>
          <p:nvSpPr>
            <p:cNvPr name="Shape 416" id="416"/>
            <p:cNvSpPr/>
            <p:nvPr/>
          </p:nvSpPr>
          <p:spPr>
            <a:xfrm>
              <a:off y="2360250" x="4736525"/>
              <a:ext cy="647400" cx="496500"/>
            </a:xfrm>
            <a:custGeom>
              <a:pathLst>
                <a:path extrusionOk="0" h="25896" w="19860" fill="none">
                  <a:moveTo>
                    <a:pt y="23361" x="17566"/>
                  </a:moveTo>
                  <a:lnTo>
                    <a:pt y="23361" x="17566"/>
                  </a:lnTo>
                  <a:lnTo>
                    <a:pt y="22999" x="17928"/>
                  </a:lnTo>
                  <a:lnTo>
                    <a:pt y="22576" x="18290"/>
                  </a:lnTo>
                  <a:lnTo>
                    <a:pt y="22154" x="18532"/>
                  </a:lnTo>
                  <a:lnTo>
                    <a:pt y="21671" x="18833"/>
                  </a:lnTo>
                  <a:lnTo>
                    <a:pt y="20765" x="19196"/>
                  </a:lnTo>
                  <a:lnTo>
                    <a:pt y="19860" x="19497"/>
                  </a:lnTo>
                  <a:lnTo>
                    <a:pt y="19015" x="19679"/>
                  </a:lnTo>
                  <a:lnTo>
                    <a:pt y="18170" x="19799"/>
                  </a:lnTo>
                  <a:lnTo>
                    <a:pt y="17385" x="19860"/>
                  </a:lnTo>
                  <a:lnTo>
                    <a:pt y="16721" x="19860"/>
                  </a:lnTo>
                  <a:lnTo>
                    <a:pt y="16721" x="19860"/>
                  </a:lnTo>
                  <a:lnTo>
                    <a:pt y="15453" x="19799"/>
                  </a:lnTo>
                  <a:lnTo>
                    <a:pt y="14126" x="19679"/>
                  </a:lnTo>
                  <a:lnTo>
                    <a:pt y="12737" x="19437"/>
                  </a:lnTo>
                  <a:lnTo>
                    <a:pt y="11349" x="19135"/>
                  </a:lnTo>
                  <a:lnTo>
                    <a:pt y="9961" x="18713"/>
                  </a:lnTo>
                  <a:lnTo>
                    <a:pt y="8572" x="18230"/>
                  </a:lnTo>
                  <a:lnTo>
                    <a:pt y="7184" x="17626"/>
                  </a:lnTo>
                  <a:lnTo>
                    <a:pt y="5916" x="16962"/>
                  </a:lnTo>
                  <a:lnTo>
                    <a:pt y="4709" x="16178"/>
                  </a:lnTo>
                  <a:lnTo>
                    <a:pt y="3562" x="15333"/>
                  </a:lnTo>
                  <a:lnTo>
                    <a:pt y="3019" x="14850"/>
                  </a:lnTo>
                  <a:lnTo>
                    <a:pt y="2536" x="14367"/>
                  </a:lnTo>
                  <a:lnTo>
                    <a:pt y="2114" x="13884"/>
                  </a:lnTo>
                  <a:lnTo>
                    <a:pt y="1691" x="13341"/>
                  </a:lnTo>
                  <a:lnTo>
                    <a:pt y="1329" x="12797"/>
                  </a:lnTo>
                  <a:lnTo>
                    <a:pt y="967" x="12254"/>
                  </a:lnTo>
                  <a:lnTo>
                    <a:pt y="665" x="11651"/>
                  </a:lnTo>
                  <a:lnTo>
                    <a:pt y="424" x="11047"/>
                  </a:lnTo>
                  <a:lnTo>
                    <a:pt y="242" x="10383"/>
                  </a:lnTo>
                  <a:lnTo>
                    <a:pt y="122" x="9779"/>
                  </a:lnTo>
                  <a:lnTo>
                    <a:pt y="1" x="9055"/>
                  </a:lnTo>
                  <a:lnTo>
                    <a:pt y="1" x="8391"/>
                  </a:lnTo>
                  <a:lnTo>
                    <a:pt y="1" x="8391"/>
                  </a:lnTo>
                  <a:lnTo>
                    <a:pt y="61" x="7486"/>
                  </a:lnTo>
                  <a:lnTo>
                    <a:pt y="182" x="6580"/>
                  </a:lnTo>
                  <a:lnTo>
                    <a:pt y="484" x="5735"/>
                  </a:lnTo>
                  <a:lnTo>
                    <a:pt y="786" x="4830"/>
                  </a:lnTo>
                  <a:lnTo>
                    <a:pt y="1269" x="4045"/>
                  </a:lnTo>
                  <a:lnTo>
                    <a:pt y="1751" x="3260"/>
                  </a:lnTo>
                  <a:lnTo>
                    <a:pt y="2355" x="2596"/>
                  </a:lnTo>
                  <a:lnTo>
                    <a:pt y="3019" x="1993"/>
                  </a:lnTo>
                  <a:lnTo>
                    <a:pt y="3019" x="1993"/>
                  </a:lnTo>
                  <a:lnTo>
                    <a:pt y="3743" x="1510"/>
                  </a:lnTo>
                  <a:lnTo>
                    <a:pt y="4528" x="1027"/>
                  </a:lnTo>
                  <a:lnTo>
                    <a:pt y="5373" x="725"/>
                  </a:lnTo>
                  <a:lnTo>
                    <a:pt y="6218" x="423"/>
                  </a:lnTo>
                  <a:lnTo>
                    <a:pt y="7063" x="242"/>
                  </a:lnTo>
                  <a:lnTo>
                    <a:pt y="7969" x="122"/>
                  </a:lnTo>
                  <a:lnTo>
                    <a:pt y="8814" x="61"/>
                  </a:lnTo>
                  <a:lnTo>
                    <a:pt y="9719" x="1"/>
                  </a:lnTo>
                  <a:lnTo>
                    <a:pt y="9719" x="1"/>
                  </a:lnTo>
                  <a:lnTo>
                    <a:pt y="10926" x="61"/>
                  </a:lnTo>
                  <a:lnTo>
                    <a:pt y="12194" x="182"/>
                  </a:lnTo>
                  <a:lnTo>
                    <a:pt y="13462" x="363"/>
                  </a:lnTo>
                  <a:lnTo>
                    <a:pt y="14850" x="665"/>
                  </a:lnTo>
                  <a:lnTo>
                    <a:pt y="16178" x="1087"/>
                  </a:lnTo>
                  <a:lnTo>
                    <a:pt y="17506" x="1570"/>
                  </a:lnTo>
                  <a:lnTo>
                    <a:pt y="18834" x="2113"/>
                  </a:lnTo>
                  <a:lnTo>
                    <a:pt y="20101" x="2777"/>
                  </a:lnTo>
                  <a:lnTo>
                    <a:pt y="21308" x="3502"/>
                  </a:lnTo>
                  <a:lnTo>
                    <a:pt y="22395" x="4347"/>
                  </a:lnTo>
                  <a:lnTo>
                    <a:pt y="22938" x="4830"/>
                  </a:lnTo>
                  <a:lnTo>
                    <a:pt y="23421" x="5252"/>
                  </a:lnTo>
                  <a:lnTo>
                    <a:pt y="23844" x="5795"/>
                  </a:lnTo>
                  <a:lnTo>
                    <a:pt y="24266" x="6278"/>
                  </a:lnTo>
                  <a:lnTo>
                    <a:pt y="24628" x="6882"/>
                  </a:lnTo>
                  <a:lnTo>
                    <a:pt y="24930" x="7425"/>
                  </a:lnTo>
                  <a:lnTo>
                    <a:pt y="25232" x="8029"/>
                  </a:lnTo>
                  <a:lnTo>
                    <a:pt y="25473" x="8632"/>
                  </a:lnTo>
                  <a:lnTo>
                    <a:pt y="25654" x="9296"/>
                  </a:lnTo>
                  <a:lnTo>
                    <a:pt y="25836" x="9960"/>
                  </a:lnTo>
                  <a:lnTo>
                    <a:pt y="25896" x="10685"/>
                  </a:lnTo>
                  <a:lnTo>
                    <a:pt y="25896" x="11409"/>
                  </a:lnTo>
                  <a:lnTo>
                    <a:pt y="25896" x="11409"/>
                  </a:lnTo>
                  <a:lnTo>
                    <a:pt y="25896" x="12254"/>
                  </a:lnTo>
                  <a:lnTo>
                    <a:pt y="25715" x="13099"/>
                  </a:lnTo>
                  <a:lnTo>
                    <a:pt y="25473" x="13944"/>
                  </a:lnTo>
                  <a:lnTo>
                    <a:pt y="25172" x="14789"/>
                  </a:lnTo>
                  <a:lnTo>
                    <a:pt y="24809" x="15574"/>
                  </a:lnTo>
                  <a:lnTo>
                    <a:pt y="24387" x="16298"/>
                  </a:lnTo>
                  <a:lnTo>
                    <a:pt y="23904" x="16962"/>
                  </a:lnTo>
                  <a:lnTo>
                    <a:pt y="23361" x="17566"/>
                  </a:lnTo>
                </a:path>
              </a:pathLst>
            </a:custGeom>
            <a:noFill/>
            <a:ln>
              <a:noFill/>
            </a:ln>
          </p:spPr>
          <p:txBody>
            <a:bodyPr bIns="91425" tIns="91425" lIns="91425" anchor="ctr" anchorCtr="0" rIns="91425">
              <a:spAutoFit/>
            </a:bodyPr>
            <a:lstStyle/>
            <a:p/>
          </p:txBody>
        </p:sp>
        <p:sp>
          <p:nvSpPr>
            <p:cNvPr name="Shape 417" id="417"/>
            <p:cNvSpPr/>
            <p:nvPr/>
          </p:nvSpPr>
          <p:spPr>
            <a:xfrm>
              <a:off y="3374325" x="4623350"/>
              <a:ext cy="547800" cx="734925"/>
            </a:xfrm>
            <a:custGeom>
              <a:pathLst>
                <a:path extrusionOk="0" h="21912" w="29397" fill="none">
                  <a:moveTo>
                    <a:pt y="121" x="19437"/>
                  </a:moveTo>
                  <a:lnTo>
                    <a:pt y="121" x="19437"/>
                  </a:lnTo>
                  <a:lnTo>
                    <a:pt y="1" x="18471"/>
                  </a:lnTo>
                  <a:lnTo>
                    <a:pt y="1" x="17385"/>
                  </a:lnTo>
                  <a:lnTo>
                    <a:pt y="1" x="17385"/>
                  </a:lnTo>
                  <a:lnTo>
                    <a:pt y="61" x="16057"/>
                  </a:lnTo>
                  <a:lnTo>
                    <a:pt y="121" x="14970"/>
                  </a:lnTo>
                  <a:lnTo>
                    <a:pt y="242" x="13703"/>
                  </a:lnTo>
                  <a:lnTo>
                    <a:pt y="423" x="12314"/>
                  </a:lnTo>
                  <a:lnTo>
                    <a:pt y="725" x="10805"/>
                  </a:lnTo>
                  <a:lnTo>
                    <a:pt y="1027" x="9296"/>
                  </a:lnTo>
                  <a:lnTo>
                    <a:pt y="1449" x="7787"/>
                  </a:lnTo>
                  <a:lnTo>
                    <a:pt y="1449" x="7787"/>
                  </a:lnTo>
                  <a:lnTo>
                    <a:pt y="1812" x="6882"/>
                  </a:lnTo>
                  <a:lnTo>
                    <a:pt y="2355" x="5735"/>
                  </a:lnTo>
                  <a:lnTo>
                    <a:pt y="2657" x="5131"/>
                  </a:lnTo>
                  <a:lnTo>
                    <a:pt y="3019" x="4467"/>
                  </a:lnTo>
                  <a:lnTo>
                    <a:pt y="3502" x="3803"/>
                  </a:lnTo>
                  <a:lnTo>
                    <a:pt y="3985" x="3139"/>
                  </a:lnTo>
                  <a:lnTo>
                    <a:pt y="4588" x="2536"/>
                  </a:lnTo>
                  <a:lnTo>
                    <a:pt y="5192" x="1932"/>
                  </a:lnTo>
                  <a:lnTo>
                    <a:pt y="5916" x="1389"/>
                  </a:lnTo>
                  <a:lnTo>
                    <a:pt y="6761" x="906"/>
                  </a:lnTo>
                  <a:lnTo>
                    <a:pt y="7606" x="544"/>
                  </a:lnTo>
                  <a:lnTo>
                    <a:pt y="8632" x="242"/>
                  </a:lnTo>
                  <a:lnTo>
                    <a:pt y="9659" x="61"/>
                  </a:lnTo>
                  <a:lnTo>
                    <a:pt y="10805" x="1"/>
                  </a:lnTo>
                  <a:lnTo>
                    <a:pt y="10805" x="1"/>
                  </a:lnTo>
                  <a:lnTo>
                    <a:pt y="11409" x="1"/>
                  </a:lnTo>
                  <a:lnTo>
                    <a:pt y="12013" x="61"/>
                  </a:lnTo>
                  <a:lnTo>
                    <a:pt y="12616" x="182"/>
                  </a:lnTo>
                  <a:lnTo>
                    <a:pt y="13159" x="303"/>
                  </a:lnTo>
                  <a:lnTo>
                    <a:pt y="13703" x="423"/>
                  </a:lnTo>
                  <a:lnTo>
                    <a:pt y="14246" x="665"/>
                  </a:lnTo>
                  <a:lnTo>
                    <a:pt y="15272" x="1148"/>
                  </a:lnTo>
                  <a:lnTo>
                    <a:pt y="16298" x="1751"/>
                  </a:lnTo>
                  <a:lnTo>
                    <a:pt y="17204" x="2476"/>
                  </a:lnTo>
                  <a:lnTo>
                    <a:pt y="18049" x="3381"/>
                  </a:lnTo>
                  <a:lnTo>
                    <a:pt y="18833" x="4347"/>
                  </a:lnTo>
                  <a:lnTo>
                    <a:pt y="19497" x="5433"/>
                  </a:lnTo>
                  <a:lnTo>
                    <a:pt y="20101" x="6640"/>
                  </a:lnTo>
                  <a:lnTo>
                    <a:pt y="20644" x="7968"/>
                  </a:lnTo>
                  <a:lnTo>
                    <a:pt y="21127" x="9417"/>
                  </a:lnTo>
                  <a:lnTo>
                    <a:pt y="21489" x="10926"/>
                  </a:lnTo>
                  <a:lnTo>
                    <a:pt y="21731" x="12495"/>
                  </a:lnTo>
                  <a:lnTo>
                    <a:pt y="21851" x="14246"/>
                  </a:lnTo>
                  <a:lnTo>
                    <a:pt y="21912" x="15996"/>
                  </a:lnTo>
                  <a:lnTo>
                    <a:pt y="21912" x="15996"/>
                  </a:lnTo>
                  <a:lnTo>
                    <a:pt y="21912" x="17566"/>
                  </a:lnTo>
                  <a:lnTo>
                    <a:pt y="21731" x="19075"/>
                  </a:lnTo>
                  <a:lnTo>
                    <a:pt y="21489" x="20463"/>
                  </a:lnTo>
                  <a:lnTo>
                    <a:pt y="21187" x="21791"/>
                  </a:lnTo>
                  <a:lnTo>
                    <a:pt y="20765" x="22998"/>
                  </a:lnTo>
                  <a:lnTo>
                    <a:pt y="20282" x="24085"/>
                  </a:lnTo>
                  <a:lnTo>
                    <a:pt y="19739" x="25051"/>
                  </a:lnTo>
                  <a:lnTo>
                    <a:pt y="19135" x="25956"/>
                  </a:lnTo>
                  <a:lnTo>
                    <a:pt y="18471" x="26741"/>
                  </a:lnTo>
                  <a:lnTo>
                    <a:pt y="17687" x="27465"/>
                  </a:lnTo>
                  <a:lnTo>
                    <a:pt y="16902" x="28008"/>
                  </a:lnTo>
                  <a:lnTo>
                    <a:pt y="15996" x="28491"/>
                  </a:lnTo>
                  <a:lnTo>
                    <a:pt y="15091" x="28914"/>
                  </a:lnTo>
                  <a:lnTo>
                    <a:pt y="14125" x="29155"/>
                  </a:lnTo>
                  <a:lnTo>
                    <a:pt y="13159" x="29336"/>
                  </a:lnTo>
                  <a:lnTo>
                    <a:pt y="12133" x="29397"/>
                  </a:lnTo>
                  <a:lnTo>
                    <a:pt y="12133" x="29397"/>
                  </a:lnTo>
                  <a:lnTo>
                    <a:pt y="11288" x="29336"/>
                  </a:lnTo>
                  <a:lnTo>
                    <a:pt y="10443" x="29216"/>
                  </a:lnTo>
                  <a:lnTo>
                    <a:pt y="9719" x="29034"/>
                  </a:lnTo>
                  <a:lnTo>
                    <a:pt y="8934" x="28793"/>
                  </a:lnTo>
                  <a:lnTo>
                    <a:pt y="8270" x="28491"/>
                  </a:lnTo>
                  <a:lnTo>
                    <a:pt y="7546" x="28069"/>
                  </a:lnTo>
                  <a:lnTo>
                    <a:pt y="6882" x="27586"/>
                  </a:lnTo>
                  <a:lnTo>
                    <a:pt y="6218" x="26982"/>
                  </a:lnTo>
                  <a:lnTo>
                    <a:pt y="5494" x="26379"/>
                  </a:lnTo>
                  <a:lnTo>
                    <a:pt y="4830" x="25654"/>
                  </a:lnTo>
                  <a:lnTo>
                    <a:pt y="4105" x="24809"/>
                  </a:lnTo>
                  <a:lnTo>
                    <a:pt y="3381" x="23904"/>
                  </a:lnTo>
                  <a:lnTo>
                    <a:pt y="1812" x="21851"/>
                  </a:lnTo>
                  <a:lnTo>
                    <a:pt y="121" x="19437"/>
                  </a:lnTo>
                </a:path>
              </a:pathLst>
            </a:custGeom>
            <a:noFill/>
            <a:ln>
              <a:noFill/>
            </a:ln>
          </p:spPr>
          <p:txBody>
            <a:bodyPr bIns="91425" tIns="91425" lIns="91425" anchor="ctr" anchorCtr="0" rIns="91425">
              <a:spAutoFit/>
            </a:bodyPr>
            <a:lstStyle/>
            <a:p/>
          </p:txBody>
        </p:sp>
        <p:sp>
          <p:nvSpPr>
            <p:cNvPr name="Shape 418" id="418"/>
            <p:cNvSpPr/>
            <p:nvPr/>
          </p:nvSpPr>
          <p:spPr>
            <a:xfrm>
              <a:off y="2284800" x="4422650"/>
              <a:ext cy="1733900" cx="1134825"/>
            </a:xfrm>
            <a:custGeom>
              <a:pathLst>
                <a:path extrusionOk="0" h="69356" w="45393" fill="none">
                  <a:moveTo>
                    <a:pt y="3260" x="33924"/>
                  </a:moveTo>
                  <a:lnTo>
                    <a:pt y="3260" x="33924"/>
                  </a:lnTo>
                  <a:lnTo>
                    <a:pt y="4045" x="34829"/>
                  </a:lnTo>
                  <a:lnTo>
                    <a:pt y="4951" x="35855"/>
                  </a:lnTo>
                  <a:lnTo>
                    <a:pt y="5494" x="36398"/>
                  </a:lnTo>
                  <a:lnTo>
                    <a:pt y="6097" x="36881"/>
                  </a:lnTo>
                  <a:lnTo>
                    <a:pt y="6761" x="37425"/>
                  </a:lnTo>
                  <a:lnTo>
                    <a:pt y="7486" x="37968"/>
                  </a:lnTo>
                  <a:lnTo>
                    <a:pt y="8270" x="38451"/>
                  </a:lnTo>
                  <a:lnTo>
                    <a:pt y="9115" x="38934"/>
                  </a:lnTo>
                  <a:lnTo>
                    <a:pt y="10021" x="39356"/>
                  </a:lnTo>
                  <a:lnTo>
                    <a:pt y="10987" x="39718"/>
                  </a:lnTo>
                  <a:lnTo>
                    <a:pt y="12013" x="39960"/>
                  </a:lnTo>
                  <a:lnTo>
                    <a:pt y="13099" x="40201"/>
                  </a:lnTo>
                  <a:lnTo>
                    <a:pt y="14307" x="40382"/>
                  </a:lnTo>
                  <a:lnTo>
                    <a:pt y="15574" x="40382"/>
                  </a:lnTo>
                  <a:lnTo>
                    <a:pt y="15574" x="40382"/>
                  </a:lnTo>
                  <a:lnTo>
                    <a:pt y="16781" x="40382"/>
                  </a:lnTo>
                  <a:lnTo>
                    <a:pt y="17928" x="40262"/>
                  </a:lnTo>
                  <a:lnTo>
                    <a:pt y="19015" x="40020"/>
                  </a:lnTo>
                  <a:lnTo>
                    <a:pt y="19980" x="39718"/>
                  </a:lnTo>
                  <a:lnTo>
                    <a:pt y="20946" x="39417"/>
                  </a:lnTo>
                  <a:lnTo>
                    <a:pt y="21852" x="38994"/>
                  </a:lnTo>
                  <a:lnTo>
                    <a:pt y="22636" x="38511"/>
                  </a:lnTo>
                  <a:lnTo>
                    <a:pt y="23421" x="38028"/>
                  </a:lnTo>
                  <a:lnTo>
                    <a:pt y="24145" x="37485"/>
                  </a:lnTo>
                  <a:lnTo>
                    <a:pt y="24870" x="36881"/>
                  </a:lnTo>
                  <a:lnTo>
                    <a:pt y="25534" x="36217"/>
                  </a:lnTo>
                  <a:lnTo>
                    <a:pt y="26137" x="35553"/>
                  </a:lnTo>
                  <a:lnTo>
                    <a:pt y="27345" x="34165"/>
                  </a:lnTo>
                  <a:lnTo>
                    <a:pt y="28491" x="32777"/>
                  </a:lnTo>
                  <a:lnTo>
                    <a:pt y="28491" x="32777"/>
                  </a:lnTo>
                  <a:lnTo>
                    <a:pt y="29397" x="31871"/>
                  </a:lnTo>
                  <a:lnTo>
                    <a:pt y="29880" x="31449"/>
                  </a:lnTo>
                  <a:lnTo>
                    <a:pt y="30423" x="31026"/>
                  </a:lnTo>
                  <a:lnTo>
                    <a:pt y="30966" x="30725"/>
                  </a:lnTo>
                  <a:lnTo>
                    <a:pt y="31570" x="30423"/>
                  </a:lnTo>
                  <a:lnTo>
                    <a:pt y="32234" x="30302"/>
                  </a:lnTo>
                  <a:lnTo>
                    <a:pt y="32958" x="30242"/>
                  </a:lnTo>
                  <a:lnTo>
                    <a:pt y="32958" x="30242"/>
                  </a:lnTo>
                  <a:lnTo>
                    <a:pt y="33682" x="30302"/>
                  </a:lnTo>
                  <a:lnTo>
                    <a:pt y="34286" x="30423"/>
                  </a:lnTo>
                  <a:lnTo>
                    <a:pt y="34829" x="30725"/>
                  </a:lnTo>
                  <a:lnTo>
                    <a:pt y="35373" x="31026"/>
                  </a:lnTo>
                  <a:lnTo>
                    <a:pt y="35795" x="31388"/>
                  </a:lnTo>
                  <a:lnTo>
                    <a:pt y="36157" x="31811"/>
                  </a:lnTo>
                  <a:lnTo>
                    <a:pt y="36882" x="32596"/>
                  </a:lnTo>
                  <a:lnTo>
                    <a:pt y="39417" x="35855"/>
                  </a:lnTo>
                  <a:lnTo>
                    <a:pt y="39417" x="35855"/>
                  </a:lnTo>
                  <a:lnTo>
                    <a:pt y="40684" x="37364"/>
                  </a:lnTo>
                  <a:lnTo>
                    <a:pt y="41952" x="38753"/>
                  </a:lnTo>
                  <a:lnTo>
                    <a:pt y="42556" x="39417"/>
                  </a:lnTo>
                  <a:lnTo>
                    <a:pt y="43280" x="40020"/>
                  </a:lnTo>
                  <a:lnTo>
                    <a:pt y="43944" x="40624"/>
                  </a:lnTo>
                  <a:lnTo>
                    <a:pt y="44668" x="41167"/>
                  </a:lnTo>
                  <a:lnTo>
                    <a:pt y="45453" x="41710"/>
                  </a:lnTo>
                  <a:lnTo>
                    <a:pt y="46238" x="42133"/>
                  </a:lnTo>
                  <a:lnTo>
                    <a:pt y="47083" x="42555"/>
                  </a:lnTo>
                  <a:lnTo>
                    <a:pt y="47988" x="42857"/>
                  </a:lnTo>
                  <a:lnTo>
                    <a:pt y="48894" x="43159"/>
                  </a:lnTo>
                  <a:lnTo>
                    <a:pt y="49920" x="43340"/>
                  </a:lnTo>
                  <a:lnTo>
                    <a:pt y="51006" x="43461"/>
                  </a:lnTo>
                  <a:lnTo>
                    <a:pt y="52153" x="43521"/>
                  </a:lnTo>
                  <a:lnTo>
                    <a:pt y="52153" x="43521"/>
                  </a:lnTo>
                  <a:lnTo>
                    <a:pt y="52938" x="43461"/>
                  </a:lnTo>
                  <a:lnTo>
                    <a:pt y="53722" x="43400"/>
                  </a:lnTo>
                  <a:lnTo>
                    <a:pt y="54567" x="43280"/>
                  </a:lnTo>
                  <a:lnTo>
                    <a:pt y="55352" x="43099"/>
                  </a:lnTo>
                  <a:lnTo>
                    <a:pt y="56137" x="42917"/>
                  </a:lnTo>
                  <a:lnTo>
                    <a:pt y="56922" x="42616"/>
                  </a:lnTo>
                  <a:lnTo>
                    <a:pt y="57646" x="42314"/>
                  </a:lnTo>
                  <a:lnTo>
                    <a:pt y="58431" x="41952"/>
                  </a:lnTo>
                  <a:lnTo>
                    <a:pt y="59155" x="41529"/>
                  </a:lnTo>
                  <a:lnTo>
                    <a:pt y="59940" x="41107"/>
                  </a:lnTo>
                  <a:lnTo>
                    <a:pt y="60664" x="40624"/>
                  </a:lnTo>
                  <a:lnTo>
                    <a:pt y="61328" x="40081"/>
                  </a:lnTo>
                  <a:lnTo>
                    <a:pt y="62052" x="39477"/>
                  </a:lnTo>
                  <a:lnTo>
                    <a:pt y="62656" x="38813"/>
                  </a:lnTo>
                  <a:lnTo>
                    <a:pt y="63320" x="38149"/>
                  </a:lnTo>
                  <a:lnTo>
                    <a:pt y="63923" x="37425"/>
                  </a:lnTo>
                  <a:lnTo>
                    <a:pt y="64527" x="36640"/>
                  </a:lnTo>
                  <a:lnTo>
                    <a:pt y="65131" x="35795"/>
                  </a:lnTo>
                  <a:lnTo>
                    <a:pt y="65614" x="34950"/>
                  </a:lnTo>
                  <a:lnTo>
                    <a:pt y="66157" x="34044"/>
                  </a:lnTo>
                  <a:lnTo>
                    <a:pt y="66640" x="33079"/>
                  </a:lnTo>
                  <a:lnTo>
                    <a:pt y="67062" x="32052"/>
                  </a:lnTo>
                  <a:lnTo>
                    <a:pt y="67485" x="31026"/>
                  </a:lnTo>
                  <a:lnTo>
                    <a:pt y="67847" x="29940"/>
                  </a:lnTo>
                  <a:lnTo>
                    <a:pt y="68209" x="28793"/>
                  </a:lnTo>
                  <a:lnTo>
                    <a:pt y="68451" x="27586"/>
                  </a:lnTo>
                  <a:lnTo>
                    <a:pt y="68752" x="26379"/>
                  </a:lnTo>
                  <a:lnTo>
                    <a:pt y="68933" x="25111"/>
                  </a:lnTo>
                  <a:lnTo>
                    <a:pt y="69115" x="23783"/>
                  </a:lnTo>
                  <a:lnTo>
                    <a:pt y="69235" x="22395"/>
                  </a:lnTo>
                  <a:lnTo>
                    <a:pt y="69296" x="21006"/>
                  </a:lnTo>
                  <a:lnTo>
                    <a:pt y="69356" x="19558"/>
                  </a:lnTo>
                  <a:lnTo>
                    <a:pt y="69356" x="19558"/>
                  </a:lnTo>
                  <a:lnTo>
                    <a:pt y="69296" x="18350"/>
                  </a:lnTo>
                  <a:lnTo>
                    <a:pt y="69235" x="17204"/>
                  </a:lnTo>
                  <a:lnTo>
                    <a:pt y="69175" x="16057"/>
                  </a:lnTo>
                  <a:lnTo>
                    <a:pt y="69054" x="14970"/>
                  </a:lnTo>
                  <a:lnTo>
                    <a:pt y="68873" x="13884"/>
                  </a:lnTo>
                  <a:lnTo>
                    <a:pt y="68692" x="12858"/>
                  </a:lnTo>
                  <a:lnTo>
                    <a:pt y="68511" x="11892"/>
                  </a:lnTo>
                  <a:lnTo>
                    <a:pt y="68269" x="10926"/>
                  </a:lnTo>
                  <a:lnTo>
                    <a:pt y="67968" x="10021"/>
                  </a:lnTo>
                  <a:lnTo>
                    <a:pt y="67666" x="9176"/>
                  </a:lnTo>
                  <a:lnTo>
                    <a:pt y="67364" x="8391"/>
                  </a:lnTo>
                  <a:lnTo>
                    <a:pt y="67002" x="7606"/>
                  </a:lnTo>
                  <a:lnTo>
                    <a:pt y="66640" x="6821"/>
                  </a:lnTo>
                  <a:lnTo>
                    <a:pt y="66217" x="6158"/>
                  </a:lnTo>
                  <a:lnTo>
                    <a:pt y="65795" x="5494"/>
                  </a:lnTo>
                  <a:lnTo>
                    <a:pt y="65372" x="4830"/>
                  </a:lnTo>
                  <a:lnTo>
                    <a:pt y="64889" x="4286"/>
                  </a:lnTo>
                  <a:lnTo>
                    <a:pt y="64406" x="3683"/>
                  </a:lnTo>
                  <a:lnTo>
                    <a:pt y="63923" x="3200"/>
                  </a:lnTo>
                  <a:lnTo>
                    <a:pt y="63380" x="2717"/>
                  </a:lnTo>
                  <a:lnTo>
                    <a:pt y="62897" x="2294"/>
                  </a:lnTo>
                  <a:lnTo>
                    <a:pt y="62354" x="1872"/>
                  </a:lnTo>
                  <a:lnTo>
                    <a:pt y="61750" x="1510"/>
                  </a:lnTo>
                  <a:lnTo>
                    <a:pt y="61207" x="1208"/>
                  </a:lnTo>
                  <a:lnTo>
                    <a:pt y="60604" x="906"/>
                  </a:lnTo>
                  <a:lnTo>
                    <a:pt y="60000" x="665"/>
                  </a:lnTo>
                  <a:lnTo>
                    <a:pt y="59396" x="484"/>
                  </a:lnTo>
                  <a:lnTo>
                    <a:pt y="58793" x="302"/>
                  </a:lnTo>
                  <a:lnTo>
                    <a:pt y="58189" x="182"/>
                  </a:lnTo>
                  <a:lnTo>
                    <a:pt y="57586" x="61"/>
                  </a:lnTo>
                  <a:lnTo>
                    <a:pt y="56982" x="61"/>
                  </a:lnTo>
                  <a:lnTo>
                    <a:pt y="56318" x="1"/>
                  </a:lnTo>
                  <a:lnTo>
                    <a:pt y="56318" x="1"/>
                  </a:lnTo>
                  <a:lnTo>
                    <a:pt y="55714" x="61"/>
                  </a:lnTo>
                  <a:lnTo>
                    <a:pt y="55050" x="121"/>
                  </a:lnTo>
                  <a:lnTo>
                    <a:pt y="54326" x="182"/>
                  </a:lnTo>
                  <a:lnTo>
                    <a:pt y="53662" x="363"/>
                  </a:lnTo>
                  <a:lnTo>
                    <a:pt y="52938" x="544"/>
                  </a:lnTo>
                  <a:lnTo>
                    <a:pt y="52213" x="785"/>
                  </a:lnTo>
                  <a:lnTo>
                    <a:pt y="51489" x="1148"/>
                  </a:lnTo>
                  <a:lnTo>
                    <a:pt y="50765" x="1510"/>
                  </a:lnTo>
                  <a:lnTo>
                    <a:pt y="49980" x="1932"/>
                  </a:lnTo>
                  <a:lnTo>
                    <a:pt y="49256" x="2415"/>
                  </a:lnTo>
                  <a:lnTo>
                    <a:pt y="48531" x="3019"/>
                  </a:lnTo>
                  <a:lnTo>
                    <a:pt y="47867" x="3683"/>
                  </a:lnTo>
                  <a:lnTo>
                    <a:pt y="47143" x="4407"/>
                  </a:lnTo>
                  <a:lnTo>
                    <a:pt y="46479" x="5192"/>
                  </a:lnTo>
                  <a:lnTo>
                    <a:pt y="45815" x="6037"/>
                  </a:lnTo>
                  <a:lnTo>
                    <a:pt y="45211" x="7003"/>
                  </a:lnTo>
                  <a:lnTo>
                    <a:pt y="45211" x="7003"/>
                  </a:lnTo>
                  <a:lnTo>
                    <a:pt y="44608" x="8089"/>
                  </a:lnTo>
                  <a:lnTo>
                    <a:pt y="44065" x="9236"/>
                  </a:lnTo>
                  <a:lnTo>
                    <a:pt y="43582" x="10383"/>
                  </a:lnTo>
                  <a:lnTo>
                    <a:pt y="43159" x="11530"/>
                  </a:lnTo>
                  <a:lnTo>
                    <a:pt y="42797" x="12737"/>
                  </a:lnTo>
                  <a:lnTo>
                    <a:pt y="42435" x="13944"/>
                  </a:lnTo>
                  <a:lnTo>
                    <a:pt y="42193" x="15091"/>
                  </a:lnTo>
                  <a:lnTo>
                    <a:pt y="41952" x="16298"/>
                  </a:lnTo>
                  <a:lnTo>
                    <a:pt y="41590" x="18592"/>
                  </a:lnTo>
                  <a:lnTo>
                    <a:pt y="41348" x="20765"/>
                  </a:lnTo>
                  <a:lnTo>
                    <a:pt y="41167" x="22696"/>
                  </a:lnTo>
                  <a:lnTo>
                    <a:pt y="41047" x="24387"/>
                  </a:lnTo>
                  <a:lnTo>
                    <a:pt y="41047" x="24387"/>
                  </a:lnTo>
                  <a:lnTo>
                    <a:pt y="39779" x="23421"/>
                  </a:lnTo>
                  <a:lnTo>
                    <a:pt y="39115" x="22998"/>
                  </a:lnTo>
                  <a:lnTo>
                    <a:pt y="38391" x="22576"/>
                  </a:lnTo>
                  <a:lnTo>
                    <a:pt y="37606" x="22214"/>
                  </a:lnTo>
                  <a:lnTo>
                    <a:pt y="36761" x="21912"/>
                  </a:lnTo>
                  <a:lnTo>
                    <a:pt y="35855" x="21731"/>
                  </a:lnTo>
                  <a:lnTo>
                    <a:pt y="34829" x="21670"/>
                  </a:lnTo>
                  <a:lnTo>
                    <a:pt y="34829" x="21670"/>
                  </a:lnTo>
                  <a:lnTo>
                    <a:pt y="34286" x="21670"/>
                  </a:lnTo>
                  <a:lnTo>
                    <a:pt y="33803" x="21731"/>
                  </a:lnTo>
                  <a:lnTo>
                    <a:pt y="32898" x="21972"/>
                  </a:lnTo>
                  <a:lnTo>
                    <a:pt y="32113" x="22214"/>
                  </a:lnTo>
                  <a:lnTo>
                    <a:pt y="31328" x="22576"/>
                  </a:lnTo>
                  <a:lnTo>
                    <a:pt y="31328" x="22576"/>
                  </a:lnTo>
                  <a:lnTo>
                    <a:pt y="31449" x="21067"/>
                  </a:lnTo>
                  <a:lnTo>
                    <a:pt y="31509" x="19678"/>
                  </a:lnTo>
                  <a:lnTo>
                    <a:pt y="31509" x="19678"/>
                  </a:lnTo>
                  <a:lnTo>
                    <a:pt y="31449" x="18773"/>
                  </a:lnTo>
                  <a:lnTo>
                    <a:pt y="31389" x="17928"/>
                  </a:lnTo>
                  <a:lnTo>
                    <a:pt y="31328" x="17083"/>
                  </a:lnTo>
                  <a:lnTo>
                    <a:pt y="31147" x="16238"/>
                  </a:lnTo>
                  <a:lnTo>
                    <a:pt y="30966" x="15453"/>
                  </a:lnTo>
                  <a:lnTo>
                    <a:pt y="30785" x="14668"/>
                  </a:lnTo>
                  <a:lnTo>
                    <a:pt y="30544" x="13944"/>
                  </a:lnTo>
                  <a:lnTo>
                    <a:pt y="30242" x="13220"/>
                  </a:lnTo>
                  <a:lnTo>
                    <a:pt y="29940" x="12556"/>
                  </a:lnTo>
                  <a:lnTo>
                    <a:pt y="29578" x="11892"/>
                  </a:lnTo>
                  <a:lnTo>
                    <a:pt y="29216" x="11228"/>
                  </a:lnTo>
                  <a:lnTo>
                    <a:pt y="28854" x="10624"/>
                  </a:lnTo>
                  <a:lnTo>
                    <a:pt y="28431" x="10081"/>
                  </a:lnTo>
                  <a:lnTo>
                    <a:pt y="27948" x="9538"/>
                  </a:lnTo>
                  <a:lnTo>
                    <a:pt y="26982" x="8512"/>
                  </a:lnTo>
                  <a:lnTo>
                    <a:pt y="25956" x="7606"/>
                  </a:lnTo>
                  <a:lnTo>
                    <a:pt y="24870" x="6821"/>
                  </a:lnTo>
                  <a:lnTo>
                    <a:pt y="23663" x="6097"/>
                  </a:lnTo>
                  <a:lnTo>
                    <a:pt y="22455" x="5554"/>
                  </a:lnTo>
                  <a:lnTo>
                    <a:pt y="21127" x="5131"/>
                  </a:lnTo>
                  <a:lnTo>
                    <a:pt y="19860" x="4830"/>
                  </a:lnTo>
                  <a:lnTo>
                    <a:pt y="18532" x="4648"/>
                  </a:lnTo>
                  <a:lnTo>
                    <a:pt y="17204" x="4588"/>
                  </a:lnTo>
                  <a:lnTo>
                    <a:pt y="17204" x="4588"/>
                  </a:lnTo>
                  <a:lnTo>
                    <a:pt y="16419" x="4588"/>
                  </a:lnTo>
                  <a:lnTo>
                    <a:pt y="15634" x="4648"/>
                  </a:lnTo>
                  <a:lnTo>
                    <a:pt y="14789" x="4769"/>
                  </a:lnTo>
                  <a:lnTo>
                    <a:pt y="14005" x="4950"/>
                  </a:lnTo>
                  <a:lnTo>
                    <a:pt y="13220" x="5131"/>
                  </a:lnTo>
                  <a:lnTo>
                    <a:pt y="12375" x="5373"/>
                  </a:lnTo>
                  <a:lnTo>
                    <a:pt y="11590" x="5675"/>
                  </a:lnTo>
                  <a:lnTo>
                    <a:pt y="10806" x="5976"/>
                  </a:lnTo>
                  <a:lnTo>
                    <a:pt y="10021" x="6399"/>
                  </a:lnTo>
                  <a:lnTo>
                    <a:pt y="9236" x="6821"/>
                  </a:lnTo>
                  <a:lnTo>
                    <a:pt y="8512" x="7304"/>
                  </a:lnTo>
                  <a:lnTo>
                    <a:pt y="7727" x="7848"/>
                  </a:lnTo>
                  <a:lnTo>
                    <a:pt y="7003" x="8391"/>
                  </a:lnTo>
                  <a:lnTo>
                    <a:pt y="6339" x="8994"/>
                  </a:lnTo>
                  <a:lnTo>
                    <a:pt y="5675" x="9658"/>
                  </a:lnTo>
                  <a:lnTo>
                    <a:pt y="5011" x="10383"/>
                  </a:lnTo>
                  <a:lnTo>
                    <a:pt y="5011" x="10383"/>
                  </a:lnTo>
                  <a:lnTo>
                    <a:pt y="4226" x="11349"/>
                  </a:lnTo>
                  <a:lnTo>
                    <a:pt y="3562" x="12375"/>
                  </a:lnTo>
                  <a:lnTo>
                    <a:pt y="2959" x="13401"/>
                  </a:lnTo>
                  <a:lnTo>
                    <a:pt y="2415" x="14427"/>
                  </a:lnTo>
                  <a:lnTo>
                    <a:pt y="1932" x="15453"/>
                  </a:lnTo>
                  <a:lnTo>
                    <a:pt y="1570" x="16540"/>
                  </a:lnTo>
                  <a:lnTo>
                    <a:pt y="1208" x="17566"/>
                  </a:lnTo>
                  <a:lnTo>
                    <a:pt y="906" x="18652"/>
                  </a:lnTo>
                  <a:lnTo>
                    <a:pt y="665" x="19678"/>
                  </a:lnTo>
                  <a:lnTo>
                    <a:pt y="484" x="20705"/>
                  </a:lnTo>
                  <a:lnTo>
                    <a:pt y="303" x="21731"/>
                  </a:lnTo>
                  <a:lnTo>
                    <a:pt y="182" x="22757"/>
                  </a:lnTo>
                  <a:lnTo>
                    <a:pt y="61" x="24749"/>
                  </a:lnTo>
                  <a:lnTo>
                    <a:pt y="1" x="26680"/>
                  </a:lnTo>
                  <a:lnTo>
                    <a:pt y="1" x="45392"/>
                  </a:lnTo>
                  <a:lnTo>
                    <a:pt y="3260" x="39598"/>
                  </a:lnTo>
                  <a:lnTo>
                    <a:pt y="3260" x="33924"/>
                  </a:lnTo>
                </a:path>
              </a:pathLst>
            </a:custGeom>
            <a:noFill/>
            <a:ln>
              <a:noFill/>
            </a:ln>
          </p:spPr>
          <p:txBody>
            <a:bodyPr bIns="91425" tIns="91425" lIns="91425" anchor="ctr" anchorCtr="0" rIns="91425">
              <a:spAutoFit/>
            </a:bodyPr>
            <a:lstStyle/>
            <a:p/>
          </p:txBody>
        </p:sp>
        <p:sp>
          <p:nvSpPr>
            <p:cNvPr name="Shape 419" id="419"/>
            <p:cNvSpPr/>
            <p:nvPr/>
          </p:nvSpPr>
          <p:spPr>
            <a:xfrm>
              <a:off y="2253125" x="3281825"/>
              <a:ext cy="1088025" cx="1131800"/>
            </a:xfrm>
            <a:custGeom>
              <a:pathLst>
                <a:path extrusionOk="0" h="43521" w="45272">
                  <a:moveTo>
                    <a:pt y="2777" x="21187"/>
                  </a:moveTo>
                  <a:lnTo>
                    <a:pt y="2837" x="22214"/>
                  </a:lnTo>
                  <a:lnTo>
                    <a:pt y="2958" x="23179"/>
                  </a:lnTo>
                  <a:lnTo>
                    <a:pt y="3199" x="24145"/>
                  </a:lnTo>
                  <a:lnTo>
                    <a:pt y="3441" x="25050"/>
                  </a:lnTo>
                  <a:lnTo>
                    <a:pt y="3803" x="25956"/>
                  </a:lnTo>
                  <a:lnTo>
                    <a:pt y="4286" x="26741"/>
                  </a:lnTo>
                  <a:lnTo>
                    <a:pt y="4769" x="27525"/>
                  </a:lnTo>
                  <a:lnTo>
                    <a:pt y="5312" x="28310"/>
                  </a:lnTo>
                  <a:lnTo>
                    <a:pt y="5916" x="28974"/>
                  </a:lnTo>
                  <a:lnTo>
                    <a:pt y="6580" x="29698"/>
                  </a:lnTo>
                  <a:lnTo>
                    <a:pt y="7304" x="30302"/>
                  </a:lnTo>
                  <a:lnTo>
                    <a:pt y="8028" x="30906"/>
                  </a:lnTo>
                  <a:lnTo>
                    <a:pt y="8873" x="31449"/>
                  </a:lnTo>
                  <a:lnTo>
                    <a:pt y="9658" x="31992"/>
                  </a:lnTo>
                  <a:lnTo>
                    <a:pt y="10564" x="32475"/>
                  </a:lnTo>
                  <a:lnTo>
                    <a:pt y="11409" x="32958"/>
                  </a:lnTo>
                  <a:lnTo>
                    <a:pt y="12314" x="33380"/>
                  </a:lnTo>
                  <a:lnTo>
                    <a:pt y="13280" x="33743"/>
                  </a:lnTo>
                  <a:lnTo>
                    <a:pt y="15151" x="34467"/>
                  </a:lnTo>
                  <a:lnTo>
                    <a:pt y="17143" x="35010"/>
                  </a:lnTo>
                  <a:lnTo>
                    <a:pt y="19074" x="35493"/>
                  </a:lnTo>
                  <a:lnTo>
                    <a:pt y="20946" x="35855"/>
                  </a:lnTo>
                  <a:lnTo>
                    <a:pt y="22757" x="36097"/>
                  </a:lnTo>
                  <a:lnTo>
                    <a:pt y="24447" x="36217"/>
                  </a:lnTo>
                  <a:lnTo>
                    <a:pt y="26076" x="36278"/>
                  </a:lnTo>
                  <a:lnTo>
                    <a:pt y="27404" x="36217"/>
                  </a:lnTo>
                  <a:lnTo>
                    <a:pt y="28732" x="36157"/>
                  </a:lnTo>
                  <a:lnTo>
                    <a:pt y="30060" x="35976"/>
                  </a:lnTo>
                  <a:lnTo>
                    <a:pt y="31328" x="35734"/>
                  </a:lnTo>
                  <a:lnTo>
                    <a:pt y="32595" x="35372"/>
                  </a:lnTo>
                  <a:lnTo>
                    <a:pt y="33803" x="34889"/>
                  </a:lnTo>
                  <a:lnTo>
                    <a:pt y="34406" x="34588"/>
                  </a:lnTo>
                  <a:lnTo>
                    <a:pt y="35010" x="34286"/>
                  </a:lnTo>
                  <a:lnTo>
                    <a:pt y="35553" x="33924"/>
                  </a:lnTo>
                  <a:lnTo>
                    <a:pt y="36157" x="33501"/>
                  </a:lnTo>
                  <a:lnTo>
                    <a:pt y="36640" x="33139"/>
                  </a:lnTo>
                  <a:lnTo>
                    <a:pt y="37183" x="32656"/>
                  </a:lnTo>
                  <a:lnTo>
                    <a:pt y="37666" x="32233"/>
                  </a:lnTo>
                  <a:lnTo>
                    <a:pt y="38088" x="31690"/>
                  </a:lnTo>
                  <a:lnTo>
                    <a:pt y="38511" x="31147"/>
                  </a:lnTo>
                  <a:lnTo>
                    <a:pt y="38873" x="30604"/>
                  </a:lnTo>
                  <a:lnTo>
                    <a:pt y="39235" x="30060"/>
                  </a:lnTo>
                  <a:lnTo>
                    <a:pt y="39537" x="29457"/>
                  </a:lnTo>
                  <a:lnTo>
                    <a:pt y="39839" x="28853"/>
                  </a:lnTo>
                  <a:lnTo>
                    <a:pt y="40080" x="28189"/>
                  </a:lnTo>
                  <a:lnTo>
                    <a:pt y="40261" x="27586"/>
                  </a:lnTo>
                  <a:lnTo>
                    <a:pt y="40442" x="26922"/>
                  </a:lnTo>
                  <a:lnTo>
                    <a:pt y="40563" x="26258"/>
                  </a:lnTo>
                  <a:lnTo>
                    <a:pt y="40684" x="25594"/>
                  </a:lnTo>
                  <a:lnTo>
                    <a:pt y="40744" x="24930"/>
                  </a:lnTo>
                  <a:lnTo>
                    <a:pt y="40744" x="23240"/>
                  </a:lnTo>
                  <a:lnTo>
                    <a:pt y="40623" x="22274"/>
                  </a:lnTo>
                  <a:lnTo>
                    <a:pt y="40382" x="21368"/>
                  </a:lnTo>
                  <a:lnTo>
                    <a:pt y="40141" x="20463"/>
                  </a:lnTo>
                  <a:lnTo>
                    <a:pt y="39778" x="19618"/>
                  </a:lnTo>
                  <a:lnTo>
                    <a:pt y="39356" x="18773"/>
                  </a:lnTo>
                  <a:lnTo>
                    <a:pt y="38873" x="17988"/>
                  </a:lnTo>
                  <a:lnTo>
                    <a:pt y="38330" x="17204"/>
                  </a:lnTo>
                  <a:lnTo>
                    <a:pt y="37726" x="16479"/>
                  </a:lnTo>
                  <a:lnTo>
                    <a:pt y="37062" x="15815"/>
                  </a:lnTo>
                  <a:lnTo>
                    <a:pt y="36338" x="15151"/>
                  </a:lnTo>
                  <a:lnTo>
                    <a:pt y="35613" x="14548"/>
                  </a:lnTo>
                  <a:lnTo>
                    <a:pt y="34829" x="13944"/>
                  </a:lnTo>
                  <a:lnTo>
                    <a:pt y="33984" x="13401"/>
                  </a:lnTo>
                  <a:lnTo>
                    <a:pt y="33139" x="12918"/>
                  </a:lnTo>
                  <a:lnTo>
                    <a:pt y="32233" x="12435"/>
                  </a:lnTo>
                  <a:lnTo>
                    <a:pt y="31328" x="11952"/>
                  </a:lnTo>
                  <a:lnTo>
                    <a:pt y="30362" x="11530"/>
                  </a:lnTo>
                  <a:lnTo>
                    <a:pt y="28430" x="10805"/>
                  </a:lnTo>
                  <a:lnTo>
                    <a:pt y="26499" x="10202"/>
                  </a:lnTo>
                  <a:lnTo>
                    <a:pt y="24507" x="9719"/>
                  </a:lnTo>
                  <a:lnTo>
                    <a:pt y="22515" x="9296"/>
                  </a:lnTo>
                  <a:lnTo>
                    <a:pt y="20584" x="9055"/>
                  </a:lnTo>
                  <a:lnTo>
                    <a:pt y="18712" x="8874"/>
                  </a:lnTo>
                  <a:lnTo>
                    <a:pt y="16962" x="8813"/>
                  </a:lnTo>
                  <a:lnTo>
                    <a:pt y="15513" x="8874"/>
                  </a:lnTo>
                  <a:lnTo>
                    <a:pt y="14065" x="8994"/>
                  </a:lnTo>
                  <a:lnTo>
                    <a:pt y="12616" x="9236"/>
                  </a:lnTo>
                  <a:lnTo>
                    <a:pt y="11891" x="9357"/>
                  </a:lnTo>
                  <a:lnTo>
                    <a:pt y="11167" x="9598"/>
                  </a:lnTo>
                  <a:lnTo>
                    <a:pt y="10443" x="9839"/>
                  </a:lnTo>
                  <a:lnTo>
                    <a:pt y="9779" x="10141"/>
                  </a:lnTo>
                  <a:lnTo>
                    <a:pt y="9055" x="10443"/>
                  </a:lnTo>
                  <a:lnTo>
                    <a:pt y="8391" x="10866"/>
                  </a:lnTo>
                  <a:lnTo>
                    <a:pt y="7787" x="11288"/>
                  </a:lnTo>
                  <a:lnTo>
                    <a:pt y="7123" x="11831"/>
                  </a:lnTo>
                  <a:lnTo>
                    <a:pt y="6519" x="12375"/>
                  </a:lnTo>
                  <a:lnTo>
                    <a:pt y="5916" x="13039"/>
                  </a:lnTo>
                  <a:lnTo>
                    <a:pt y="5191" x="13884"/>
                  </a:lnTo>
                  <a:lnTo>
                    <a:pt y="4588" x="14789"/>
                  </a:lnTo>
                  <a:lnTo>
                    <a:pt y="4045" x="15755"/>
                  </a:lnTo>
                  <a:lnTo>
                    <a:pt y="3622" x="16781"/>
                  </a:lnTo>
                  <a:lnTo>
                    <a:pt y="3260" x="17868"/>
                  </a:lnTo>
                  <a:lnTo>
                    <a:pt y="3018" x="18954"/>
                  </a:lnTo>
                  <a:lnTo>
                    <a:pt y="2837" x="20041"/>
                  </a:lnTo>
                  <a:lnTo>
                    <a:pt y="2777" x="21187"/>
                  </a:lnTo>
                  <a:close/>
                  <a:moveTo>
                    <a:pt y="0" x="22274"/>
                  </a:moveTo>
                  <a:lnTo>
                    <a:pt y="121" x="21006"/>
                  </a:lnTo>
                  <a:lnTo>
                    <a:pt y="242" x="19799"/>
                  </a:lnTo>
                  <a:lnTo>
                    <a:pt y="423" x="18592"/>
                  </a:lnTo>
                  <a:lnTo>
                    <a:pt y="725" x="17385"/>
                  </a:lnTo>
                  <a:lnTo>
                    <a:pt y="1026" x="16238"/>
                  </a:lnTo>
                  <a:lnTo>
                    <a:pt y="1328" x="15151"/>
                  </a:lnTo>
                  <a:lnTo>
                    <a:pt y="1751" x="14065"/>
                  </a:lnTo>
                  <a:lnTo>
                    <a:pt y="2234" x="12978"/>
                  </a:lnTo>
                  <a:lnTo>
                    <a:pt y="2717" x="11952"/>
                  </a:lnTo>
                  <a:lnTo>
                    <a:pt y="3260" x="10986"/>
                  </a:lnTo>
                  <a:lnTo>
                    <a:pt y="3803" x="10021"/>
                  </a:lnTo>
                  <a:lnTo>
                    <a:pt y="4467" x="9115"/>
                  </a:lnTo>
                  <a:lnTo>
                    <a:pt y="5131" x="8270"/>
                  </a:lnTo>
                  <a:lnTo>
                    <a:pt y="5795" x="7425"/>
                  </a:lnTo>
                  <a:lnTo>
                    <a:pt y="6580" x="6580"/>
                  </a:lnTo>
                  <a:lnTo>
                    <a:pt y="7304" x="5856"/>
                  </a:lnTo>
                  <a:lnTo>
                    <a:pt y="8149" x="5131"/>
                  </a:lnTo>
                  <a:lnTo>
                    <a:pt y="8994" x="4467"/>
                  </a:lnTo>
                  <a:lnTo>
                    <a:pt y="9839" x="3803"/>
                  </a:lnTo>
                  <a:lnTo>
                    <a:pt y="10745" x="3260"/>
                  </a:lnTo>
                  <a:lnTo>
                    <a:pt y="11650" x="2717"/>
                  </a:lnTo>
                  <a:lnTo>
                    <a:pt y="12616" x="2174"/>
                  </a:lnTo>
                  <a:lnTo>
                    <a:pt y="13582" x="1751"/>
                  </a:lnTo>
                  <a:lnTo>
                    <a:pt y="14608" x="1329"/>
                  </a:lnTo>
                  <a:lnTo>
                    <a:pt y="15574" x="1027"/>
                  </a:lnTo>
                  <a:lnTo>
                    <a:pt y="16660" x="725"/>
                  </a:lnTo>
                  <a:lnTo>
                    <a:pt y="17686" x="483"/>
                  </a:lnTo>
                  <a:lnTo>
                    <a:pt y="18773" x="242"/>
                  </a:lnTo>
                  <a:lnTo>
                    <a:pt y="19859" x="121"/>
                  </a:lnTo>
                  <a:lnTo>
                    <a:pt y="20946" x="61"/>
                  </a:lnTo>
                  <a:lnTo>
                    <a:pt y="22032" x="1"/>
                  </a:lnTo>
                  <a:lnTo>
                    <a:pt y="22998" x="61"/>
                  </a:lnTo>
                  <a:lnTo>
                    <a:pt y="23964" x="121"/>
                  </a:lnTo>
                  <a:lnTo>
                    <a:pt y="24930" x="242"/>
                  </a:lnTo>
                  <a:lnTo>
                    <a:pt y="25895" x="363"/>
                  </a:lnTo>
                  <a:lnTo>
                    <a:pt y="26861" x="604"/>
                  </a:lnTo>
                  <a:lnTo>
                    <a:pt y="27827" x="846"/>
                  </a:lnTo>
                  <a:lnTo>
                    <a:pt y="28732" x="1087"/>
                  </a:lnTo>
                  <a:lnTo>
                    <a:pt y="29698" x="1449"/>
                  </a:lnTo>
                  <a:lnTo>
                    <a:pt y="30603" x="1811"/>
                  </a:lnTo>
                  <a:lnTo>
                    <a:pt y="31509" x="2234"/>
                  </a:lnTo>
                  <a:lnTo>
                    <a:pt y="32414" x="2717"/>
                  </a:lnTo>
                  <a:lnTo>
                    <a:pt y="33320" x="3200"/>
                  </a:lnTo>
                  <a:lnTo>
                    <a:pt y="34165" x="3743"/>
                  </a:lnTo>
                  <a:lnTo>
                    <a:pt y="35010" x="4347"/>
                  </a:lnTo>
                  <a:lnTo>
                    <a:pt y="35795" x="5011"/>
                  </a:lnTo>
                  <a:lnTo>
                    <a:pt y="36579" x="5675"/>
                  </a:lnTo>
                  <a:lnTo>
                    <a:pt y="37364" x="6399"/>
                  </a:lnTo>
                  <a:lnTo>
                    <a:pt y="38088" x="7184"/>
                  </a:lnTo>
                  <a:lnTo>
                    <a:pt y="38752" x="7968"/>
                  </a:lnTo>
                  <a:lnTo>
                    <a:pt y="39416" x="8813"/>
                  </a:lnTo>
                  <a:lnTo>
                    <a:pt y="40020" x="9719"/>
                  </a:lnTo>
                  <a:lnTo>
                    <a:pt y="40563" x="10624"/>
                  </a:lnTo>
                  <a:lnTo>
                    <a:pt y="41106" x="11590"/>
                  </a:lnTo>
                  <a:lnTo>
                    <a:pt y="41589" x="12616"/>
                  </a:lnTo>
                  <a:lnTo>
                    <a:pt y="42012" x="13703"/>
                  </a:lnTo>
                  <a:lnTo>
                    <a:pt y="42374" x="14789"/>
                  </a:lnTo>
                  <a:lnTo>
                    <a:pt y="42736" x="15936"/>
                  </a:lnTo>
                  <a:lnTo>
                    <a:pt y="42978" x="17083"/>
                  </a:lnTo>
                  <a:lnTo>
                    <a:pt y="43219" x="18290"/>
                  </a:lnTo>
                  <a:lnTo>
                    <a:pt y="43340" x="19558"/>
                  </a:lnTo>
                  <a:lnTo>
                    <a:pt y="43460" x="20825"/>
                  </a:lnTo>
                  <a:lnTo>
                    <a:pt y="43521" x="22153"/>
                  </a:lnTo>
                  <a:lnTo>
                    <a:pt y="43460" x="23541"/>
                  </a:lnTo>
                  <a:lnTo>
                    <a:pt y="43340" x="24869"/>
                  </a:lnTo>
                  <a:lnTo>
                    <a:pt y="43219" x="26197"/>
                  </a:lnTo>
                  <a:lnTo>
                    <a:pt y="42978" x="27405"/>
                  </a:lnTo>
                  <a:lnTo>
                    <a:pt y="42676" x="28612"/>
                  </a:lnTo>
                  <a:lnTo>
                    <a:pt y="42374" x="29819"/>
                  </a:lnTo>
                  <a:lnTo>
                    <a:pt y="42012" x="30966"/>
                  </a:lnTo>
                  <a:lnTo>
                    <a:pt y="41529" x="32052"/>
                  </a:lnTo>
                  <a:lnTo>
                    <a:pt y="41046" x="33079"/>
                  </a:lnTo>
                  <a:lnTo>
                    <a:pt y="40503" x="34105"/>
                  </a:lnTo>
                  <a:lnTo>
                    <a:pt y="39959" x="35070"/>
                  </a:lnTo>
                  <a:lnTo>
                    <a:pt y="39356" x="35976"/>
                  </a:lnTo>
                  <a:lnTo>
                    <a:pt y="38692" x="36881"/>
                  </a:lnTo>
                  <a:lnTo>
                    <a:pt y="37968" x="37726"/>
                  </a:lnTo>
                  <a:lnTo>
                    <a:pt y="37243" x="38511"/>
                  </a:lnTo>
                  <a:lnTo>
                    <a:pt y="36459" x="39296"/>
                  </a:lnTo>
                  <a:lnTo>
                    <a:pt y="35674" x="39960"/>
                  </a:lnTo>
                  <a:lnTo>
                    <a:pt y="34829" x="40624"/>
                  </a:lnTo>
                  <a:lnTo>
                    <a:pt y="33984" x="41288"/>
                  </a:lnTo>
                  <a:lnTo>
                    <a:pt y="33139" x="41831"/>
                  </a:lnTo>
                  <a:lnTo>
                    <a:pt y="32233" x="42374"/>
                  </a:lnTo>
                  <a:lnTo>
                    <a:pt y="31267" x="42857"/>
                  </a:lnTo>
                  <a:lnTo>
                    <a:pt y="30362" x="43340"/>
                  </a:lnTo>
                  <a:lnTo>
                    <a:pt y="29396" x="4370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5"/>
                  </a:lnTo>
                  <a:lnTo>
                    <a:pt y="9779" x="41891"/>
                  </a:lnTo>
                  <a:lnTo>
                    <a:pt y="8934" x="41348"/>
                  </a:lnTo>
                  <a:lnTo>
                    <a:pt y="8149" x="40744"/>
                  </a:lnTo>
                  <a:lnTo>
                    <a:pt y="7364" x="40080"/>
                  </a:lnTo>
                  <a:lnTo>
                    <a:pt y="6580" x="39416"/>
                  </a:lnTo>
                  <a:lnTo>
                    <a:pt y="5855" x="38692"/>
                  </a:lnTo>
                  <a:lnTo>
                    <a:pt y="5131" x="37907"/>
                  </a:lnTo>
                  <a:lnTo>
                    <a:pt y="4467" x="37123"/>
                  </a:lnTo>
                  <a:lnTo>
                    <a:pt y="3863" x="36278"/>
                  </a:lnTo>
                  <a:lnTo>
                    <a:pt y="3260" x="35433"/>
                  </a:lnTo>
                  <a:lnTo>
                    <a:pt y="2717" x="34467"/>
                  </a:lnTo>
                  <a:lnTo>
                    <a:pt y="2234" x="33561"/>
                  </a:lnTo>
                  <a:lnTo>
                    <a:pt y="1811" x="32596"/>
                  </a:lnTo>
                  <a:lnTo>
                    <a:pt y="1389" x="31569"/>
                  </a:lnTo>
                  <a:lnTo>
                    <a:pt y="1026" x="30483"/>
                  </a:lnTo>
                  <a:lnTo>
                    <a:pt y="725" x="29396"/>
                  </a:lnTo>
                  <a:lnTo>
                    <a:pt y="483" x="28310"/>
                  </a:lnTo>
                  <a:lnTo>
                    <a:pt y="242" x="27163"/>
                  </a:lnTo>
                  <a:lnTo>
                    <a:pt y="121" x="26016"/>
                  </a:lnTo>
                  <a:lnTo>
                    <a:pt y="0" x="24809"/>
                  </a:lnTo>
                  <a:close/>
                </a:path>
              </a:pathLst>
            </a:custGeom>
            <a:solidFill>
              <a:srgbClr val="FDB515"/>
            </a:solidFill>
            <a:ln>
              <a:noFill/>
            </a:ln>
          </p:spPr>
          <p:txBody>
            <a:bodyPr bIns="91425" tIns="91425" lIns="91425" anchor="ctr" anchorCtr="0" rIns="91425">
              <a:spAutoFit/>
            </a:bodyPr>
            <a:lstStyle/>
            <a:p/>
          </p:txBody>
        </p:sp>
        <p:sp>
          <p:nvSpPr>
            <p:cNvPr name="Shape 420" id="420"/>
            <p:cNvSpPr/>
            <p:nvPr/>
          </p:nvSpPr>
          <p:spPr>
            <a:xfrm>
              <a:off y="2322525" x="3502150"/>
              <a:ext cy="949225" cx="686625"/>
            </a:xfrm>
            <a:custGeom>
              <a:pathLst>
                <a:path extrusionOk="0" h="37969" w="27465" fill="none">
                  <a:moveTo>
                    <a:pt y="33381" x="24688"/>
                  </a:moveTo>
                  <a:lnTo>
                    <a:pt y="33381" x="24688"/>
                  </a:lnTo>
                  <a:lnTo>
                    <a:pt y="32777" x="25111"/>
                  </a:lnTo>
                  <a:lnTo>
                    <a:pt y="32234" x="25473"/>
                  </a:lnTo>
                  <a:lnTo>
                    <a:pt y="31630" x="25775"/>
                  </a:lnTo>
                  <a:lnTo>
                    <a:pt y="31027" x="26076"/>
                  </a:lnTo>
                  <a:lnTo>
                    <a:pt y="29819" x="26559"/>
                  </a:lnTo>
                  <a:lnTo>
                    <a:pt y="28552" x="26921"/>
                  </a:lnTo>
                  <a:lnTo>
                    <a:pt y="27284" x="27163"/>
                  </a:lnTo>
                  <a:lnTo>
                    <a:pt y="25956" x="27344"/>
                  </a:lnTo>
                  <a:lnTo>
                    <a:pt y="24628" x="27404"/>
                  </a:lnTo>
                  <a:lnTo>
                    <a:pt y="23300" x="27465"/>
                  </a:lnTo>
                  <a:lnTo>
                    <a:pt y="23300" x="27465"/>
                  </a:lnTo>
                  <a:lnTo>
                    <a:pt y="21671" x="27404"/>
                  </a:lnTo>
                  <a:lnTo>
                    <a:pt y="19981" x="27284"/>
                  </a:lnTo>
                  <a:lnTo>
                    <a:pt y="18170" x="27042"/>
                  </a:lnTo>
                  <a:lnTo>
                    <a:pt y="16298" x="26680"/>
                  </a:lnTo>
                  <a:lnTo>
                    <a:pt y="14367" x="26197"/>
                  </a:lnTo>
                  <a:lnTo>
                    <a:pt y="12375" x="25654"/>
                  </a:lnTo>
                  <a:lnTo>
                    <a:pt y="10504" x="24930"/>
                  </a:lnTo>
                  <a:lnTo>
                    <a:pt y="9538" x="24567"/>
                  </a:lnTo>
                  <a:lnTo>
                    <a:pt y="8633" x="24145"/>
                  </a:lnTo>
                  <a:lnTo>
                    <a:pt y="7788" x="23662"/>
                  </a:lnTo>
                  <a:lnTo>
                    <a:pt y="6882" x="23179"/>
                  </a:lnTo>
                  <a:lnTo>
                    <a:pt y="6097" x="22636"/>
                  </a:lnTo>
                  <a:lnTo>
                    <a:pt y="5252" x="22093"/>
                  </a:lnTo>
                  <a:lnTo>
                    <a:pt y="4528" x="21489"/>
                  </a:lnTo>
                  <a:lnTo>
                    <a:pt y="3804" x="20885"/>
                  </a:lnTo>
                  <a:lnTo>
                    <a:pt y="3140" x="20161"/>
                  </a:lnTo>
                  <a:lnTo>
                    <a:pt y="2536" x="19497"/>
                  </a:lnTo>
                  <a:lnTo>
                    <a:pt y="1993" x="18712"/>
                  </a:lnTo>
                  <a:lnTo>
                    <a:pt y="1510" x="17928"/>
                  </a:lnTo>
                  <a:lnTo>
                    <a:pt y="1027" x="17143"/>
                  </a:lnTo>
                  <a:lnTo>
                    <a:pt y="665" x="16237"/>
                  </a:lnTo>
                  <a:lnTo>
                    <a:pt y="423" x="15332"/>
                  </a:lnTo>
                  <a:lnTo>
                    <a:pt y="182" x="14366"/>
                  </a:lnTo>
                  <a:lnTo>
                    <a:pt y="61" x="13401"/>
                  </a:lnTo>
                  <a:lnTo>
                    <a:pt y="1" x="12374"/>
                  </a:lnTo>
                  <a:lnTo>
                    <a:pt y="1" x="12374"/>
                  </a:lnTo>
                  <a:lnTo>
                    <a:pt y="61" x="11228"/>
                  </a:lnTo>
                  <a:lnTo>
                    <a:pt y="242" x="10141"/>
                  </a:lnTo>
                  <a:lnTo>
                    <a:pt y="484" x="9055"/>
                  </a:lnTo>
                  <a:lnTo>
                    <a:pt y="846" x="7968"/>
                  </a:lnTo>
                  <a:lnTo>
                    <a:pt y="1269" x="6942"/>
                  </a:lnTo>
                  <a:lnTo>
                    <a:pt y="1812" x="5976"/>
                  </a:lnTo>
                  <a:lnTo>
                    <a:pt y="2415" x="5071"/>
                  </a:lnTo>
                  <a:lnTo>
                    <a:pt y="3140" x="4226"/>
                  </a:lnTo>
                  <a:lnTo>
                    <a:pt y="3140" x="4226"/>
                  </a:lnTo>
                  <a:lnTo>
                    <a:pt y="3743" x="3562"/>
                  </a:lnTo>
                  <a:lnTo>
                    <a:pt y="4347" x="3018"/>
                  </a:lnTo>
                  <a:lnTo>
                    <a:pt y="5011" x="2475"/>
                  </a:lnTo>
                  <a:lnTo>
                    <a:pt y="5615" x="2053"/>
                  </a:lnTo>
                  <a:lnTo>
                    <a:pt y="6279" x="1630"/>
                  </a:lnTo>
                  <a:lnTo>
                    <a:pt y="7003" x="1328"/>
                  </a:lnTo>
                  <a:lnTo>
                    <a:pt y="7667" x="1026"/>
                  </a:lnTo>
                  <a:lnTo>
                    <a:pt y="8391" x="785"/>
                  </a:lnTo>
                  <a:lnTo>
                    <a:pt y="9115" x="544"/>
                  </a:lnTo>
                  <a:lnTo>
                    <a:pt y="9840" x="423"/>
                  </a:lnTo>
                  <a:lnTo>
                    <a:pt y="11289" x="181"/>
                  </a:lnTo>
                  <a:lnTo>
                    <a:pt y="12737" x="61"/>
                  </a:lnTo>
                  <a:lnTo>
                    <a:pt y="14186" x="0"/>
                  </a:lnTo>
                  <a:lnTo>
                    <a:pt y="14186" x="0"/>
                  </a:lnTo>
                  <a:lnTo>
                    <a:pt y="15936" x="61"/>
                  </a:lnTo>
                  <a:lnTo>
                    <a:pt y="17808" x="242"/>
                  </a:lnTo>
                  <a:lnTo>
                    <a:pt y="19739" x="483"/>
                  </a:lnTo>
                  <a:lnTo>
                    <a:pt y="21731" x="906"/>
                  </a:lnTo>
                  <a:lnTo>
                    <a:pt y="23723" x="1389"/>
                  </a:lnTo>
                  <a:lnTo>
                    <a:pt y="25654" x="1992"/>
                  </a:lnTo>
                  <a:lnTo>
                    <a:pt y="27586" x="2717"/>
                  </a:lnTo>
                  <a:lnTo>
                    <a:pt y="28552" x="3139"/>
                  </a:lnTo>
                  <a:lnTo>
                    <a:pt y="29457" x="3622"/>
                  </a:lnTo>
                  <a:lnTo>
                    <a:pt y="30363" x="4105"/>
                  </a:lnTo>
                  <a:lnTo>
                    <a:pt y="31208" x="4588"/>
                  </a:lnTo>
                  <a:lnTo>
                    <a:pt y="32053" x="5131"/>
                  </a:lnTo>
                  <a:lnTo>
                    <a:pt y="32837" x="5735"/>
                  </a:lnTo>
                  <a:lnTo>
                    <a:pt y="33562" x="6338"/>
                  </a:lnTo>
                  <a:lnTo>
                    <a:pt y="34286" x="7002"/>
                  </a:lnTo>
                  <a:lnTo>
                    <a:pt y="34950" x="7666"/>
                  </a:lnTo>
                  <a:lnTo>
                    <a:pt y="35554" x="8391"/>
                  </a:lnTo>
                  <a:lnTo>
                    <a:pt y="36097" x="9175"/>
                  </a:lnTo>
                  <a:lnTo>
                    <a:pt y="36580" x="9960"/>
                  </a:lnTo>
                  <a:lnTo>
                    <a:pt y="37002" x="10805"/>
                  </a:lnTo>
                  <a:lnTo>
                    <a:pt y="37365" x="11650"/>
                  </a:lnTo>
                  <a:lnTo>
                    <a:pt y="37606" x="12555"/>
                  </a:lnTo>
                  <a:lnTo>
                    <a:pt y="37847" x="13461"/>
                  </a:lnTo>
                  <a:lnTo>
                    <a:pt y="37968" x="14427"/>
                  </a:lnTo>
                  <a:lnTo>
                    <a:pt y="37968" x="15453"/>
                  </a:lnTo>
                  <a:lnTo>
                    <a:pt y="37968" x="15453"/>
                  </a:lnTo>
                  <a:lnTo>
                    <a:pt y="37968" x="16117"/>
                  </a:lnTo>
                  <a:lnTo>
                    <a:pt y="37908" x="16781"/>
                  </a:lnTo>
                  <a:lnTo>
                    <a:pt y="37787" x="17445"/>
                  </a:lnTo>
                  <a:lnTo>
                    <a:pt y="37666" x="18109"/>
                  </a:lnTo>
                  <a:lnTo>
                    <a:pt y="37485" x="18773"/>
                  </a:lnTo>
                  <a:lnTo>
                    <a:pt y="37304" x="19376"/>
                  </a:lnTo>
                  <a:lnTo>
                    <a:pt y="37063" x="20040"/>
                  </a:lnTo>
                  <a:lnTo>
                    <a:pt y="36761" x="20644"/>
                  </a:lnTo>
                  <a:lnTo>
                    <a:pt y="36459" x="21247"/>
                  </a:lnTo>
                  <a:lnTo>
                    <a:pt y="36097" x="21791"/>
                  </a:lnTo>
                  <a:lnTo>
                    <a:pt y="35735" x="22334"/>
                  </a:lnTo>
                  <a:lnTo>
                    <a:pt y="35312" x="22877"/>
                  </a:lnTo>
                  <a:lnTo>
                    <a:pt y="34890" x="23420"/>
                  </a:lnTo>
                  <a:lnTo>
                    <a:pt y="34407" x="23843"/>
                  </a:lnTo>
                  <a:lnTo>
                    <a:pt y="33864" x="24326"/>
                  </a:lnTo>
                  <a:lnTo>
                    <a:pt y="33381" x="24688"/>
                  </a:lnTo>
                </a:path>
              </a:pathLst>
            </a:custGeom>
            <a:noFill/>
            <a:ln>
              <a:noFill/>
            </a:ln>
          </p:spPr>
          <p:txBody>
            <a:bodyPr bIns="91425" tIns="91425" lIns="91425" anchor="ctr" anchorCtr="0" rIns="91425">
              <a:spAutoFit/>
            </a:bodyPr>
            <a:lstStyle/>
            <a:p/>
          </p:txBody>
        </p:sp>
        <p:sp>
          <p:nvSpPr>
            <p:cNvPr name="Shape 421" id="421"/>
            <p:cNvSpPr/>
            <p:nvPr/>
          </p:nvSpPr>
          <p:spPr>
            <a:xfrm>
              <a:off y="2253125" x="3281825"/>
              <a:ext cy="1088025" cx="1131800"/>
            </a:xfrm>
            <a:custGeom>
              <a:pathLst>
                <a:path extrusionOk="0" h="43521" w="45272" fill="none">
                  <a:moveTo>
                    <a:pt y="43521" x="22153"/>
                  </a:moveTo>
                  <a:lnTo>
                    <a:pt y="43521" x="22153"/>
                  </a:lnTo>
                  <a:lnTo>
                    <a:pt y="43460" x="20825"/>
                  </a:lnTo>
                  <a:lnTo>
                    <a:pt y="43340" x="19558"/>
                  </a:lnTo>
                  <a:lnTo>
                    <a:pt y="43219" x="18290"/>
                  </a:lnTo>
                  <a:lnTo>
                    <a:pt y="42978" x="17083"/>
                  </a:lnTo>
                  <a:lnTo>
                    <a:pt y="42736" x="15936"/>
                  </a:lnTo>
                  <a:lnTo>
                    <a:pt y="42374" x="14789"/>
                  </a:lnTo>
                  <a:lnTo>
                    <a:pt y="42012" x="13703"/>
                  </a:lnTo>
                  <a:lnTo>
                    <a:pt y="41589" x="12616"/>
                  </a:lnTo>
                  <a:lnTo>
                    <a:pt y="41106" x="11590"/>
                  </a:lnTo>
                  <a:lnTo>
                    <a:pt y="40563" x="10624"/>
                  </a:lnTo>
                  <a:lnTo>
                    <a:pt y="40020" x="9719"/>
                  </a:lnTo>
                  <a:lnTo>
                    <a:pt y="39416" x="8813"/>
                  </a:lnTo>
                  <a:lnTo>
                    <a:pt y="38752" x="7968"/>
                  </a:lnTo>
                  <a:lnTo>
                    <a:pt y="38088" x="7184"/>
                  </a:lnTo>
                  <a:lnTo>
                    <a:pt y="37364" x="6399"/>
                  </a:lnTo>
                  <a:lnTo>
                    <a:pt y="36579" x="5675"/>
                  </a:lnTo>
                  <a:lnTo>
                    <a:pt y="35795" x="5011"/>
                  </a:lnTo>
                  <a:lnTo>
                    <a:pt y="35010" x="4347"/>
                  </a:lnTo>
                  <a:lnTo>
                    <a:pt y="34165" x="3743"/>
                  </a:lnTo>
                  <a:lnTo>
                    <a:pt y="33320" x="3200"/>
                  </a:lnTo>
                  <a:lnTo>
                    <a:pt y="32414" x="2717"/>
                  </a:lnTo>
                  <a:lnTo>
                    <a:pt y="31509" x="2234"/>
                  </a:lnTo>
                  <a:lnTo>
                    <a:pt y="30603" x="1811"/>
                  </a:lnTo>
                  <a:lnTo>
                    <a:pt y="29698" x="1449"/>
                  </a:lnTo>
                  <a:lnTo>
                    <a:pt y="28732" x="1087"/>
                  </a:lnTo>
                  <a:lnTo>
                    <a:pt y="27827" x="846"/>
                  </a:lnTo>
                  <a:lnTo>
                    <a:pt y="26861" x="604"/>
                  </a:lnTo>
                  <a:lnTo>
                    <a:pt y="25895" x="363"/>
                  </a:lnTo>
                  <a:lnTo>
                    <a:pt y="24930" x="242"/>
                  </a:lnTo>
                  <a:lnTo>
                    <a:pt y="23964" x="121"/>
                  </a:lnTo>
                  <a:lnTo>
                    <a:pt y="22998" x="61"/>
                  </a:lnTo>
                  <a:lnTo>
                    <a:pt y="22032" x="1"/>
                  </a:lnTo>
                  <a:lnTo>
                    <a:pt y="22032" x="1"/>
                  </a:lnTo>
                  <a:lnTo>
                    <a:pt y="20946" x="61"/>
                  </a:lnTo>
                  <a:lnTo>
                    <a:pt y="19859" x="121"/>
                  </a:lnTo>
                  <a:lnTo>
                    <a:pt y="18773" x="242"/>
                  </a:lnTo>
                  <a:lnTo>
                    <a:pt y="17686" x="483"/>
                  </a:lnTo>
                  <a:lnTo>
                    <a:pt y="16660" x="725"/>
                  </a:lnTo>
                  <a:lnTo>
                    <a:pt y="15574" x="1027"/>
                  </a:lnTo>
                  <a:lnTo>
                    <a:pt y="14608" x="1329"/>
                  </a:lnTo>
                  <a:lnTo>
                    <a:pt y="13582" x="1751"/>
                  </a:lnTo>
                  <a:lnTo>
                    <a:pt y="12616" x="2174"/>
                  </a:lnTo>
                  <a:lnTo>
                    <a:pt y="11650" x="2717"/>
                  </a:lnTo>
                  <a:lnTo>
                    <a:pt y="10745" x="3260"/>
                  </a:lnTo>
                  <a:lnTo>
                    <a:pt y="9839" x="3803"/>
                  </a:lnTo>
                  <a:lnTo>
                    <a:pt y="8994" x="4467"/>
                  </a:lnTo>
                  <a:lnTo>
                    <a:pt y="8149" x="5131"/>
                  </a:lnTo>
                  <a:lnTo>
                    <a:pt y="7304" x="5856"/>
                  </a:lnTo>
                  <a:lnTo>
                    <a:pt y="6580" x="6580"/>
                  </a:lnTo>
                  <a:lnTo>
                    <a:pt y="5795" x="7425"/>
                  </a:lnTo>
                  <a:lnTo>
                    <a:pt y="5131" x="8270"/>
                  </a:lnTo>
                  <a:lnTo>
                    <a:pt y="4467" x="9115"/>
                  </a:lnTo>
                  <a:lnTo>
                    <a:pt y="3803" x="10021"/>
                  </a:lnTo>
                  <a:lnTo>
                    <a:pt y="3260" x="10986"/>
                  </a:lnTo>
                  <a:lnTo>
                    <a:pt y="2717" x="11952"/>
                  </a:lnTo>
                  <a:lnTo>
                    <a:pt y="2234" x="12978"/>
                  </a:lnTo>
                  <a:lnTo>
                    <a:pt y="1751" x="14065"/>
                  </a:lnTo>
                  <a:lnTo>
                    <a:pt y="1328" x="15151"/>
                  </a:lnTo>
                  <a:lnTo>
                    <a:pt y="1026" x="16238"/>
                  </a:lnTo>
                  <a:lnTo>
                    <a:pt y="725" x="17385"/>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396"/>
                  </a:lnTo>
                  <a:lnTo>
                    <a:pt y="1026" x="30483"/>
                  </a:lnTo>
                  <a:lnTo>
                    <a:pt y="1389" x="31569"/>
                  </a:lnTo>
                  <a:lnTo>
                    <a:pt y="1811" x="32596"/>
                  </a:lnTo>
                  <a:lnTo>
                    <a:pt y="2234" x="33561"/>
                  </a:lnTo>
                  <a:lnTo>
                    <a:pt y="2717" x="34467"/>
                  </a:lnTo>
                  <a:lnTo>
                    <a:pt y="3260" x="35433"/>
                  </a:lnTo>
                  <a:lnTo>
                    <a:pt y="3863" x="36278"/>
                  </a:lnTo>
                  <a:lnTo>
                    <a:pt y="4467" x="37123"/>
                  </a:lnTo>
                  <a:lnTo>
                    <a:pt y="5131" x="37907"/>
                  </a:lnTo>
                  <a:lnTo>
                    <a:pt y="5855" x="38692"/>
                  </a:lnTo>
                  <a:lnTo>
                    <a:pt y="6580" x="39416"/>
                  </a:lnTo>
                  <a:lnTo>
                    <a:pt y="7364" x="40080"/>
                  </a:lnTo>
                  <a:lnTo>
                    <a:pt y="8149" x="40744"/>
                  </a:lnTo>
                  <a:lnTo>
                    <a:pt y="8934" x="41348"/>
                  </a:lnTo>
                  <a:lnTo>
                    <a:pt y="9779" x="41891"/>
                  </a:lnTo>
                  <a:lnTo>
                    <a:pt y="10684" x="42435"/>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02"/>
                  </a:lnTo>
                  <a:lnTo>
                    <a:pt y="30362" x="43340"/>
                  </a:lnTo>
                  <a:lnTo>
                    <a:pt y="31267" x="42857"/>
                  </a:lnTo>
                  <a:lnTo>
                    <a:pt y="32233" x="42374"/>
                  </a:lnTo>
                  <a:lnTo>
                    <a:pt y="33139" x="41831"/>
                  </a:lnTo>
                  <a:lnTo>
                    <a:pt y="33984" x="41288"/>
                  </a:lnTo>
                  <a:lnTo>
                    <a:pt y="34829" x="40624"/>
                  </a:lnTo>
                  <a:lnTo>
                    <a:pt y="35674" x="39960"/>
                  </a:lnTo>
                  <a:lnTo>
                    <a:pt y="36459" x="39296"/>
                  </a:lnTo>
                  <a:lnTo>
                    <a:pt y="37243" x="38511"/>
                  </a:lnTo>
                  <a:lnTo>
                    <a:pt y="37968" x="37726"/>
                  </a:lnTo>
                  <a:lnTo>
                    <a:pt y="38692" x="36881"/>
                  </a:lnTo>
                  <a:lnTo>
                    <a:pt y="39356" x="35976"/>
                  </a:lnTo>
                  <a:lnTo>
                    <a:pt y="39959" x="35070"/>
                  </a:lnTo>
                  <a:lnTo>
                    <a:pt y="40503" x="34105"/>
                  </a:lnTo>
                  <a:lnTo>
                    <a:pt y="41046" x="33079"/>
                  </a:lnTo>
                  <a:lnTo>
                    <a:pt y="41529" x="32052"/>
                  </a:lnTo>
                  <a:lnTo>
                    <a:pt y="42012" x="30966"/>
                  </a:lnTo>
                  <a:lnTo>
                    <a:pt y="42374" x="29819"/>
                  </a:lnTo>
                  <a:lnTo>
                    <a:pt y="42676" x="28612"/>
                  </a:lnTo>
                  <a:lnTo>
                    <a:pt y="42978" x="27405"/>
                  </a:lnTo>
                  <a:lnTo>
                    <a:pt y="43219" x="26197"/>
                  </a:lnTo>
                  <a:lnTo>
                    <a:pt y="43340" x="24869"/>
                  </a:lnTo>
                  <a:lnTo>
                    <a:pt y="43460" x="23541"/>
                  </a:lnTo>
                  <a:lnTo>
                    <a:pt y="43521" x="22153"/>
                  </a:lnTo>
                </a:path>
              </a:pathLst>
            </a:custGeom>
            <a:noFill/>
            <a:ln>
              <a:noFill/>
            </a:ln>
          </p:spPr>
          <p:txBody>
            <a:bodyPr bIns="91425" tIns="91425" lIns="91425" anchor="ctr" anchorCtr="0" rIns="91425">
              <a:spAutoFit/>
            </a:bodyPr>
            <a:lstStyle/>
            <a:p/>
          </p:txBody>
        </p:sp>
        <p:sp>
          <p:nvSpPr>
            <p:cNvPr name="Shape 422" id="422"/>
            <p:cNvSpPr/>
            <p:nvPr/>
          </p:nvSpPr>
          <p:spPr>
            <a:xfrm>
              <a:off y="2253125" x="2006700"/>
              <a:ext cy="1088025" cx="1131800"/>
            </a:xfrm>
            <a:custGeom>
              <a:pathLst>
                <a:path extrusionOk="0" h="43521" w="45272">
                  <a:moveTo>
                    <a:pt y="2777" x="21187"/>
                  </a:moveTo>
                  <a:lnTo>
                    <a:pt y="2837" x="22213"/>
                  </a:lnTo>
                  <a:lnTo>
                    <a:pt y="2958" x="23239"/>
                  </a:lnTo>
                  <a:lnTo>
                    <a:pt y="3199" x="24145"/>
                  </a:lnTo>
                  <a:lnTo>
                    <a:pt y="3441" x="25050"/>
                  </a:lnTo>
                  <a:lnTo>
                    <a:pt y="3803" x="25956"/>
                  </a:lnTo>
                  <a:lnTo>
                    <a:pt y="4286" x="26740"/>
                  </a:lnTo>
                  <a:lnTo>
                    <a:pt y="4769" x="27525"/>
                  </a:lnTo>
                  <a:lnTo>
                    <a:pt y="5312" x="28310"/>
                  </a:lnTo>
                  <a:lnTo>
                    <a:pt y="5916" x="28974"/>
                  </a:lnTo>
                  <a:lnTo>
                    <a:pt y="6580" x="29698"/>
                  </a:lnTo>
                  <a:lnTo>
                    <a:pt y="7304" x="30302"/>
                  </a:lnTo>
                  <a:lnTo>
                    <a:pt y="8028" x="30905"/>
                  </a:lnTo>
                  <a:lnTo>
                    <a:pt y="8873" x="31449"/>
                  </a:lnTo>
                  <a:lnTo>
                    <a:pt y="9658" x="31992"/>
                  </a:lnTo>
                  <a:lnTo>
                    <a:pt y="10564" x="32475"/>
                  </a:lnTo>
                  <a:lnTo>
                    <a:pt y="11409" x="32958"/>
                  </a:lnTo>
                  <a:lnTo>
                    <a:pt y="12314" x="33380"/>
                  </a:lnTo>
                  <a:lnTo>
                    <a:pt y="13280" x="33742"/>
                  </a:lnTo>
                  <a:lnTo>
                    <a:pt y="15151" x="34467"/>
                  </a:lnTo>
                  <a:lnTo>
                    <a:pt y="17143" x="35010"/>
                  </a:lnTo>
                  <a:lnTo>
                    <a:pt y="19074" x="35493"/>
                  </a:lnTo>
                  <a:lnTo>
                    <a:pt y="20946" x="35855"/>
                  </a:lnTo>
                  <a:lnTo>
                    <a:pt y="22757" x="36096"/>
                  </a:lnTo>
                  <a:lnTo>
                    <a:pt y="24447" x="36217"/>
                  </a:lnTo>
                  <a:lnTo>
                    <a:pt y="26076" x="36277"/>
                  </a:lnTo>
                  <a:lnTo>
                    <a:pt y="27404" x="36217"/>
                  </a:lnTo>
                  <a:lnTo>
                    <a:pt y="28732" x="36157"/>
                  </a:lnTo>
                  <a:lnTo>
                    <a:pt y="30060" x="35976"/>
                  </a:lnTo>
                  <a:lnTo>
                    <a:pt y="31328" x="35734"/>
                  </a:lnTo>
                  <a:lnTo>
                    <a:pt y="32595" x="35372"/>
                  </a:lnTo>
                  <a:lnTo>
                    <a:pt y="33803" x="34889"/>
                  </a:lnTo>
                  <a:lnTo>
                    <a:pt y="34406" x="34587"/>
                  </a:lnTo>
                  <a:lnTo>
                    <a:pt y="35010" x="34286"/>
                  </a:lnTo>
                  <a:lnTo>
                    <a:pt y="35553" x="33923"/>
                  </a:lnTo>
                  <a:lnTo>
                    <a:pt y="36157" x="33561"/>
                  </a:lnTo>
                  <a:lnTo>
                    <a:pt y="36640" x="33139"/>
                  </a:lnTo>
                  <a:lnTo>
                    <a:pt y="37183" x="32716"/>
                  </a:lnTo>
                  <a:lnTo>
                    <a:pt y="37666" x="32233"/>
                  </a:lnTo>
                  <a:lnTo>
                    <a:pt y="38088" x="31690"/>
                  </a:lnTo>
                  <a:lnTo>
                    <a:pt y="38511" x="31207"/>
                  </a:lnTo>
                  <a:lnTo>
                    <a:pt y="38873" x="30603"/>
                  </a:lnTo>
                  <a:lnTo>
                    <a:pt y="39235" x="30060"/>
                  </a:lnTo>
                  <a:lnTo>
                    <a:pt y="39537" x="29457"/>
                  </a:lnTo>
                  <a:lnTo>
                    <a:pt y="39839" x="28853"/>
                  </a:lnTo>
                  <a:lnTo>
                    <a:pt y="40080" x="28189"/>
                  </a:lnTo>
                  <a:lnTo>
                    <a:pt y="40261" x="27585"/>
                  </a:lnTo>
                  <a:lnTo>
                    <a:pt y="40442" x="26921"/>
                  </a:lnTo>
                  <a:lnTo>
                    <a:pt y="40563" x="26257"/>
                  </a:lnTo>
                  <a:lnTo>
                    <a:pt y="40684" x="25594"/>
                  </a:lnTo>
                  <a:lnTo>
                    <a:pt y="40744" x="24930"/>
                  </a:lnTo>
                  <a:lnTo>
                    <a:pt y="40744" x="23239"/>
                  </a:lnTo>
                  <a:lnTo>
                    <a:pt y="40623" x="22274"/>
                  </a:lnTo>
                  <a:lnTo>
                    <a:pt y="40382" x="21368"/>
                  </a:lnTo>
                  <a:lnTo>
                    <a:pt y="40141" x="20463"/>
                  </a:lnTo>
                  <a:lnTo>
                    <a:pt y="39778" x="19618"/>
                  </a:lnTo>
                  <a:lnTo>
                    <a:pt y="39356" x="18773"/>
                  </a:lnTo>
                  <a:lnTo>
                    <a:pt y="38873" x="17988"/>
                  </a:lnTo>
                  <a:lnTo>
                    <a:pt y="38330" x="17203"/>
                  </a:lnTo>
                  <a:lnTo>
                    <a:pt y="37726" x="16479"/>
                  </a:lnTo>
                  <a:lnTo>
                    <a:pt y="37062" x="15815"/>
                  </a:lnTo>
                  <a:lnTo>
                    <a:pt y="36338" x="15151"/>
                  </a:lnTo>
                  <a:lnTo>
                    <a:pt y="35613" x="14547"/>
                  </a:lnTo>
                  <a:lnTo>
                    <a:pt y="34829" x="14004"/>
                  </a:lnTo>
                  <a:lnTo>
                    <a:pt y="33984" x="13401"/>
                  </a:lnTo>
                  <a:lnTo>
                    <a:pt y="33139" x="12918"/>
                  </a:lnTo>
                  <a:lnTo>
                    <a:pt y="32233" x="12435"/>
                  </a:lnTo>
                  <a:lnTo>
                    <a:pt y="31328" x="12012"/>
                  </a:lnTo>
                  <a:lnTo>
                    <a:pt y="30362" x="11590"/>
                  </a:lnTo>
                  <a:lnTo>
                    <a:pt y="28430" x="10805"/>
                  </a:lnTo>
                  <a:lnTo>
                    <a:pt y="26499" x="10201"/>
                  </a:lnTo>
                  <a:lnTo>
                    <a:pt y="24507" x="9719"/>
                  </a:lnTo>
                  <a:lnTo>
                    <a:pt y="22515" x="9296"/>
                  </a:lnTo>
                  <a:lnTo>
                    <a:pt y="20584" x="9055"/>
                  </a:lnTo>
                  <a:lnTo>
                    <a:pt y="18712" x="8873"/>
                  </a:lnTo>
                  <a:lnTo>
                    <a:pt y="16962" x="8813"/>
                  </a:lnTo>
                  <a:lnTo>
                    <a:pt y="15513" x="8873"/>
                  </a:lnTo>
                  <a:lnTo>
                    <a:pt y="14065" x="8994"/>
                  </a:lnTo>
                  <a:lnTo>
                    <a:pt y="12616" x="9236"/>
                  </a:lnTo>
                  <a:lnTo>
                    <a:pt y="11891" x="9417"/>
                  </a:lnTo>
                  <a:lnTo>
                    <a:pt y="11167" x="9598"/>
                  </a:lnTo>
                  <a:lnTo>
                    <a:pt y="10443" x="9839"/>
                  </a:lnTo>
                  <a:lnTo>
                    <a:pt y="9779" x="10141"/>
                  </a:lnTo>
                  <a:lnTo>
                    <a:pt y="9055" x="10443"/>
                  </a:lnTo>
                  <a:lnTo>
                    <a:pt y="8391" x="10865"/>
                  </a:lnTo>
                  <a:lnTo>
                    <a:pt y="7787" x="11288"/>
                  </a:lnTo>
                  <a:lnTo>
                    <a:pt y="7123" x="11831"/>
                  </a:lnTo>
                  <a:lnTo>
                    <a:pt y="6519" x="12374"/>
                  </a:lnTo>
                  <a:lnTo>
                    <a:pt y="5916" x="13038"/>
                  </a:lnTo>
                  <a:lnTo>
                    <a:pt y="5191" x="13883"/>
                  </a:lnTo>
                  <a:lnTo>
                    <a:pt y="4588" x="14789"/>
                  </a:lnTo>
                  <a:lnTo>
                    <a:pt y="4045" x="15755"/>
                  </a:lnTo>
                  <a:lnTo>
                    <a:pt y="3622" x="16781"/>
                  </a:lnTo>
                  <a:lnTo>
                    <a:pt y="3260" x="17867"/>
                  </a:lnTo>
                  <a:lnTo>
                    <a:pt y="3018" x="18954"/>
                  </a:lnTo>
                  <a:lnTo>
                    <a:pt y="2837" x="20040"/>
                  </a:lnTo>
                  <a:lnTo>
                    <a:pt y="2777" x="21187"/>
                  </a:lnTo>
                  <a:close/>
                  <a:moveTo>
                    <a:pt y="0" x="22274"/>
                  </a:moveTo>
                  <a:lnTo>
                    <a:pt y="121" x="21006"/>
                  </a:lnTo>
                  <a:lnTo>
                    <a:pt y="242" x="19799"/>
                  </a:lnTo>
                  <a:lnTo>
                    <a:pt y="423" x="18592"/>
                  </a:lnTo>
                  <a:lnTo>
                    <a:pt y="725" x="17384"/>
                  </a:lnTo>
                  <a:lnTo>
                    <a:pt y="1026" x="16238"/>
                  </a:lnTo>
                  <a:lnTo>
                    <a:pt y="1328" x="15151"/>
                  </a:lnTo>
                  <a:lnTo>
                    <a:pt y="1751" x="14065"/>
                  </a:lnTo>
                  <a:lnTo>
                    <a:pt y="2234" x="12978"/>
                  </a:lnTo>
                  <a:lnTo>
                    <a:pt y="2717" x="11952"/>
                  </a:lnTo>
                  <a:lnTo>
                    <a:pt y="3260" x="10986"/>
                  </a:lnTo>
                  <a:lnTo>
                    <a:pt y="3803" x="10020"/>
                  </a:lnTo>
                  <a:lnTo>
                    <a:pt y="4467" x="9115"/>
                  </a:lnTo>
                  <a:lnTo>
                    <a:pt y="5131" x="8270"/>
                  </a:lnTo>
                  <a:lnTo>
                    <a:pt y="5795" x="7425"/>
                  </a:lnTo>
                  <a:lnTo>
                    <a:pt y="6580" x="6580"/>
                  </a:lnTo>
                  <a:lnTo>
                    <a:pt y="7304" x="5855"/>
                  </a:lnTo>
                  <a:lnTo>
                    <a:pt y="8149" x="5131"/>
                  </a:lnTo>
                  <a:lnTo>
                    <a:pt y="8994" x="4467"/>
                  </a:lnTo>
                  <a:lnTo>
                    <a:pt y="9839" x="3803"/>
                  </a:lnTo>
                  <a:lnTo>
                    <a:pt y="10745" x="3260"/>
                  </a:lnTo>
                  <a:lnTo>
                    <a:pt y="11650" x="2717"/>
                  </a:lnTo>
                  <a:lnTo>
                    <a:pt y="12616" x="2173"/>
                  </a:lnTo>
                  <a:lnTo>
                    <a:pt y="13582" x="1751"/>
                  </a:lnTo>
                  <a:lnTo>
                    <a:pt y="14608" x="1328"/>
                  </a:lnTo>
                  <a:lnTo>
                    <a:pt y="15574" x="1026"/>
                  </a:lnTo>
                  <a:lnTo>
                    <a:pt y="16660" x="725"/>
                  </a:lnTo>
                  <a:lnTo>
                    <a:pt y="17686" x="483"/>
                  </a:lnTo>
                  <a:lnTo>
                    <a:pt y="18773" x="302"/>
                  </a:lnTo>
                  <a:lnTo>
                    <a:pt y="19859" x="121"/>
                  </a:lnTo>
                  <a:lnTo>
                    <a:pt y="20946" x="61"/>
                  </a:lnTo>
                  <a:lnTo>
                    <a:pt y="22032" x="0"/>
                  </a:lnTo>
                  <a:lnTo>
                    <a:pt y="22998" x="61"/>
                  </a:lnTo>
                  <a:lnTo>
                    <a:pt y="23964" x="121"/>
                  </a:lnTo>
                  <a:lnTo>
                    <a:pt y="24930" x="242"/>
                  </a:lnTo>
                  <a:lnTo>
                    <a:pt y="25895" x="363"/>
                  </a:lnTo>
                  <a:lnTo>
                    <a:pt y="26861" x="604"/>
                  </a:lnTo>
                  <a:lnTo>
                    <a:pt y="27827" x="845"/>
                  </a:lnTo>
                  <a:lnTo>
                    <a:pt y="28732" x="1147"/>
                  </a:lnTo>
                  <a:lnTo>
                    <a:pt y="29698" x="1449"/>
                  </a:lnTo>
                  <a:lnTo>
                    <a:pt y="30603" x="1811"/>
                  </a:lnTo>
                  <a:lnTo>
                    <a:pt y="31509" x="2234"/>
                  </a:lnTo>
                  <a:lnTo>
                    <a:pt y="32414" x="2717"/>
                  </a:lnTo>
                  <a:lnTo>
                    <a:pt y="33320" x="3199"/>
                  </a:lnTo>
                  <a:lnTo>
                    <a:pt y="34165" x="3803"/>
                  </a:lnTo>
                  <a:lnTo>
                    <a:pt y="35010" x="4346"/>
                  </a:lnTo>
                  <a:lnTo>
                    <a:pt y="35795" x="5010"/>
                  </a:lnTo>
                  <a:lnTo>
                    <a:pt y="36579" x="5674"/>
                  </a:lnTo>
                  <a:lnTo>
                    <a:pt y="37364" x="6399"/>
                  </a:lnTo>
                  <a:lnTo>
                    <a:pt y="38088" x="7183"/>
                  </a:lnTo>
                  <a:lnTo>
                    <a:pt y="38752" x="7968"/>
                  </a:lnTo>
                  <a:lnTo>
                    <a:pt y="39416" x="8813"/>
                  </a:lnTo>
                  <a:lnTo>
                    <a:pt y="40020" x="9719"/>
                  </a:lnTo>
                  <a:lnTo>
                    <a:pt y="40563" x="10624"/>
                  </a:lnTo>
                  <a:lnTo>
                    <a:pt y="41106" x="11590"/>
                  </a:lnTo>
                  <a:lnTo>
                    <a:pt y="41589" x="12616"/>
                  </a:lnTo>
                  <a:lnTo>
                    <a:pt y="42012" x="13702"/>
                  </a:lnTo>
                  <a:lnTo>
                    <a:pt y="42374" x="14789"/>
                  </a:lnTo>
                  <a:lnTo>
                    <a:pt y="42736" x="15936"/>
                  </a:lnTo>
                  <a:lnTo>
                    <a:pt y="42978" x="17083"/>
                  </a:lnTo>
                  <a:lnTo>
                    <a:pt y="43219" x="18290"/>
                  </a:lnTo>
                  <a:lnTo>
                    <a:pt y="43340" x="19557"/>
                  </a:lnTo>
                  <a:lnTo>
                    <a:pt y="43460" x="20825"/>
                  </a:lnTo>
                  <a:lnTo>
                    <a:pt y="43521" x="22213"/>
                  </a:lnTo>
                  <a:lnTo>
                    <a:pt y="43460" x="23541"/>
                  </a:lnTo>
                  <a:lnTo>
                    <a:pt y="43340" x="24869"/>
                  </a:lnTo>
                  <a:lnTo>
                    <a:pt y="43219" x="26197"/>
                  </a:lnTo>
                  <a:lnTo>
                    <a:pt y="42978" x="27404"/>
                  </a:lnTo>
                  <a:lnTo>
                    <a:pt y="42676" x="28612"/>
                  </a:lnTo>
                  <a:lnTo>
                    <a:pt y="42374" x="29819"/>
                  </a:lnTo>
                  <a:lnTo>
                    <a:pt y="42012" x="30966"/>
                  </a:lnTo>
                  <a:lnTo>
                    <a:pt y="41529" x="32052"/>
                  </a:lnTo>
                  <a:lnTo>
                    <a:pt y="41046" x="33078"/>
                  </a:lnTo>
                  <a:lnTo>
                    <a:pt y="40503" x="34104"/>
                  </a:lnTo>
                  <a:lnTo>
                    <a:pt y="39959" x="35070"/>
                  </a:lnTo>
                  <a:lnTo>
                    <a:pt y="39356" x="35976"/>
                  </a:lnTo>
                  <a:lnTo>
                    <a:pt y="38692" x="36881"/>
                  </a:lnTo>
                  <a:lnTo>
                    <a:pt y="37968" x="37726"/>
                  </a:lnTo>
                  <a:lnTo>
                    <a:pt y="37243" x="38511"/>
                  </a:lnTo>
                  <a:lnTo>
                    <a:pt y="36459" x="39296"/>
                  </a:lnTo>
                  <a:lnTo>
                    <a:pt y="35674" x="39959"/>
                  </a:lnTo>
                  <a:lnTo>
                    <a:pt y="34829" x="40623"/>
                  </a:lnTo>
                  <a:lnTo>
                    <a:pt y="33984" x="41287"/>
                  </a:lnTo>
                  <a:lnTo>
                    <a:pt y="33139" x="41831"/>
                  </a:lnTo>
                  <a:lnTo>
                    <a:pt y="32233" x="42374"/>
                  </a:lnTo>
                  <a:lnTo>
                    <a:pt y="31267" x="42857"/>
                  </a:lnTo>
                  <a:lnTo>
                    <a:pt y="30362" x="43340"/>
                  </a:lnTo>
                  <a:lnTo>
                    <a:pt y="29396" x="43762"/>
                  </a:lnTo>
                  <a:lnTo>
                    <a:pt y="28430" x="44064"/>
                  </a:lnTo>
                  <a:lnTo>
                    <a:pt y="27465" x="44366"/>
                  </a:lnTo>
                  <a:lnTo>
                    <a:pt y="26439" x="44668"/>
                  </a:lnTo>
                  <a:lnTo>
                    <a:pt y="25473" x="44849"/>
                  </a:lnTo>
                  <a:lnTo>
                    <a:pt y="24447" x="45030"/>
                  </a:lnTo>
                  <a:lnTo>
                    <a:pt y="23420" x="45151"/>
                  </a:lnTo>
                  <a:lnTo>
                    <a:pt y="22455" x="45211"/>
                  </a:lnTo>
                  <a:lnTo>
                    <a:pt y="21429" x="45271"/>
                  </a:lnTo>
                  <a:lnTo>
                    <a:pt y="20402" x="45211"/>
                  </a:lnTo>
                  <a:lnTo>
                    <a:pt y="19376" x="45151"/>
                  </a:lnTo>
                  <a:lnTo>
                    <a:pt y="18350" x="45030"/>
                  </a:lnTo>
                  <a:lnTo>
                    <a:pt y="17324" x="44849"/>
                  </a:lnTo>
                  <a:lnTo>
                    <a:pt y="16358" x="44668"/>
                  </a:lnTo>
                  <a:lnTo>
                    <a:pt y="15332" x="44366"/>
                  </a:lnTo>
                  <a:lnTo>
                    <a:pt y="14366" x="44064"/>
                  </a:lnTo>
                  <a:lnTo>
                    <a:pt y="13461" x="43762"/>
                  </a:lnTo>
                  <a:lnTo>
                    <a:pt y="12495" x="43340"/>
                  </a:lnTo>
                  <a:lnTo>
                    <a:pt y="11590" x="42917"/>
                  </a:lnTo>
                  <a:lnTo>
                    <a:pt y="10684" x="42434"/>
                  </a:lnTo>
                  <a:lnTo>
                    <a:pt y="9779" x="41891"/>
                  </a:lnTo>
                  <a:lnTo>
                    <a:pt y="8934" x="41348"/>
                  </a:lnTo>
                  <a:lnTo>
                    <a:pt y="8149" x="40744"/>
                  </a:lnTo>
                  <a:lnTo>
                    <a:pt y="7364" x="40080"/>
                  </a:lnTo>
                  <a:lnTo>
                    <a:pt y="6580" x="39416"/>
                  </a:lnTo>
                  <a:lnTo>
                    <a:pt y="5855" x="38692"/>
                  </a:lnTo>
                  <a:lnTo>
                    <a:pt y="5131" x="37907"/>
                  </a:lnTo>
                  <a:lnTo>
                    <a:pt y="4467" x="37122"/>
                  </a:lnTo>
                  <a:lnTo>
                    <a:pt y="3863" x="36277"/>
                  </a:lnTo>
                  <a:lnTo>
                    <a:pt y="3260" x="35432"/>
                  </a:lnTo>
                  <a:lnTo>
                    <a:pt y="2717" x="34527"/>
                  </a:lnTo>
                  <a:lnTo>
                    <a:pt y="2234" x="33561"/>
                  </a:lnTo>
                  <a:lnTo>
                    <a:pt y="1811" x="32595"/>
                  </a:lnTo>
                  <a:lnTo>
                    <a:pt y="1389" x="31569"/>
                  </a:lnTo>
                  <a:lnTo>
                    <a:pt y="1026" x="30483"/>
                  </a:lnTo>
                  <a:lnTo>
                    <a:pt y="725" x="29457"/>
                  </a:lnTo>
                  <a:lnTo>
                    <a:pt y="483" x="28310"/>
                  </a:lnTo>
                  <a:lnTo>
                    <a:pt y="242" x="27163"/>
                  </a:lnTo>
                  <a:lnTo>
                    <a:pt y="121" x="26016"/>
                  </a:lnTo>
                  <a:lnTo>
                    <a:pt y="0" x="24809"/>
                  </a:lnTo>
                  <a:close/>
                </a:path>
              </a:pathLst>
            </a:custGeom>
            <a:solidFill>
              <a:srgbClr val="ED174F"/>
            </a:solidFill>
            <a:ln>
              <a:noFill/>
            </a:ln>
          </p:spPr>
          <p:txBody>
            <a:bodyPr bIns="91425" tIns="91425" lIns="91425" anchor="ctr" anchorCtr="0" rIns="91425">
              <a:spAutoFit/>
            </a:bodyPr>
            <a:lstStyle/>
            <a:p/>
          </p:txBody>
        </p:sp>
        <p:sp>
          <p:nvSpPr>
            <p:cNvPr name="Shape 423" id="423"/>
            <p:cNvSpPr/>
            <p:nvPr/>
          </p:nvSpPr>
          <p:spPr>
            <a:xfrm>
              <a:off y="2322525" x="2227025"/>
              <a:ext cy="949225" cx="686625"/>
            </a:xfrm>
            <a:custGeom>
              <a:pathLst>
                <a:path extrusionOk="0" h="37969" w="27465" fill="none">
                  <a:moveTo>
                    <a:pt y="33381" x="24748"/>
                  </a:moveTo>
                  <a:lnTo>
                    <a:pt y="33381" x="24748"/>
                  </a:lnTo>
                  <a:lnTo>
                    <a:pt y="32777" x="25110"/>
                  </a:lnTo>
                  <a:lnTo>
                    <a:pt y="32234" x="25473"/>
                  </a:lnTo>
                  <a:lnTo>
                    <a:pt y="31630" x="25774"/>
                  </a:lnTo>
                  <a:lnTo>
                    <a:pt y="31027" x="26076"/>
                  </a:lnTo>
                  <a:lnTo>
                    <a:pt y="29819" x="26559"/>
                  </a:lnTo>
                  <a:lnTo>
                    <a:pt y="28552" x="26921"/>
                  </a:lnTo>
                  <a:lnTo>
                    <a:pt y="27284" x="27163"/>
                  </a:lnTo>
                  <a:lnTo>
                    <a:pt y="25956" x="27344"/>
                  </a:lnTo>
                  <a:lnTo>
                    <a:pt y="24628" x="27404"/>
                  </a:lnTo>
                  <a:lnTo>
                    <a:pt y="23300" x="27464"/>
                  </a:lnTo>
                  <a:lnTo>
                    <a:pt y="23300" x="27464"/>
                  </a:lnTo>
                  <a:lnTo>
                    <a:pt y="21671" x="27404"/>
                  </a:lnTo>
                  <a:lnTo>
                    <a:pt y="19981" x="27283"/>
                  </a:lnTo>
                  <a:lnTo>
                    <a:pt y="18170" x="27042"/>
                  </a:lnTo>
                  <a:lnTo>
                    <a:pt y="16298" x="26680"/>
                  </a:lnTo>
                  <a:lnTo>
                    <a:pt y="14367" x="26197"/>
                  </a:lnTo>
                  <a:lnTo>
                    <a:pt y="12375" x="25654"/>
                  </a:lnTo>
                  <a:lnTo>
                    <a:pt y="10504" x="24929"/>
                  </a:lnTo>
                  <a:lnTo>
                    <a:pt y="9538" x="24567"/>
                  </a:lnTo>
                  <a:lnTo>
                    <a:pt y="8633" x="24145"/>
                  </a:lnTo>
                  <a:lnTo>
                    <a:pt y="7788" x="23662"/>
                  </a:lnTo>
                  <a:lnTo>
                    <a:pt y="6882" x="23179"/>
                  </a:lnTo>
                  <a:lnTo>
                    <a:pt y="6097" x="22636"/>
                  </a:lnTo>
                  <a:lnTo>
                    <a:pt y="5252" x="22092"/>
                  </a:lnTo>
                  <a:lnTo>
                    <a:pt y="4528" x="21489"/>
                  </a:lnTo>
                  <a:lnTo>
                    <a:pt y="3804" x="20885"/>
                  </a:lnTo>
                  <a:lnTo>
                    <a:pt y="3140" x="20161"/>
                  </a:lnTo>
                  <a:lnTo>
                    <a:pt y="2536" x="19497"/>
                  </a:lnTo>
                  <a:lnTo>
                    <a:pt y="1993" x="18712"/>
                  </a:lnTo>
                  <a:lnTo>
                    <a:pt y="1510" x="17927"/>
                  </a:lnTo>
                  <a:lnTo>
                    <a:pt y="1027" x="17143"/>
                  </a:lnTo>
                  <a:lnTo>
                    <a:pt y="665" x="16237"/>
                  </a:lnTo>
                  <a:lnTo>
                    <a:pt y="423" x="15332"/>
                  </a:lnTo>
                  <a:lnTo>
                    <a:pt y="182" x="14426"/>
                  </a:lnTo>
                  <a:lnTo>
                    <a:pt y="61" x="13400"/>
                  </a:lnTo>
                  <a:lnTo>
                    <a:pt y="1" x="12374"/>
                  </a:lnTo>
                  <a:lnTo>
                    <a:pt y="1" x="12374"/>
                  </a:lnTo>
                  <a:lnTo>
                    <a:pt y="61" x="11227"/>
                  </a:lnTo>
                  <a:lnTo>
                    <a:pt y="242" x="10141"/>
                  </a:lnTo>
                  <a:lnTo>
                    <a:pt y="484" x="9054"/>
                  </a:lnTo>
                  <a:lnTo>
                    <a:pt y="846" x="7968"/>
                  </a:lnTo>
                  <a:lnTo>
                    <a:pt y="1269" x="6942"/>
                  </a:lnTo>
                  <a:lnTo>
                    <a:pt y="1812" x="5976"/>
                  </a:lnTo>
                  <a:lnTo>
                    <a:pt y="2415" x="5070"/>
                  </a:lnTo>
                  <a:lnTo>
                    <a:pt y="3140" x="4225"/>
                  </a:lnTo>
                  <a:lnTo>
                    <a:pt y="3140" x="4225"/>
                  </a:lnTo>
                  <a:lnTo>
                    <a:pt y="3743" x="3561"/>
                  </a:lnTo>
                  <a:lnTo>
                    <a:pt y="4347" x="3018"/>
                  </a:lnTo>
                  <a:lnTo>
                    <a:pt y="5011" x="2475"/>
                  </a:lnTo>
                  <a:lnTo>
                    <a:pt y="5615" x="2052"/>
                  </a:lnTo>
                  <a:lnTo>
                    <a:pt y="6279" x="1630"/>
                  </a:lnTo>
                  <a:lnTo>
                    <a:pt y="7003" x="1328"/>
                  </a:lnTo>
                  <a:lnTo>
                    <a:pt y="7667" x="1026"/>
                  </a:lnTo>
                  <a:lnTo>
                    <a:pt y="8391" x="785"/>
                  </a:lnTo>
                  <a:lnTo>
                    <a:pt y="9115" x="604"/>
                  </a:lnTo>
                  <a:lnTo>
                    <a:pt y="9840" x="423"/>
                  </a:lnTo>
                  <a:lnTo>
                    <a:pt y="11289" x="181"/>
                  </a:lnTo>
                  <a:lnTo>
                    <a:pt y="12737" x="60"/>
                  </a:lnTo>
                  <a:lnTo>
                    <a:pt y="14186" x="0"/>
                  </a:lnTo>
                  <a:lnTo>
                    <a:pt y="14186" x="0"/>
                  </a:lnTo>
                  <a:lnTo>
                    <a:pt y="15936" x="60"/>
                  </a:lnTo>
                  <a:lnTo>
                    <a:pt y="17808" x="242"/>
                  </a:lnTo>
                  <a:lnTo>
                    <a:pt y="19739" x="483"/>
                  </a:lnTo>
                  <a:lnTo>
                    <a:pt y="21731" x="906"/>
                  </a:lnTo>
                  <a:lnTo>
                    <a:pt y="23723" x="1388"/>
                  </a:lnTo>
                  <a:lnTo>
                    <a:pt y="25654" x="1992"/>
                  </a:lnTo>
                  <a:lnTo>
                    <a:pt y="27586" x="2777"/>
                  </a:lnTo>
                  <a:lnTo>
                    <a:pt y="28552" x="3199"/>
                  </a:lnTo>
                  <a:lnTo>
                    <a:pt y="29457" x="3622"/>
                  </a:lnTo>
                  <a:lnTo>
                    <a:pt y="30363" x="4105"/>
                  </a:lnTo>
                  <a:lnTo>
                    <a:pt y="31208" x="4588"/>
                  </a:lnTo>
                  <a:lnTo>
                    <a:pt y="32053" x="5191"/>
                  </a:lnTo>
                  <a:lnTo>
                    <a:pt y="32837" x="5734"/>
                  </a:lnTo>
                  <a:lnTo>
                    <a:pt y="33562" x="6338"/>
                  </a:lnTo>
                  <a:lnTo>
                    <a:pt y="34286" x="7002"/>
                  </a:lnTo>
                  <a:lnTo>
                    <a:pt y="34950" x="7666"/>
                  </a:lnTo>
                  <a:lnTo>
                    <a:pt y="35554" x="8390"/>
                  </a:lnTo>
                  <a:lnTo>
                    <a:pt y="36097" x="9175"/>
                  </a:lnTo>
                  <a:lnTo>
                    <a:pt y="36580" x="9960"/>
                  </a:lnTo>
                  <a:lnTo>
                    <a:pt y="37002" x="10805"/>
                  </a:lnTo>
                  <a:lnTo>
                    <a:pt y="37365" x="11650"/>
                  </a:lnTo>
                  <a:lnTo>
                    <a:pt y="37606" x="12555"/>
                  </a:lnTo>
                  <a:lnTo>
                    <a:pt y="37847" x="13461"/>
                  </a:lnTo>
                  <a:lnTo>
                    <a:pt y="37968" x="14426"/>
                  </a:lnTo>
                  <a:lnTo>
                    <a:pt y="37968" x="15453"/>
                  </a:lnTo>
                  <a:lnTo>
                    <a:pt y="37968" x="15453"/>
                  </a:lnTo>
                  <a:lnTo>
                    <a:pt y="37968" x="16117"/>
                  </a:lnTo>
                  <a:lnTo>
                    <a:pt y="37908" x="16781"/>
                  </a:lnTo>
                  <a:lnTo>
                    <a:pt y="37787" x="17444"/>
                  </a:lnTo>
                  <a:lnTo>
                    <a:pt y="37666" x="18108"/>
                  </a:lnTo>
                  <a:lnTo>
                    <a:pt y="37485" x="18772"/>
                  </a:lnTo>
                  <a:lnTo>
                    <a:pt y="37304" x="19376"/>
                  </a:lnTo>
                  <a:lnTo>
                    <a:pt y="37063" x="20040"/>
                  </a:lnTo>
                  <a:lnTo>
                    <a:pt y="36761" x="20644"/>
                  </a:lnTo>
                  <a:lnTo>
                    <a:pt y="36459" x="21247"/>
                  </a:lnTo>
                  <a:lnTo>
                    <a:pt y="36097" x="21790"/>
                  </a:lnTo>
                  <a:lnTo>
                    <a:pt y="35735" x="22394"/>
                  </a:lnTo>
                  <a:lnTo>
                    <a:pt y="35312" x="22877"/>
                  </a:lnTo>
                  <a:lnTo>
                    <a:pt y="34890" x="23420"/>
                  </a:lnTo>
                  <a:lnTo>
                    <a:pt y="34407" x="23903"/>
                  </a:lnTo>
                  <a:lnTo>
                    <a:pt y="33864" x="24326"/>
                  </a:lnTo>
                  <a:lnTo>
                    <a:pt y="33381" x="24748"/>
                  </a:lnTo>
                </a:path>
              </a:pathLst>
            </a:custGeom>
            <a:noFill/>
            <a:ln>
              <a:noFill/>
            </a:ln>
          </p:spPr>
          <p:txBody>
            <a:bodyPr bIns="91425" tIns="91425" lIns="91425" anchor="ctr" anchorCtr="0" rIns="91425">
              <a:spAutoFit/>
            </a:bodyPr>
            <a:lstStyle/>
            <a:p/>
          </p:txBody>
        </p:sp>
        <p:sp>
          <p:nvSpPr>
            <p:cNvPr name="Shape 424" id="424"/>
            <p:cNvSpPr/>
            <p:nvPr/>
          </p:nvSpPr>
          <p:spPr>
            <a:xfrm>
              <a:off y="2253125" x="2006700"/>
              <a:ext cy="1088025" cx="1131800"/>
            </a:xfrm>
            <a:custGeom>
              <a:pathLst>
                <a:path extrusionOk="0" h="43521" w="45272" fill="none">
                  <a:moveTo>
                    <a:pt y="43521" x="22213"/>
                  </a:moveTo>
                  <a:lnTo>
                    <a:pt y="43521" x="22213"/>
                  </a:lnTo>
                  <a:lnTo>
                    <a:pt y="43460" x="20825"/>
                  </a:lnTo>
                  <a:lnTo>
                    <a:pt y="43340" x="19557"/>
                  </a:lnTo>
                  <a:lnTo>
                    <a:pt y="43219" x="18290"/>
                  </a:lnTo>
                  <a:lnTo>
                    <a:pt y="42978" x="17083"/>
                  </a:lnTo>
                  <a:lnTo>
                    <a:pt y="42736" x="15936"/>
                  </a:lnTo>
                  <a:lnTo>
                    <a:pt y="42374" x="14789"/>
                  </a:lnTo>
                  <a:lnTo>
                    <a:pt y="42012" x="13702"/>
                  </a:lnTo>
                  <a:lnTo>
                    <a:pt y="41589" x="12616"/>
                  </a:lnTo>
                  <a:lnTo>
                    <a:pt y="41106" x="11590"/>
                  </a:lnTo>
                  <a:lnTo>
                    <a:pt y="40563" x="10624"/>
                  </a:lnTo>
                  <a:lnTo>
                    <a:pt y="40020" x="9719"/>
                  </a:lnTo>
                  <a:lnTo>
                    <a:pt y="39416" x="8813"/>
                  </a:lnTo>
                  <a:lnTo>
                    <a:pt y="38752" x="7968"/>
                  </a:lnTo>
                  <a:lnTo>
                    <a:pt y="38088" x="7183"/>
                  </a:lnTo>
                  <a:lnTo>
                    <a:pt y="37364" x="6399"/>
                  </a:lnTo>
                  <a:lnTo>
                    <a:pt y="36579" x="5674"/>
                  </a:lnTo>
                  <a:lnTo>
                    <a:pt y="35795" x="5010"/>
                  </a:lnTo>
                  <a:lnTo>
                    <a:pt y="35010" x="4346"/>
                  </a:lnTo>
                  <a:lnTo>
                    <a:pt y="34165" x="3803"/>
                  </a:lnTo>
                  <a:lnTo>
                    <a:pt y="33320" x="3199"/>
                  </a:lnTo>
                  <a:lnTo>
                    <a:pt y="32414" x="2717"/>
                  </a:lnTo>
                  <a:lnTo>
                    <a:pt y="31509" x="2234"/>
                  </a:lnTo>
                  <a:lnTo>
                    <a:pt y="30603" x="1811"/>
                  </a:lnTo>
                  <a:lnTo>
                    <a:pt y="29698" x="1449"/>
                  </a:lnTo>
                  <a:lnTo>
                    <a:pt y="28732" x="1147"/>
                  </a:lnTo>
                  <a:lnTo>
                    <a:pt y="27827" x="845"/>
                  </a:lnTo>
                  <a:lnTo>
                    <a:pt y="26861" x="604"/>
                  </a:lnTo>
                  <a:lnTo>
                    <a:pt y="25895" x="363"/>
                  </a:lnTo>
                  <a:lnTo>
                    <a:pt y="24930" x="242"/>
                  </a:lnTo>
                  <a:lnTo>
                    <a:pt y="23964" x="121"/>
                  </a:lnTo>
                  <a:lnTo>
                    <a:pt y="22998" x="61"/>
                  </a:lnTo>
                  <a:lnTo>
                    <a:pt y="22032" x="0"/>
                  </a:lnTo>
                  <a:lnTo>
                    <a:pt y="22032" x="0"/>
                  </a:lnTo>
                  <a:lnTo>
                    <a:pt y="20946" x="61"/>
                  </a:lnTo>
                  <a:lnTo>
                    <a:pt y="19859" x="121"/>
                  </a:lnTo>
                  <a:lnTo>
                    <a:pt y="18773" x="302"/>
                  </a:lnTo>
                  <a:lnTo>
                    <a:pt y="17686" x="483"/>
                  </a:lnTo>
                  <a:lnTo>
                    <a:pt y="16660" x="725"/>
                  </a:lnTo>
                  <a:lnTo>
                    <a:pt y="15574" x="1026"/>
                  </a:lnTo>
                  <a:lnTo>
                    <a:pt y="14608" x="1328"/>
                  </a:lnTo>
                  <a:lnTo>
                    <a:pt y="13582" x="1751"/>
                  </a:lnTo>
                  <a:lnTo>
                    <a:pt y="12616" x="2173"/>
                  </a:lnTo>
                  <a:lnTo>
                    <a:pt y="11650" x="2717"/>
                  </a:lnTo>
                  <a:lnTo>
                    <a:pt y="10745" x="3260"/>
                  </a:lnTo>
                  <a:lnTo>
                    <a:pt y="9839" x="3803"/>
                  </a:lnTo>
                  <a:lnTo>
                    <a:pt y="8994" x="4467"/>
                  </a:lnTo>
                  <a:lnTo>
                    <a:pt y="8149" x="5131"/>
                  </a:lnTo>
                  <a:lnTo>
                    <a:pt y="7304" x="5855"/>
                  </a:lnTo>
                  <a:lnTo>
                    <a:pt y="6580" x="6580"/>
                  </a:lnTo>
                  <a:lnTo>
                    <a:pt y="5795" x="7425"/>
                  </a:lnTo>
                  <a:lnTo>
                    <a:pt y="5131" x="8270"/>
                  </a:lnTo>
                  <a:lnTo>
                    <a:pt y="4467" x="9115"/>
                  </a:lnTo>
                  <a:lnTo>
                    <a:pt y="3803" x="10020"/>
                  </a:lnTo>
                  <a:lnTo>
                    <a:pt y="3260" x="10986"/>
                  </a:lnTo>
                  <a:lnTo>
                    <a:pt y="2717" x="11952"/>
                  </a:lnTo>
                  <a:lnTo>
                    <a:pt y="2234" x="12978"/>
                  </a:lnTo>
                  <a:lnTo>
                    <a:pt y="1751" x="14065"/>
                  </a:lnTo>
                  <a:lnTo>
                    <a:pt y="1328" x="15151"/>
                  </a:lnTo>
                  <a:lnTo>
                    <a:pt y="1026" x="16238"/>
                  </a:lnTo>
                  <a:lnTo>
                    <a:pt y="725" x="17384"/>
                  </a:lnTo>
                  <a:lnTo>
                    <a:pt y="423" x="18592"/>
                  </a:lnTo>
                  <a:lnTo>
                    <a:pt y="242" x="19799"/>
                  </a:lnTo>
                  <a:lnTo>
                    <a:pt y="121" x="21006"/>
                  </a:lnTo>
                  <a:lnTo>
                    <a:pt y="0" x="22274"/>
                  </a:lnTo>
                  <a:lnTo>
                    <a:pt y="0" x="23541"/>
                  </a:lnTo>
                  <a:lnTo>
                    <a:pt y="0" x="23541"/>
                  </a:lnTo>
                  <a:lnTo>
                    <a:pt y="0" x="24809"/>
                  </a:lnTo>
                  <a:lnTo>
                    <a:pt y="121" x="26016"/>
                  </a:lnTo>
                  <a:lnTo>
                    <a:pt y="242" x="27163"/>
                  </a:lnTo>
                  <a:lnTo>
                    <a:pt y="483" x="28310"/>
                  </a:lnTo>
                  <a:lnTo>
                    <a:pt y="725" x="29457"/>
                  </a:lnTo>
                  <a:lnTo>
                    <a:pt y="1026" x="30483"/>
                  </a:lnTo>
                  <a:lnTo>
                    <a:pt y="1389" x="31569"/>
                  </a:lnTo>
                  <a:lnTo>
                    <a:pt y="1811" x="32595"/>
                  </a:lnTo>
                  <a:lnTo>
                    <a:pt y="2234" x="33561"/>
                  </a:lnTo>
                  <a:lnTo>
                    <a:pt y="2717" x="34527"/>
                  </a:lnTo>
                  <a:lnTo>
                    <a:pt y="3260" x="35432"/>
                  </a:lnTo>
                  <a:lnTo>
                    <a:pt y="3863" x="36277"/>
                  </a:lnTo>
                  <a:lnTo>
                    <a:pt y="4467" x="37122"/>
                  </a:lnTo>
                  <a:lnTo>
                    <a:pt y="5131" x="37907"/>
                  </a:lnTo>
                  <a:lnTo>
                    <a:pt y="5855" x="38692"/>
                  </a:lnTo>
                  <a:lnTo>
                    <a:pt y="6580" x="39416"/>
                  </a:lnTo>
                  <a:lnTo>
                    <a:pt y="7364" x="40080"/>
                  </a:lnTo>
                  <a:lnTo>
                    <a:pt y="8149" x="40744"/>
                  </a:lnTo>
                  <a:lnTo>
                    <a:pt y="8934" x="41348"/>
                  </a:lnTo>
                  <a:lnTo>
                    <a:pt y="9779" x="41891"/>
                  </a:lnTo>
                  <a:lnTo>
                    <a:pt y="10684" x="42434"/>
                  </a:lnTo>
                  <a:lnTo>
                    <a:pt y="11590" x="42917"/>
                  </a:lnTo>
                  <a:lnTo>
                    <a:pt y="12495" x="43340"/>
                  </a:lnTo>
                  <a:lnTo>
                    <a:pt y="13461" x="43762"/>
                  </a:lnTo>
                  <a:lnTo>
                    <a:pt y="14366" x="44064"/>
                  </a:lnTo>
                  <a:lnTo>
                    <a:pt y="15332" x="44366"/>
                  </a:lnTo>
                  <a:lnTo>
                    <a:pt y="16358" x="44668"/>
                  </a:lnTo>
                  <a:lnTo>
                    <a:pt y="17324" x="44849"/>
                  </a:lnTo>
                  <a:lnTo>
                    <a:pt y="18350" x="45030"/>
                  </a:lnTo>
                  <a:lnTo>
                    <a:pt y="19376" x="45151"/>
                  </a:lnTo>
                  <a:lnTo>
                    <a:pt y="20402" x="45211"/>
                  </a:lnTo>
                  <a:lnTo>
                    <a:pt y="21429" x="45271"/>
                  </a:lnTo>
                  <a:lnTo>
                    <a:pt y="21429" x="45271"/>
                  </a:lnTo>
                  <a:lnTo>
                    <a:pt y="22455" x="45211"/>
                  </a:lnTo>
                  <a:lnTo>
                    <a:pt y="23420" x="45151"/>
                  </a:lnTo>
                  <a:lnTo>
                    <a:pt y="24447" x="45030"/>
                  </a:lnTo>
                  <a:lnTo>
                    <a:pt y="25473" x="44849"/>
                  </a:lnTo>
                  <a:lnTo>
                    <a:pt y="26439" x="44668"/>
                  </a:lnTo>
                  <a:lnTo>
                    <a:pt y="27465" x="44366"/>
                  </a:lnTo>
                  <a:lnTo>
                    <a:pt y="28430" x="44064"/>
                  </a:lnTo>
                  <a:lnTo>
                    <a:pt y="29396" x="43762"/>
                  </a:lnTo>
                  <a:lnTo>
                    <a:pt y="30362" x="43340"/>
                  </a:lnTo>
                  <a:lnTo>
                    <a:pt y="31267" x="42857"/>
                  </a:lnTo>
                  <a:lnTo>
                    <a:pt y="32233" x="42374"/>
                  </a:lnTo>
                  <a:lnTo>
                    <a:pt y="33139" x="41831"/>
                  </a:lnTo>
                  <a:lnTo>
                    <a:pt y="33984" x="41287"/>
                  </a:lnTo>
                  <a:lnTo>
                    <a:pt y="34829" x="40623"/>
                  </a:lnTo>
                  <a:lnTo>
                    <a:pt y="35674" x="39959"/>
                  </a:lnTo>
                  <a:lnTo>
                    <a:pt y="36459" x="39296"/>
                  </a:lnTo>
                  <a:lnTo>
                    <a:pt y="37243" x="38511"/>
                  </a:lnTo>
                  <a:lnTo>
                    <a:pt y="37968" x="37726"/>
                  </a:lnTo>
                  <a:lnTo>
                    <a:pt y="38692" x="36881"/>
                  </a:lnTo>
                  <a:lnTo>
                    <a:pt y="39356" x="35976"/>
                  </a:lnTo>
                  <a:lnTo>
                    <a:pt y="39959" x="35070"/>
                  </a:lnTo>
                  <a:lnTo>
                    <a:pt y="40503" x="34104"/>
                  </a:lnTo>
                  <a:lnTo>
                    <a:pt y="41046" x="33078"/>
                  </a:lnTo>
                  <a:lnTo>
                    <a:pt y="41529" x="32052"/>
                  </a:lnTo>
                  <a:lnTo>
                    <a:pt y="42012" x="30966"/>
                  </a:lnTo>
                  <a:lnTo>
                    <a:pt y="42374" x="29819"/>
                  </a:lnTo>
                  <a:lnTo>
                    <a:pt y="42676" x="28612"/>
                  </a:lnTo>
                  <a:lnTo>
                    <a:pt y="42978" x="27404"/>
                  </a:lnTo>
                  <a:lnTo>
                    <a:pt y="43219" x="26197"/>
                  </a:lnTo>
                  <a:lnTo>
                    <a:pt y="43340" x="24869"/>
                  </a:lnTo>
                  <a:lnTo>
                    <a:pt y="43460" x="23541"/>
                  </a:lnTo>
                  <a:lnTo>
                    <a:pt y="43521" x="22213"/>
                  </a:lnTo>
                </a:path>
              </a:pathLst>
            </a:custGeom>
            <a:noFill/>
            <a:ln>
              <a:noFill/>
            </a:ln>
          </p:spPr>
          <p:txBody>
            <a:bodyPr bIns="91425" tIns="91425" lIns="91425" anchor="ctr" anchorCtr="0" rIns="91425">
              <a:spAutoFit/>
            </a:bodyPr>
            <a:lstStyle/>
            <a:p/>
          </p:txBody>
        </p:sp>
        <p:sp>
          <p:nvSpPr>
            <p:cNvPr name="Shape 425" id="425"/>
            <p:cNvSpPr/>
            <p:nvPr/>
          </p:nvSpPr>
          <p:spPr>
            <a:xfrm>
              <a:off y="1738550" x="247175"/>
              <a:ext cy="1681075" cx="1659950"/>
            </a:xfrm>
            <a:custGeom>
              <a:pathLst>
                <a:path extrusionOk="0" h="67243" w="66398">
                  <a:moveTo>
                    <a:pt y="0" x="36881"/>
                  </a:moveTo>
                  <a:lnTo>
                    <a:pt y="61" x="34708"/>
                  </a:lnTo>
                  <a:lnTo>
                    <a:pt y="181" x="32656"/>
                  </a:lnTo>
                  <a:lnTo>
                    <a:pt y="423" x="30603"/>
                  </a:lnTo>
                  <a:lnTo>
                    <a:pt y="725" x="28611"/>
                  </a:lnTo>
                  <a:lnTo>
                    <a:pt y="1147" x="26680"/>
                  </a:lnTo>
                  <a:lnTo>
                    <a:pt y="1630" x="24809"/>
                  </a:lnTo>
                  <a:lnTo>
                    <a:pt y="2234" x="23058"/>
                  </a:lnTo>
                  <a:lnTo>
                    <a:pt y="2837" x="21308"/>
                  </a:lnTo>
                  <a:lnTo>
                    <a:pt y="3561" x="19618"/>
                  </a:lnTo>
                  <a:lnTo>
                    <a:pt y="4346" x="17988"/>
                  </a:lnTo>
                  <a:lnTo>
                    <a:pt y="5191" x="16479"/>
                  </a:lnTo>
                  <a:lnTo>
                    <a:pt y="6157" x="14970"/>
                  </a:lnTo>
                  <a:lnTo>
                    <a:pt y="7123" x="13581"/>
                  </a:lnTo>
                  <a:lnTo>
                    <a:pt y="8149" x="12193"/>
                  </a:lnTo>
                  <a:lnTo>
                    <a:pt y="9296" x="10926"/>
                  </a:lnTo>
                  <a:lnTo>
                    <a:pt y="10443" x="9718"/>
                  </a:lnTo>
                  <a:lnTo>
                    <a:pt y="11650" x="8571"/>
                  </a:lnTo>
                  <a:lnTo>
                    <a:pt y="12917" x="7485"/>
                  </a:lnTo>
                  <a:lnTo>
                    <a:pt y="14245" x="6459"/>
                  </a:lnTo>
                  <a:lnTo>
                    <a:pt y="15573" x="5493"/>
                  </a:lnTo>
                  <a:lnTo>
                    <a:pt y="16962" x="4648"/>
                  </a:lnTo>
                  <a:lnTo>
                    <a:pt y="18410" x="3863"/>
                  </a:lnTo>
                  <a:lnTo>
                    <a:pt y="19859" x="3139"/>
                  </a:lnTo>
                  <a:lnTo>
                    <a:pt y="21368" x="2475"/>
                  </a:lnTo>
                  <a:lnTo>
                    <a:pt y="22877" x="1871"/>
                  </a:lnTo>
                  <a:lnTo>
                    <a:pt y="24446" x="1388"/>
                  </a:lnTo>
                  <a:lnTo>
                    <a:pt y="26016" x="966"/>
                  </a:lnTo>
                  <a:lnTo>
                    <a:pt y="27585" x="604"/>
                  </a:lnTo>
                  <a:lnTo>
                    <a:pt y="29215" x="362"/>
                  </a:lnTo>
                  <a:lnTo>
                    <a:pt y="30845" x="121"/>
                  </a:lnTo>
                  <a:lnTo>
                    <a:pt y="32474" x="0"/>
                  </a:lnTo>
                  <a:lnTo>
                    <a:pt y="34165" x="0"/>
                  </a:lnTo>
                  <a:lnTo>
                    <a:pt y="35553" x="0"/>
                  </a:lnTo>
                  <a:lnTo>
                    <a:pt y="36941" x="121"/>
                  </a:lnTo>
                  <a:lnTo>
                    <a:pt y="38330" x="242"/>
                  </a:lnTo>
                  <a:lnTo>
                    <a:pt y="39718" x="423"/>
                  </a:lnTo>
                  <a:lnTo>
                    <a:pt y="41167" x="725"/>
                  </a:lnTo>
                  <a:lnTo>
                    <a:pt y="42615" x="1026"/>
                  </a:lnTo>
                  <a:lnTo>
                    <a:pt y="44003" x="1449"/>
                  </a:lnTo>
                  <a:lnTo>
                    <a:pt y="45452" x="1871"/>
                  </a:lnTo>
                  <a:lnTo>
                    <a:pt y="46840" x="2415"/>
                  </a:lnTo>
                  <a:lnTo>
                    <a:pt y="48229" x="2958"/>
                  </a:lnTo>
                  <a:lnTo>
                    <a:pt y="49617" x="3622"/>
                  </a:lnTo>
                  <a:lnTo>
                    <a:pt y="51005" x="4346"/>
                  </a:lnTo>
                  <a:lnTo>
                    <a:pt y="52333" x="5131"/>
                  </a:lnTo>
                  <a:lnTo>
                    <a:pt y="53661" x="5976"/>
                  </a:lnTo>
                  <a:lnTo>
                    <a:pt y="54929" x="6942"/>
                  </a:lnTo>
                  <a:lnTo>
                    <a:pt y="56136" x="7907"/>
                  </a:lnTo>
                  <a:lnTo>
                    <a:pt y="57343" x="8994"/>
                  </a:lnTo>
                  <a:lnTo>
                    <a:pt y="58430" x="10141"/>
                  </a:lnTo>
                  <a:lnTo>
                    <a:pt y="59577" x="11408"/>
                  </a:lnTo>
                  <a:lnTo>
                    <a:pt y="60603" x="12676"/>
                  </a:lnTo>
                  <a:lnTo>
                    <a:pt y="61569" x="14064"/>
                  </a:lnTo>
                  <a:lnTo>
                    <a:pt y="62474" x="15513"/>
                  </a:lnTo>
                  <a:lnTo>
                    <a:pt y="63319" x="17082"/>
                  </a:lnTo>
                  <a:lnTo>
                    <a:pt y="64104" x="18712"/>
                  </a:lnTo>
                  <a:lnTo>
                    <a:pt y="64768" x="20402"/>
                  </a:lnTo>
                  <a:lnTo>
                    <a:pt y="65432" x="22213"/>
                  </a:lnTo>
                  <a:lnTo>
                    <a:pt y="65915" x="24084"/>
                  </a:lnTo>
                  <a:lnTo>
                    <a:pt y="66397" x="26076"/>
                  </a:lnTo>
                  <a:lnTo>
                    <a:pt y="66760" x="28068"/>
                  </a:lnTo>
                  <a:lnTo>
                    <a:pt y="67001" x="30241"/>
                  </a:lnTo>
                  <a:lnTo>
                    <a:pt y="67182" x="32475"/>
                  </a:lnTo>
                  <a:lnTo>
                    <a:pt y="67243" x="34768"/>
                  </a:lnTo>
                  <a:lnTo>
                    <a:pt y="67182" x="36639"/>
                  </a:lnTo>
                  <a:lnTo>
                    <a:pt y="67061" x="38511"/>
                  </a:lnTo>
                  <a:lnTo>
                    <a:pt y="66941" x="40382"/>
                  </a:lnTo>
                  <a:lnTo>
                    <a:pt y="66760" x="42193"/>
                  </a:lnTo>
                  <a:lnTo>
                    <a:pt y="66277" x="45935"/>
                  </a:lnTo>
                  <a:lnTo>
                    <a:pt y="65673" x="49859"/>
                  </a:lnTo>
                  <a:lnTo>
                    <a:pt y="62655" x="62897"/>
                  </a:lnTo>
                  <a:lnTo>
                    <a:pt y="51488" x="62897"/>
                  </a:lnTo>
                  <a:lnTo>
                    <a:pt y="49255" x="62957"/>
                  </a:lnTo>
                  <a:lnTo>
                    <a:pt y="47142" x="63078"/>
                  </a:lnTo>
                  <a:lnTo>
                    <a:pt y="46659" x="63198"/>
                  </a:lnTo>
                  <a:lnTo>
                    <a:pt y="46297" x="63379"/>
                  </a:lnTo>
                  <a:lnTo>
                    <a:pt y="45995" x="63621"/>
                  </a:lnTo>
                  <a:lnTo>
                    <a:pt y="45633" x="63983"/>
                  </a:lnTo>
                  <a:lnTo>
                    <a:pt y="43400" x="66398"/>
                  </a:lnTo>
                  <a:lnTo>
                    <a:pt y="43400" x="47022"/>
                  </a:lnTo>
                  <a:lnTo>
                    <a:pt y="47323" x="39718"/>
                  </a:lnTo>
                  <a:lnTo>
                    <a:pt y="46599" x="53480"/>
                  </a:lnTo>
                  <a:lnTo>
                    <a:pt y="61267" x="53480"/>
                  </a:lnTo>
                  <a:lnTo>
                    <a:pt y="62112" x="51368"/>
                  </a:lnTo>
                  <a:lnTo>
                    <a:pt y="62474" x="50160"/>
                  </a:lnTo>
                  <a:lnTo>
                    <a:pt y="62836" x="48893"/>
                  </a:lnTo>
                  <a:lnTo>
                    <a:pt y="63138" x="47444"/>
                  </a:lnTo>
                  <a:lnTo>
                    <a:pt y="63379" x="45814"/>
                  </a:lnTo>
                  <a:lnTo>
                    <a:pt y="63500" x="43943"/>
                  </a:lnTo>
                  <a:lnTo>
                    <a:pt y="63561" x="41891"/>
                  </a:lnTo>
                  <a:lnTo>
                    <a:pt y="63500" x="40080"/>
                  </a:lnTo>
                  <a:lnTo>
                    <a:pt y="63379" x="38269"/>
                  </a:lnTo>
                  <a:lnTo>
                    <a:pt y="63138" x="36519"/>
                  </a:lnTo>
                  <a:lnTo>
                    <a:pt y="62836" x="34768"/>
                  </a:lnTo>
                  <a:lnTo>
                    <a:pt y="62414" x="33138"/>
                  </a:lnTo>
                  <a:lnTo>
                    <a:pt y="61931" x="31509"/>
                  </a:lnTo>
                  <a:lnTo>
                    <a:pt y="61388" x="29939"/>
                  </a:lnTo>
                  <a:lnTo>
                    <a:pt y="60784" x="28430"/>
                  </a:lnTo>
                  <a:lnTo>
                    <a:pt y="60060" x="26982"/>
                  </a:lnTo>
                  <a:lnTo>
                    <a:pt y="59275" x="25593"/>
                  </a:lnTo>
                  <a:lnTo>
                    <a:pt y="58430" x="24205"/>
                  </a:lnTo>
                  <a:lnTo>
                    <a:pt y="57524" x="22937"/>
                  </a:lnTo>
                  <a:lnTo>
                    <a:pt y="56559" x="21670"/>
                  </a:lnTo>
                  <a:lnTo>
                    <a:pt y="55532" x="20463"/>
                  </a:lnTo>
                  <a:lnTo>
                    <a:pt y="54446" x="19376"/>
                  </a:lnTo>
                  <a:lnTo>
                    <a:pt y="53359" x="18290"/>
                  </a:lnTo>
                  <a:lnTo>
                    <a:pt y="52152" x="17263"/>
                  </a:lnTo>
                  <a:lnTo>
                    <a:pt y="50945" x="16298"/>
                  </a:lnTo>
                  <a:lnTo>
                    <a:pt y="49617" x="15392"/>
                  </a:lnTo>
                  <a:lnTo>
                    <a:pt y="48349" x="14547"/>
                  </a:lnTo>
                  <a:lnTo>
                    <a:pt y="46961" x="13763"/>
                  </a:lnTo>
                  <a:lnTo>
                    <a:pt y="45573" x="13038"/>
                  </a:lnTo>
                  <a:lnTo>
                    <a:pt y="44124" x="12435"/>
                  </a:lnTo>
                  <a:lnTo>
                    <a:pt y="42676" x="11831"/>
                  </a:lnTo>
                  <a:lnTo>
                    <a:pt y="41167" x="11288"/>
                  </a:lnTo>
                  <a:lnTo>
                    <a:pt y="39657" x="10865"/>
                  </a:lnTo>
                  <a:lnTo>
                    <a:pt y="38148" x="10443"/>
                  </a:lnTo>
                  <a:lnTo>
                    <a:pt y="36579" x="10141"/>
                  </a:lnTo>
                  <a:lnTo>
                    <a:pt y="35010" x="9899"/>
                  </a:lnTo>
                  <a:lnTo>
                    <a:pt y="33440" x="9718"/>
                  </a:lnTo>
                  <a:lnTo>
                    <a:pt y="31811" x="9598"/>
                  </a:lnTo>
                  <a:lnTo>
                    <a:pt y="30241" x="9598"/>
                  </a:lnTo>
                  <a:lnTo>
                    <a:pt y="28732" x="9598"/>
                  </a:lnTo>
                  <a:lnTo>
                    <a:pt y="27283" x="9718"/>
                  </a:lnTo>
                  <a:lnTo>
                    <a:pt y="25895" x="9839"/>
                  </a:lnTo>
                  <a:lnTo>
                    <a:pt y="24507" x="10080"/>
                  </a:lnTo>
                  <a:lnTo>
                    <a:pt y="23119" x="10322"/>
                  </a:lnTo>
                  <a:lnTo>
                    <a:pt y="21791" x="10684"/>
                  </a:lnTo>
                  <a:lnTo>
                    <a:pt y="20523" x="11046"/>
                  </a:lnTo>
                  <a:lnTo>
                    <a:pt y="19255" x="11469"/>
                  </a:lnTo>
                  <a:lnTo>
                    <a:pt y="18048" x="12012"/>
                  </a:lnTo>
                  <a:lnTo>
                    <a:pt y="16901" x="12555"/>
                  </a:lnTo>
                  <a:lnTo>
                    <a:pt y="15754" x="13159"/>
                  </a:lnTo>
                  <a:lnTo>
                    <a:pt y="14668" x="13763"/>
                  </a:lnTo>
                  <a:lnTo>
                    <a:pt y="13642" x="14487"/>
                  </a:lnTo>
                  <a:lnTo>
                    <a:pt y="12616" x="15211"/>
                  </a:lnTo>
                  <a:lnTo>
                    <a:pt y="11710" x="15996"/>
                  </a:lnTo>
                  <a:lnTo>
                    <a:pt y="10744" x="16841"/>
                  </a:lnTo>
                  <a:lnTo>
                    <a:pt y="9899" x="17686"/>
                  </a:lnTo>
                  <a:lnTo>
                    <a:pt y="9115" x="18591"/>
                  </a:lnTo>
                  <a:lnTo>
                    <a:pt y="8330" x="19557"/>
                  </a:lnTo>
                  <a:lnTo>
                    <a:pt y="7606" x="20523"/>
                  </a:lnTo>
                  <a:lnTo>
                    <a:pt y="6942" x="21549"/>
                  </a:lnTo>
                  <a:lnTo>
                    <a:pt y="6338" x="22636"/>
                  </a:lnTo>
                  <a:lnTo>
                    <a:pt y="5734" x="23722"/>
                  </a:lnTo>
                  <a:lnTo>
                    <a:pt y="5252" x="24809"/>
                  </a:lnTo>
                  <a:lnTo>
                    <a:pt y="4829" x="26016"/>
                  </a:lnTo>
                  <a:lnTo>
                    <a:pt y="4407" x="27163"/>
                  </a:lnTo>
                  <a:lnTo>
                    <a:pt y="4044" x="28370"/>
                  </a:lnTo>
                  <a:lnTo>
                    <a:pt y="3803" x="29638"/>
                  </a:lnTo>
                  <a:lnTo>
                    <a:pt y="3561" x="30905"/>
                  </a:lnTo>
                  <a:lnTo>
                    <a:pt y="3441" x="32233"/>
                  </a:lnTo>
                  <a:lnTo>
                    <a:pt y="3320" x="33501"/>
                  </a:lnTo>
                  <a:lnTo>
                    <a:pt y="3320" x="34889"/>
                  </a:lnTo>
                  <a:lnTo>
                    <a:pt y="3380" x="36821"/>
                  </a:lnTo>
                  <a:lnTo>
                    <a:pt y="3561" x="38692"/>
                  </a:lnTo>
                  <a:lnTo>
                    <a:pt y="3803" x="40382"/>
                  </a:lnTo>
                  <a:lnTo>
                    <a:pt y="4225" x="42012"/>
                  </a:lnTo>
                  <a:lnTo>
                    <a:pt y="4648" x="43521"/>
                  </a:lnTo>
                  <a:lnTo>
                    <a:pt y="5191" x="44969"/>
                  </a:lnTo>
                  <a:lnTo>
                    <a:pt y="5795" x="46297"/>
                  </a:lnTo>
                  <a:lnTo>
                    <a:pt y="6459" x="47504"/>
                  </a:lnTo>
                  <a:lnTo>
                    <a:pt y="7123" x="48651"/>
                  </a:lnTo>
                  <a:lnTo>
                    <a:pt y="7847" x="49677"/>
                  </a:lnTo>
                  <a:lnTo>
                    <a:pt y="8571" x="50643"/>
                  </a:lnTo>
                  <a:lnTo>
                    <a:pt y="9235" x="51549"/>
                  </a:lnTo>
                  <a:lnTo>
                    <a:pt y="10624" x="53118"/>
                  </a:lnTo>
                  <a:lnTo>
                    <a:pt y="11891" x="54386"/>
                  </a:lnTo>
                  <a:lnTo>
                    <a:pt y="15513" x="52152"/>
                  </a:lnTo>
                  <a:lnTo>
                    <a:pt y="15513" x="52152"/>
                  </a:lnTo>
                  <a:lnTo>
                    <a:pt y="14789" x="55351"/>
                  </a:lnTo>
                  <a:lnTo>
                    <a:pt y="7606" x="62897"/>
                  </a:lnTo>
                  <a:lnTo>
                    <a:pt y="6398" x="61146"/>
                  </a:lnTo>
                  <a:lnTo>
                    <a:pt y="5674" x="59999"/>
                  </a:lnTo>
                  <a:lnTo>
                    <a:pt y="4950" x="58671"/>
                  </a:lnTo>
                  <a:lnTo>
                    <a:pt y="4225" x="57162"/>
                  </a:lnTo>
                  <a:lnTo>
                    <a:pt y="3441" x="55351"/>
                  </a:lnTo>
                  <a:lnTo>
                    <a:pt y="2656" x="53239"/>
                  </a:lnTo>
                  <a:lnTo>
                    <a:pt y="1932" x="50824"/>
                  </a:lnTo>
                  <a:lnTo>
                    <a:pt y="1509" x="49195"/>
                  </a:lnTo>
                  <a:lnTo>
                    <a:pt y="1147" x="47565"/>
                  </a:lnTo>
                  <a:lnTo>
                    <a:pt y="785" x="45814"/>
                  </a:lnTo>
                  <a:lnTo>
                    <a:pt y="543" x="44124"/>
                  </a:lnTo>
                  <a:lnTo>
                    <a:pt y="302" x="42313"/>
                  </a:lnTo>
                  <a:lnTo>
                    <a:pt y="121" x="40563"/>
                  </a:lnTo>
                  <a:lnTo>
                    <a:pt y="61" x="38692"/>
                  </a:lnTo>
                  <a:lnTo>
                    <a:pt y="0" x="36881"/>
                  </a:lnTo>
                  <a:close/>
                </a:path>
              </a:pathLst>
            </a:custGeom>
            <a:solidFill>
              <a:srgbClr val="0079C1"/>
            </a:solidFill>
            <a:ln>
              <a:noFill/>
            </a:ln>
          </p:spPr>
          <p:txBody>
            <a:bodyPr bIns="91425" tIns="91425" lIns="91425" anchor="ctr" anchorCtr="0" rIns="91425">
              <a:spAutoFit/>
            </a:bodyPr>
            <a:lstStyle/>
            <a:p/>
          </p:txBody>
        </p:sp>
        <p:sp>
          <p:nvSpPr>
            <p:cNvPr name="Shape 426" id="426"/>
            <p:cNvSpPr/>
            <p:nvPr/>
          </p:nvSpPr>
          <p:spPr>
            <a:xfrm>
              <a:off y="1738550" x="247175"/>
              <a:ext cy="1681075" cx="1659950"/>
            </a:xfrm>
            <a:custGeom>
              <a:pathLst>
                <a:path extrusionOk="0" h="67243" w="66398" fill="none">
                  <a:moveTo>
                    <a:pt y="62655" x="62897"/>
                  </a:moveTo>
                  <a:lnTo>
                    <a:pt y="65673" x="49859"/>
                  </a:lnTo>
                  <a:lnTo>
                    <a:pt y="65673" x="49859"/>
                  </a:lnTo>
                  <a:lnTo>
                    <a:pt y="66277" x="45935"/>
                  </a:lnTo>
                  <a:lnTo>
                    <a:pt y="66760" x="42193"/>
                  </a:lnTo>
                  <a:lnTo>
                    <a:pt y="66941" x="40382"/>
                  </a:lnTo>
                  <a:lnTo>
                    <a:pt y="67061" x="38511"/>
                  </a:lnTo>
                  <a:lnTo>
                    <a:pt y="67182" x="36639"/>
                  </a:lnTo>
                  <a:lnTo>
                    <a:pt y="67243" x="34768"/>
                  </a:lnTo>
                  <a:lnTo>
                    <a:pt y="67243" x="34768"/>
                  </a:lnTo>
                  <a:lnTo>
                    <a:pt y="67182" x="32475"/>
                  </a:lnTo>
                  <a:lnTo>
                    <a:pt y="67001" x="30241"/>
                  </a:lnTo>
                  <a:lnTo>
                    <a:pt y="66760" x="28068"/>
                  </a:lnTo>
                  <a:lnTo>
                    <a:pt y="66397" x="26076"/>
                  </a:lnTo>
                  <a:lnTo>
                    <a:pt y="65915" x="24084"/>
                  </a:lnTo>
                  <a:lnTo>
                    <a:pt y="65432" x="22213"/>
                  </a:lnTo>
                  <a:lnTo>
                    <a:pt y="64768" x="20402"/>
                  </a:lnTo>
                  <a:lnTo>
                    <a:pt y="64104" x="18712"/>
                  </a:lnTo>
                  <a:lnTo>
                    <a:pt y="63319" x="17082"/>
                  </a:lnTo>
                  <a:lnTo>
                    <a:pt y="62474" x="15513"/>
                  </a:lnTo>
                  <a:lnTo>
                    <a:pt y="61569" x="14064"/>
                  </a:lnTo>
                  <a:lnTo>
                    <a:pt y="60603" x="12676"/>
                  </a:lnTo>
                  <a:lnTo>
                    <a:pt y="59577" x="11408"/>
                  </a:lnTo>
                  <a:lnTo>
                    <a:pt y="58430" x="10141"/>
                  </a:lnTo>
                  <a:lnTo>
                    <a:pt y="57343" x="8994"/>
                  </a:lnTo>
                  <a:lnTo>
                    <a:pt y="56136" x="7907"/>
                  </a:lnTo>
                  <a:lnTo>
                    <a:pt y="54929" x="6942"/>
                  </a:lnTo>
                  <a:lnTo>
                    <a:pt y="53661" x="5976"/>
                  </a:lnTo>
                  <a:lnTo>
                    <a:pt y="52333" x="5131"/>
                  </a:lnTo>
                  <a:lnTo>
                    <a:pt y="51005" x="4346"/>
                  </a:lnTo>
                  <a:lnTo>
                    <a:pt y="49617" x="3622"/>
                  </a:lnTo>
                  <a:lnTo>
                    <a:pt y="48229" x="2958"/>
                  </a:lnTo>
                  <a:lnTo>
                    <a:pt y="46840" x="2415"/>
                  </a:lnTo>
                  <a:lnTo>
                    <a:pt y="45452" x="1871"/>
                  </a:lnTo>
                  <a:lnTo>
                    <a:pt y="44003" x="1449"/>
                  </a:lnTo>
                  <a:lnTo>
                    <a:pt y="42615" x="1026"/>
                  </a:lnTo>
                  <a:lnTo>
                    <a:pt y="41167" x="725"/>
                  </a:lnTo>
                  <a:lnTo>
                    <a:pt y="39718" x="423"/>
                  </a:lnTo>
                  <a:lnTo>
                    <a:pt y="38330" x="242"/>
                  </a:lnTo>
                  <a:lnTo>
                    <a:pt y="36941" x="121"/>
                  </a:lnTo>
                  <a:lnTo>
                    <a:pt y="35553" x="0"/>
                  </a:lnTo>
                  <a:lnTo>
                    <a:pt y="34165" x="0"/>
                  </a:lnTo>
                  <a:lnTo>
                    <a:pt y="34165" x="0"/>
                  </a:lnTo>
                  <a:lnTo>
                    <a:pt y="32474" x="0"/>
                  </a:lnTo>
                  <a:lnTo>
                    <a:pt y="30845" x="121"/>
                  </a:lnTo>
                  <a:lnTo>
                    <a:pt y="29215" x="362"/>
                  </a:lnTo>
                  <a:lnTo>
                    <a:pt y="27585" x="604"/>
                  </a:lnTo>
                  <a:lnTo>
                    <a:pt y="26016" x="966"/>
                  </a:lnTo>
                  <a:lnTo>
                    <a:pt y="24446" x="1388"/>
                  </a:lnTo>
                  <a:lnTo>
                    <a:pt y="22877" x="1871"/>
                  </a:lnTo>
                  <a:lnTo>
                    <a:pt y="21368" x="2475"/>
                  </a:lnTo>
                  <a:lnTo>
                    <a:pt y="19859" x="3139"/>
                  </a:lnTo>
                  <a:lnTo>
                    <a:pt y="18410" x="3863"/>
                  </a:lnTo>
                  <a:lnTo>
                    <a:pt y="16962" x="4648"/>
                  </a:lnTo>
                  <a:lnTo>
                    <a:pt y="15573" x="5493"/>
                  </a:lnTo>
                  <a:lnTo>
                    <a:pt y="14245" x="6459"/>
                  </a:lnTo>
                  <a:lnTo>
                    <a:pt y="12917" x="7485"/>
                  </a:lnTo>
                  <a:lnTo>
                    <a:pt y="11650" x="8571"/>
                  </a:lnTo>
                  <a:lnTo>
                    <a:pt y="10443" x="9718"/>
                  </a:lnTo>
                  <a:lnTo>
                    <a:pt y="9296" x="10926"/>
                  </a:lnTo>
                  <a:lnTo>
                    <a:pt y="8149" x="12193"/>
                  </a:lnTo>
                  <a:lnTo>
                    <a:pt y="7123" x="13581"/>
                  </a:lnTo>
                  <a:lnTo>
                    <a:pt y="6157" x="14970"/>
                  </a:lnTo>
                  <a:lnTo>
                    <a:pt y="5191" x="16479"/>
                  </a:lnTo>
                  <a:lnTo>
                    <a:pt y="4346" x="17988"/>
                  </a:lnTo>
                  <a:lnTo>
                    <a:pt y="3561" x="19618"/>
                  </a:lnTo>
                  <a:lnTo>
                    <a:pt y="2837" x="21308"/>
                  </a:lnTo>
                  <a:lnTo>
                    <a:pt y="2234" x="23058"/>
                  </a:lnTo>
                  <a:lnTo>
                    <a:pt y="1630" x="24809"/>
                  </a:lnTo>
                  <a:lnTo>
                    <a:pt y="1147" x="26680"/>
                  </a:lnTo>
                  <a:lnTo>
                    <a:pt y="725" x="28611"/>
                  </a:lnTo>
                  <a:lnTo>
                    <a:pt y="423" x="30603"/>
                  </a:lnTo>
                  <a:lnTo>
                    <a:pt y="181" x="32656"/>
                  </a:lnTo>
                  <a:lnTo>
                    <a:pt y="61" x="34708"/>
                  </a:lnTo>
                  <a:lnTo>
                    <a:pt y="0" x="36881"/>
                  </a:lnTo>
                  <a:lnTo>
                    <a:pt y="0" x="36881"/>
                  </a:lnTo>
                  <a:lnTo>
                    <a:pt y="61" x="38692"/>
                  </a:lnTo>
                  <a:lnTo>
                    <a:pt y="121" x="40563"/>
                  </a:lnTo>
                  <a:lnTo>
                    <a:pt y="302" x="42313"/>
                  </a:lnTo>
                  <a:lnTo>
                    <a:pt y="543" x="44124"/>
                  </a:lnTo>
                  <a:lnTo>
                    <a:pt y="785" x="45814"/>
                  </a:lnTo>
                  <a:lnTo>
                    <a:pt y="1147" x="47565"/>
                  </a:lnTo>
                  <a:lnTo>
                    <a:pt y="1509" x="49195"/>
                  </a:lnTo>
                  <a:lnTo>
                    <a:pt y="1932" x="50824"/>
                  </a:lnTo>
                  <a:lnTo>
                    <a:pt y="1932" x="50824"/>
                  </a:lnTo>
                  <a:lnTo>
                    <a:pt y="2656" x="53239"/>
                  </a:lnTo>
                  <a:lnTo>
                    <a:pt y="3441" x="55351"/>
                  </a:lnTo>
                  <a:lnTo>
                    <a:pt y="4225" x="57162"/>
                  </a:lnTo>
                  <a:lnTo>
                    <a:pt y="4950" x="58671"/>
                  </a:lnTo>
                  <a:lnTo>
                    <a:pt y="5674" x="59999"/>
                  </a:lnTo>
                  <a:lnTo>
                    <a:pt y="6398" x="61146"/>
                  </a:lnTo>
                  <a:lnTo>
                    <a:pt y="7606" x="62897"/>
                  </a:lnTo>
                  <a:lnTo>
                    <a:pt y="14789" x="55351"/>
                  </a:lnTo>
                  <a:lnTo>
                    <a:pt y="15513" x="52152"/>
                  </a:lnTo>
                  <a:lnTo>
                    <a:pt y="11891" x="54386"/>
                  </a:lnTo>
                  <a:lnTo>
                    <a:pt y="11891" x="54386"/>
                  </a:lnTo>
                  <a:lnTo>
                    <a:pt y="10624" x="53118"/>
                  </a:lnTo>
                  <a:lnTo>
                    <a:pt y="9235" x="51549"/>
                  </a:lnTo>
                  <a:lnTo>
                    <a:pt y="8571" x="50643"/>
                  </a:lnTo>
                  <a:lnTo>
                    <a:pt y="7847" x="49677"/>
                  </a:lnTo>
                  <a:lnTo>
                    <a:pt y="7123" x="48651"/>
                  </a:lnTo>
                  <a:lnTo>
                    <a:pt y="6459" x="47504"/>
                  </a:lnTo>
                  <a:lnTo>
                    <a:pt y="5795" x="46297"/>
                  </a:lnTo>
                  <a:lnTo>
                    <a:pt y="5191" x="44969"/>
                  </a:lnTo>
                  <a:lnTo>
                    <a:pt y="4648" x="43521"/>
                  </a:lnTo>
                  <a:lnTo>
                    <a:pt y="4225" x="42012"/>
                  </a:lnTo>
                  <a:lnTo>
                    <a:pt y="3803" x="40382"/>
                  </a:lnTo>
                  <a:lnTo>
                    <a:pt y="3561" x="38692"/>
                  </a:lnTo>
                  <a:lnTo>
                    <a:pt y="3380" x="36821"/>
                  </a:lnTo>
                  <a:lnTo>
                    <a:pt y="3320" x="34889"/>
                  </a:lnTo>
                  <a:lnTo>
                    <a:pt y="3320" x="34889"/>
                  </a:lnTo>
                  <a:lnTo>
                    <a:pt y="3320" x="33501"/>
                  </a:lnTo>
                  <a:lnTo>
                    <a:pt y="3441" x="32233"/>
                  </a:lnTo>
                  <a:lnTo>
                    <a:pt y="3561" x="30905"/>
                  </a:lnTo>
                  <a:lnTo>
                    <a:pt y="3803" x="29638"/>
                  </a:lnTo>
                  <a:lnTo>
                    <a:pt y="4044" x="28370"/>
                  </a:lnTo>
                  <a:lnTo>
                    <a:pt y="4407" x="27163"/>
                  </a:lnTo>
                  <a:lnTo>
                    <a:pt y="4829" x="26016"/>
                  </a:lnTo>
                  <a:lnTo>
                    <a:pt y="5252" x="24809"/>
                  </a:lnTo>
                  <a:lnTo>
                    <a:pt y="5734" x="23722"/>
                  </a:lnTo>
                  <a:lnTo>
                    <a:pt y="6338" x="22636"/>
                  </a:lnTo>
                  <a:lnTo>
                    <a:pt y="6942" x="21549"/>
                  </a:lnTo>
                  <a:lnTo>
                    <a:pt y="7606" x="20523"/>
                  </a:lnTo>
                  <a:lnTo>
                    <a:pt y="8330" x="19557"/>
                  </a:lnTo>
                  <a:lnTo>
                    <a:pt y="9115" x="18591"/>
                  </a:lnTo>
                  <a:lnTo>
                    <a:pt y="9899" x="17686"/>
                  </a:lnTo>
                  <a:lnTo>
                    <a:pt y="10744" x="16841"/>
                  </a:lnTo>
                  <a:lnTo>
                    <a:pt y="11710" x="15996"/>
                  </a:lnTo>
                  <a:lnTo>
                    <a:pt y="12616" x="15211"/>
                  </a:lnTo>
                  <a:lnTo>
                    <a:pt y="13642" x="14487"/>
                  </a:lnTo>
                  <a:lnTo>
                    <a:pt y="14668" x="13763"/>
                  </a:lnTo>
                  <a:lnTo>
                    <a:pt y="15754" x="13159"/>
                  </a:lnTo>
                  <a:lnTo>
                    <a:pt y="16901" x="12555"/>
                  </a:lnTo>
                  <a:lnTo>
                    <a:pt y="18048" x="12012"/>
                  </a:lnTo>
                  <a:lnTo>
                    <a:pt y="19255" x="11469"/>
                  </a:lnTo>
                  <a:lnTo>
                    <a:pt y="20523" x="11046"/>
                  </a:lnTo>
                  <a:lnTo>
                    <a:pt y="21791" x="10684"/>
                  </a:lnTo>
                  <a:lnTo>
                    <a:pt y="23119" x="10322"/>
                  </a:lnTo>
                  <a:lnTo>
                    <a:pt y="24507" x="10080"/>
                  </a:lnTo>
                  <a:lnTo>
                    <a:pt y="25895" x="9839"/>
                  </a:lnTo>
                  <a:lnTo>
                    <a:pt y="27283" x="9718"/>
                  </a:lnTo>
                  <a:lnTo>
                    <a:pt y="28732" x="9598"/>
                  </a:lnTo>
                  <a:lnTo>
                    <a:pt y="30241" x="9598"/>
                  </a:lnTo>
                  <a:lnTo>
                    <a:pt y="30241" x="9598"/>
                  </a:lnTo>
                  <a:lnTo>
                    <a:pt y="31811" x="9598"/>
                  </a:lnTo>
                  <a:lnTo>
                    <a:pt y="33440" x="9718"/>
                  </a:lnTo>
                  <a:lnTo>
                    <a:pt y="35010" x="9899"/>
                  </a:lnTo>
                  <a:lnTo>
                    <a:pt y="36579" x="10141"/>
                  </a:lnTo>
                  <a:lnTo>
                    <a:pt y="38148" x="10443"/>
                  </a:lnTo>
                  <a:lnTo>
                    <a:pt y="39657" x="10865"/>
                  </a:lnTo>
                  <a:lnTo>
                    <a:pt y="41167" x="11288"/>
                  </a:lnTo>
                  <a:lnTo>
                    <a:pt y="42676" x="11831"/>
                  </a:lnTo>
                  <a:lnTo>
                    <a:pt y="44124" x="12435"/>
                  </a:lnTo>
                  <a:lnTo>
                    <a:pt y="45573" x="13038"/>
                  </a:lnTo>
                  <a:lnTo>
                    <a:pt y="46961" x="13763"/>
                  </a:lnTo>
                  <a:lnTo>
                    <a:pt y="48349" x="14547"/>
                  </a:lnTo>
                  <a:lnTo>
                    <a:pt y="49617" x="15392"/>
                  </a:lnTo>
                  <a:lnTo>
                    <a:pt y="50945" x="16298"/>
                  </a:lnTo>
                  <a:lnTo>
                    <a:pt y="52152" x="17263"/>
                  </a:lnTo>
                  <a:lnTo>
                    <a:pt y="53359" x="18290"/>
                  </a:lnTo>
                  <a:lnTo>
                    <a:pt y="54446" x="19376"/>
                  </a:lnTo>
                  <a:lnTo>
                    <a:pt y="55532" x="20463"/>
                  </a:lnTo>
                  <a:lnTo>
                    <a:pt y="56559" x="21670"/>
                  </a:lnTo>
                  <a:lnTo>
                    <a:pt y="57524" x="22937"/>
                  </a:lnTo>
                  <a:lnTo>
                    <a:pt y="58430" x="24205"/>
                  </a:lnTo>
                  <a:lnTo>
                    <a:pt y="59275" x="25593"/>
                  </a:lnTo>
                  <a:lnTo>
                    <a:pt y="60060" x="26982"/>
                  </a:lnTo>
                  <a:lnTo>
                    <a:pt y="60784" x="28430"/>
                  </a:lnTo>
                  <a:lnTo>
                    <a:pt y="61388" x="29939"/>
                  </a:lnTo>
                  <a:lnTo>
                    <a:pt y="61931" x="31509"/>
                  </a:lnTo>
                  <a:lnTo>
                    <a:pt y="62414" x="33138"/>
                  </a:lnTo>
                  <a:lnTo>
                    <a:pt y="62836" x="34768"/>
                  </a:lnTo>
                  <a:lnTo>
                    <a:pt y="63138" x="36519"/>
                  </a:lnTo>
                  <a:lnTo>
                    <a:pt y="63379" x="38269"/>
                  </a:lnTo>
                  <a:lnTo>
                    <a:pt y="63500" x="40080"/>
                  </a:lnTo>
                  <a:lnTo>
                    <a:pt y="63561" x="41891"/>
                  </a:lnTo>
                  <a:lnTo>
                    <a:pt y="63561" x="41891"/>
                  </a:lnTo>
                  <a:lnTo>
                    <a:pt y="63500" x="43943"/>
                  </a:lnTo>
                  <a:lnTo>
                    <a:pt y="63379" x="45814"/>
                  </a:lnTo>
                  <a:lnTo>
                    <a:pt y="63138" x="47444"/>
                  </a:lnTo>
                  <a:lnTo>
                    <a:pt y="62836" x="48893"/>
                  </a:lnTo>
                  <a:lnTo>
                    <a:pt y="62474" x="50160"/>
                  </a:lnTo>
                  <a:lnTo>
                    <a:pt y="62112" x="51368"/>
                  </a:lnTo>
                  <a:lnTo>
                    <a:pt y="61267" x="53480"/>
                  </a:lnTo>
                  <a:lnTo>
                    <a:pt y="46599" x="53480"/>
                  </a:lnTo>
                  <a:lnTo>
                    <a:pt y="47323" x="39718"/>
                  </a:lnTo>
                  <a:lnTo>
                    <a:pt y="43400" x="47022"/>
                  </a:lnTo>
                  <a:lnTo>
                    <a:pt y="43400" x="66398"/>
                  </a:lnTo>
                  <a:lnTo>
                    <a:pt y="45633" x="63983"/>
                  </a:lnTo>
                  <a:lnTo>
                    <a:pt y="45633" x="63983"/>
                  </a:lnTo>
                  <a:lnTo>
                    <a:pt y="45995" x="63621"/>
                  </a:lnTo>
                  <a:lnTo>
                    <a:pt y="46297" x="63379"/>
                  </a:lnTo>
                  <a:lnTo>
                    <a:pt y="46659" x="63198"/>
                  </a:lnTo>
                  <a:lnTo>
                    <a:pt y="47142" x="63078"/>
                  </a:lnTo>
                  <a:lnTo>
                    <a:pt y="47142" x="63078"/>
                  </a:lnTo>
                  <a:lnTo>
                    <a:pt y="49255" x="62957"/>
                  </a:lnTo>
                  <a:lnTo>
                    <a:pt y="51488" x="62897"/>
                  </a:lnTo>
                  <a:lnTo>
                    <a:pt y="62655" x="62897"/>
                  </a:lnTo>
                </a:path>
              </a:pathLst>
            </a:custGeom>
            <a:noFill/>
            <a:ln>
              <a:noFill/>
            </a:ln>
          </p:spPr>
          <p:txBody>
            <a:bodyPr bIns="91425" tIns="91425" lIns="91425" anchor="ctr" anchorCtr="0" rIns="91425">
              <a:spAutoFit/>
            </a:bodyPr>
            <a:lstStyle/>
            <a:p/>
          </p:txBody>
        </p:sp>
        <p:sp>
          <p:nvSpPr>
            <p:cNvPr name="Shape 427" id="427"/>
            <p:cNvSpPr/>
            <p:nvPr/>
          </p:nvSpPr>
          <p:spPr>
            <a:xfrm>
              <a:off y="1685725" x="5530275"/>
              <a:ext cy="1614700" cx="602125"/>
            </a:xfrm>
            <a:custGeom>
              <a:pathLst>
                <a:path extrusionOk="0" h="64588" w="24085">
                  <a:moveTo>
                    <a:pt y="1" x="6882"/>
                  </a:moveTo>
                  <a:lnTo>
                    <a:pt y="3320" x="1"/>
                  </a:lnTo>
                  <a:lnTo>
                    <a:pt y="3320" x="7003"/>
                  </a:lnTo>
                  <a:lnTo>
                    <a:pt y="56740"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354" x="21731"/>
                  </a:ln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433" x="15815"/>
                  </a:lnTo>
                  <a:lnTo>
                    <a:pt y="4347" x="15997"/>
                  </a:lnTo>
                  <a:lnTo>
                    <a:pt y="3441" x="16238"/>
                  </a:lnTo>
                  <a:lnTo>
                    <a:pt y="2717" x="16540"/>
                  </a:lnTo>
                  <a:lnTo>
                    <a:pt y="2113" x="16962"/>
                  </a:lnTo>
                  <a:lnTo>
                    <a:pt y="1630" x="17506"/>
                  </a:lnTo>
                  <a:lnTo>
                    <a:pt y="1087" x="18170"/>
                  </a:lnTo>
                  <a:lnTo>
                    <a:pt y="604" x="18954"/>
                  </a:lnTo>
                  <a:lnTo>
                    <a:pt y="1" x="19920"/>
                  </a:lnTo>
                  <a:close/>
                </a:path>
              </a:pathLst>
            </a:custGeom>
            <a:solidFill>
              <a:srgbClr val="49A942"/>
            </a:solidFill>
            <a:ln>
              <a:noFill/>
            </a:ln>
          </p:spPr>
          <p:txBody>
            <a:bodyPr bIns="91425" tIns="91425" lIns="91425" anchor="ctr" anchorCtr="0" rIns="91425">
              <a:spAutoFit/>
            </a:bodyPr>
            <a:lstStyle/>
            <a:p/>
          </p:txBody>
        </p:sp>
        <p:sp>
          <p:nvSpPr>
            <p:cNvPr name="Shape 428" id="428"/>
            <p:cNvSpPr/>
            <p:nvPr/>
          </p:nvSpPr>
          <p:spPr>
            <a:xfrm>
              <a:off y="1685725" x="5530275"/>
              <a:ext cy="1614700" cx="602125"/>
            </a:xfrm>
            <a:custGeom>
              <a:pathLst>
                <a:path extrusionOk="0" h="64588" w="24085" fill="none">
                  <a:moveTo>
                    <a:pt y="62112" x="19437"/>
                  </a:moveTo>
                  <a:lnTo>
                    <a:pt y="62112" x="19437"/>
                  </a:lnTo>
                  <a:lnTo>
                    <a:pt y="61991" x="18411"/>
                  </a:lnTo>
                  <a:lnTo>
                    <a:pt y="61810" x="17566"/>
                  </a:lnTo>
                  <a:lnTo>
                    <a:pt y="61690" x="17264"/>
                  </a:lnTo>
                  <a:lnTo>
                    <a:pt y="61569" x="16962"/>
                  </a:lnTo>
                  <a:lnTo>
                    <a:pt y="61388" x="16660"/>
                  </a:lnTo>
                  <a:lnTo>
                    <a:pt y="61146" x="16479"/>
                  </a:lnTo>
                  <a:lnTo>
                    <a:pt y="60905" x="16298"/>
                  </a:lnTo>
                  <a:lnTo>
                    <a:pt y="60603" x="16117"/>
                  </a:lnTo>
                  <a:lnTo>
                    <a:pt y="60301" x="15997"/>
                  </a:lnTo>
                  <a:lnTo>
                    <a:pt y="59879" x="15936"/>
                  </a:lnTo>
                  <a:lnTo>
                    <a:pt y="58973" x="15815"/>
                  </a:lnTo>
                  <a:lnTo>
                    <a:pt y="57766" x="15755"/>
                  </a:lnTo>
                  <a:lnTo>
                    <a:pt y="56740" x="15755"/>
                  </a:lnTo>
                  <a:lnTo>
                    <a:pt y="5976" x="15755"/>
                  </a:lnTo>
                  <a:lnTo>
                    <a:pt y="5976" x="15755"/>
                  </a:lnTo>
                  <a:lnTo>
                    <a:pt y="5433" x="15815"/>
                  </a:lnTo>
                  <a:lnTo>
                    <a:pt y="5433" x="15815"/>
                  </a:lnTo>
                  <a:lnTo>
                    <a:pt y="4347" x="15997"/>
                  </a:lnTo>
                  <a:lnTo>
                    <a:pt y="3441" x="16238"/>
                  </a:lnTo>
                  <a:lnTo>
                    <a:pt y="2717" x="16540"/>
                  </a:lnTo>
                  <a:lnTo>
                    <a:pt y="2113" x="16962"/>
                  </a:lnTo>
                  <a:lnTo>
                    <a:pt y="1630" x="17506"/>
                  </a:lnTo>
                  <a:lnTo>
                    <a:pt y="1087" x="18170"/>
                  </a:lnTo>
                  <a:lnTo>
                    <a:pt y="604" x="18954"/>
                  </a:lnTo>
                  <a:lnTo>
                    <a:pt y="1" x="19920"/>
                  </a:lnTo>
                  <a:lnTo>
                    <a:pt y="1" x="6882"/>
                  </a:lnTo>
                  <a:lnTo>
                    <a:pt y="3320" x="1"/>
                  </a:lnTo>
                  <a:lnTo>
                    <a:pt y="3320" x="7003"/>
                  </a:lnTo>
                  <a:lnTo>
                    <a:pt y="3320" x="7003"/>
                  </a:lnTo>
                  <a:lnTo>
                    <a:pt y="3320" x="7003"/>
                  </a:lnTo>
                  <a:lnTo>
                    <a:pt y="56740" x="7003"/>
                  </a:lnTo>
                  <a:lnTo>
                    <a:pt y="59758" x="7003"/>
                  </a:lnTo>
                  <a:lnTo>
                    <a:pt y="59758" x="7003"/>
                  </a:lnTo>
                  <a:lnTo>
                    <a:pt y="60362" x="7003"/>
                  </a:lnTo>
                  <a:lnTo>
                    <a:pt y="60905" x="6942"/>
                  </a:lnTo>
                  <a:lnTo>
                    <a:pt y="61388" x="6761"/>
                  </a:lnTo>
                  <a:lnTo>
                    <a:pt y="61810" x="6580"/>
                  </a:lnTo>
                  <a:lnTo>
                    <a:pt y="62354" x="6218"/>
                  </a:lnTo>
                  <a:lnTo>
                    <a:pt y="62957" x="5795"/>
                  </a:lnTo>
                  <a:lnTo>
                    <a:pt y="64587" x="4528"/>
                  </a:lnTo>
                  <a:lnTo>
                    <a:pt y="64587" x="20705"/>
                  </a:lnTo>
                  <a:lnTo>
                    <a:pt y="62595" x="24085"/>
                  </a:lnTo>
                  <a:lnTo>
                    <a:pt y="62595" x="24085"/>
                  </a:lnTo>
                  <a:lnTo>
                    <a:pt y="62354" x="21731"/>
                  </a:lnTo>
                  <a:lnTo>
                    <a:pt y="62112" x="19437"/>
                  </a:lnTo>
                </a:path>
              </a:pathLst>
            </a:custGeom>
            <a:noFill/>
            <a:ln>
              <a:noFill/>
            </a:ln>
          </p:spPr>
          <p:txBody>
            <a:bodyPr bIns="91425" tIns="91425" lIns="91425" anchor="ctr" anchorCtr="0" rIns="91425">
              <a:spAutoFit/>
            </a:bodyPr>
            <a:lstStyle/>
            <a:p/>
          </p:txBody>
        </p:sp>
        <p:sp>
          <p:nvSpPr>
            <p:cNvPr name="Shape 429" id="429"/>
            <p:cNvSpPr/>
            <p:nvPr/>
          </p:nvSpPr>
          <p:spPr>
            <a:xfrm>
              <a:off y="2253125" x="6148975"/>
              <a:ext cy="1091050" cx="947700"/>
            </a:xfrm>
            <a:custGeom>
              <a:pathLst>
                <a:path extrusionOk="0" h="43642" w="37908">
                  <a:moveTo>
                    <a:pt y="3018" x="18230"/>
                  </a:moveTo>
                  <a:lnTo>
                    <a:pt y="3079" x="19135"/>
                  </a:lnTo>
                  <a:lnTo>
                    <a:pt y="3199" x="19980"/>
                  </a:lnTo>
                  <a:lnTo>
                    <a:pt y="3441" x="20886"/>
                  </a:lnTo>
                  <a:lnTo>
                    <a:pt y="3682" x="21671"/>
                  </a:lnTo>
                  <a:lnTo>
                    <a:pt y="4105" x="22455"/>
                  </a:lnTo>
                  <a:lnTo>
                    <a:pt y="4527" x="23180"/>
                  </a:lnTo>
                  <a:lnTo>
                    <a:pt y="5010" x="23904"/>
                  </a:lnTo>
                  <a:lnTo>
                    <a:pt y="5554" x="24568"/>
                  </a:lnTo>
                  <a:lnTo>
                    <a:pt y="6097" x="25111"/>
                  </a:lnTo>
                  <a:lnTo>
                    <a:pt y="6761" x="25654"/>
                  </a:lnTo>
                  <a:lnTo>
                    <a:pt y="7364" x="26077"/>
                  </a:lnTo>
                  <a:lnTo>
                    <a:pt y="8028" x="26499"/>
                  </a:lnTo>
                  <a:lnTo>
                    <a:pt y="8753" x="26801"/>
                  </a:lnTo>
                  <a:lnTo>
                    <a:pt y="9417" x="26982"/>
                  </a:lnTo>
                  <a:lnTo>
                    <a:pt y="10141" x="27163"/>
                  </a:lnTo>
                  <a:lnTo>
                    <a:pt y="10805" x="27224"/>
                  </a:lnTo>
                  <a:lnTo>
                    <a:pt y="11228" x="27163"/>
                  </a:lnTo>
                  <a:lnTo>
                    <a:pt y="11650" x="27043"/>
                  </a:lnTo>
                  <a:lnTo>
                    <a:pt y="11952" x="26801"/>
                  </a:lnTo>
                  <a:lnTo>
                    <a:pt y="12254" x="26499"/>
                  </a:lnTo>
                  <a:lnTo>
                    <a:pt y="12555" x="26137"/>
                  </a:lnTo>
                  <a:lnTo>
                    <a:pt y="12797" x="25715"/>
                  </a:lnTo>
                  <a:lnTo>
                    <a:pt y="13280" x="24568"/>
                  </a:lnTo>
                  <a:lnTo>
                    <a:pt y="20402" x="8089"/>
                  </a:lnTo>
                  <a:lnTo>
                    <a:pt y="17988" x="7908"/>
                  </a:lnTo>
                  <a:lnTo>
                    <a:pt y="16781" x="7787"/>
                  </a:lnTo>
                  <a:lnTo>
                    <a:pt y="15634" x="7787"/>
                  </a:lnTo>
                  <a:lnTo>
                    <a:pt y="14728" x="7787"/>
                  </a:lnTo>
                  <a:lnTo>
                    <a:pt y="13883" x="7848"/>
                  </a:lnTo>
                  <a:lnTo>
                    <a:pt y="13038" x="7969"/>
                  </a:lnTo>
                  <a:lnTo>
                    <a:pt y="12254" x="8089"/>
                  </a:lnTo>
                  <a:lnTo>
                    <a:pt y="11529" x="8270"/>
                  </a:lnTo>
                  <a:lnTo>
                    <a:pt y="10805" x="8451"/>
                  </a:lnTo>
                  <a:lnTo>
                    <a:pt y="10141" x="8633"/>
                  </a:lnTo>
                  <a:lnTo>
                    <a:pt y="9537" x="8934"/>
                  </a:lnTo>
                  <a:lnTo>
                    <a:pt y="8934" x="9176"/>
                  </a:lnTo>
                  <a:lnTo>
                    <a:pt y="8330" x="9478"/>
                  </a:lnTo>
                  <a:lnTo>
                    <a:pt y="7304" x="10142"/>
                  </a:lnTo>
                  <a:lnTo>
                    <a:pt y="6399" x="10866"/>
                  </a:lnTo>
                  <a:lnTo>
                    <a:pt y="5614" x="11651"/>
                  </a:lnTo>
                  <a:lnTo>
                    <a:pt y="4950" x="12435"/>
                  </a:lnTo>
                  <a:lnTo>
                    <a:pt y="4407" x="13341"/>
                  </a:lnTo>
                  <a:lnTo>
                    <a:pt y="3984" x="14186"/>
                  </a:lnTo>
                  <a:lnTo>
                    <a:pt y="3622" x="15031"/>
                  </a:lnTo>
                  <a:lnTo>
                    <a:pt y="3320" x="15876"/>
                  </a:lnTo>
                  <a:lnTo>
                    <a:pt y="3139" x="16721"/>
                  </a:lnTo>
                  <a:lnTo>
                    <a:pt y="3018" x="17506"/>
                  </a:lnTo>
                  <a:close/>
                  <a:moveTo>
                    <a:pt y="0" x="20765"/>
                  </a:moveTo>
                  <a:lnTo>
                    <a:pt y="61" x="19860"/>
                  </a:lnTo>
                  <a:lnTo>
                    <a:pt y="121" x="18954"/>
                  </a:lnTo>
                  <a:lnTo>
                    <a:pt y="181" x="18109"/>
                  </a:lnTo>
                  <a:lnTo>
                    <a:pt y="363" x="17204"/>
                  </a:lnTo>
                  <a:lnTo>
                    <a:pt y="544" x="16298"/>
                  </a:lnTo>
                  <a:lnTo>
                    <a:pt y="725" x="15393"/>
                  </a:lnTo>
                  <a:lnTo>
                    <a:pt y="1026" x="14488"/>
                  </a:lnTo>
                  <a:lnTo>
                    <a:pt y="1328" x="13582"/>
                  </a:lnTo>
                  <a:lnTo>
                    <a:pt y="1630" x="12677"/>
                  </a:lnTo>
                  <a:lnTo>
                    <a:pt y="2053" x="11771"/>
                  </a:lnTo>
                  <a:lnTo>
                    <a:pt y="2475" x="10926"/>
                  </a:lnTo>
                  <a:lnTo>
                    <a:pt y="2958" x="10081"/>
                  </a:lnTo>
                  <a:lnTo>
                    <a:pt y="3441" x="9236"/>
                  </a:lnTo>
                  <a:lnTo>
                    <a:pt y="3984" x="8451"/>
                  </a:lnTo>
                  <a:lnTo>
                    <a:pt y="4588" x="7667"/>
                  </a:lnTo>
                  <a:lnTo>
                    <a:pt y="5191" x="6882"/>
                  </a:lnTo>
                  <a:lnTo>
                    <a:pt y="5916" x="6158"/>
                  </a:lnTo>
                  <a:lnTo>
                    <a:pt y="6580" x="5433"/>
                  </a:lnTo>
                  <a:lnTo>
                    <a:pt y="7364" x="4769"/>
                  </a:lnTo>
                  <a:lnTo>
                    <a:pt y="8149" x="4105"/>
                  </a:lnTo>
                  <a:lnTo>
                    <a:pt y="8994" x="3502"/>
                  </a:lnTo>
                  <a:lnTo>
                    <a:pt y="9900" x="2898"/>
                  </a:lnTo>
                  <a:lnTo>
                    <a:pt y="10805" x="2415"/>
                  </a:lnTo>
                  <a:lnTo>
                    <a:pt y="11771" x="1932"/>
                  </a:lnTo>
                  <a:lnTo>
                    <a:pt y="12737" x="1510"/>
                  </a:lnTo>
                  <a:lnTo>
                    <a:pt y="13823" x="1087"/>
                  </a:lnTo>
                  <a:lnTo>
                    <a:pt y="14910" x="786"/>
                  </a:lnTo>
                  <a:lnTo>
                    <a:pt y="15996" x="484"/>
                  </a:lnTo>
                  <a:lnTo>
                    <a:pt y="17203" x="303"/>
                  </a:lnTo>
                  <a:lnTo>
                    <a:pt y="18411" x="122"/>
                  </a:lnTo>
                  <a:lnTo>
                    <a:pt y="19678" x="1"/>
                  </a:lnTo>
                  <a:lnTo>
                    <a:pt y="20946" x="1"/>
                  </a:lnTo>
                  <a:lnTo>
                    <a:pt y="22274" x="1"/>
                  </a:lnTo>
                  <a:lnTo>
                    <a:pt y="23541" x="122"/>
                  </a:lnTo>
                  <a:lnTo>
                    <a:pt y="24869" x="303"/>
                  </a:lnTo>
                  <a:lnTo>
                    <a:pt y="26197" x="544"/>
                  </a:lnTo>
                  <a:lnTo>
                    <a:pt y="27525" x="846"/>
                  </a:lnTo>
                  <a:lnTo>
                    <a:pt y="28793" x="1208"/>
                  </a:lnTo>
                  <a:lnTo>
                    <a:pt y="30121" x="1691"/>
                  </a:lnTo>
                  <a:lnTo>
                    <a:pt y="31388" x="2174"/>
                  </a:lnTo>
                  <a:lnTo>
                    <a:pt y="32656" x="2778"/>
                  </a:lnTo>
                  <a:lnTo>
                    <a:pt y="33863" x="3502"/>
                  </a:lnTo>
                  <a:lnTo>
                    <a:pt y="35010" x="4226"/>
                  </a:lnTo>
                  <a:lnTo>
                    <a:pt y="36157" x="5071"/>
                  </a:lnTo>
                  <a:lnTo>
                    <a:pt y="37243" x="5977"/>
                  </a:lnTo>
                  <a:lnTo>
                    <a:pt y="38269" x="7003"/>
                  </a:lnTo>
                  <a:lnTo>
                    <a:pt y="39235" x="8089"/>
                  </a:lnTo>
                  <a:lnTo>
                    <a:pt y="40080" x="9236"/>
                  </a:lnTo>
                  <a:lnTo>
                    <a:pt y="40684" x="10081"/>
                  </a:lnTo>
                  <a:lnTo>
                    <a:pt y="41227" x="10987"/>
                  </a:lnTo>
                  <a:lnTo>
                    <a:pt y="41650" x="11832"/>
                  </a:lnTo>
                  <a:lnTo>
                    <a:pt y="42072" x="12677"/>
                  </a:lnTo>
                  <a:lnTo>
                    <a:pt y="42374" x="13522"/>
                  </a:lnTo>
                  <a:lnTo>
                    <a:pt y="42676" x="14307"/>
                  </a:lnTo>
                  <a:lnTo>
                    <a:pt y="42917" x="15152"/>
                  </a:lnTo>
                  <a:lnTo>
                    <a:pt y="43098" x="15936"/>
                  </a:lnTo>
                  <a:lnTo>
                    <a:pt y="43400" x="17445"/>
                  </a:lnTo>
                  <a:lnTo>
                    <a:pt y="43581" x="18834"/>
                  </a:lnTo>
                  <a:lnTo>
                    <a:pt y="43641" x="20162"/>
                  </a:lnTo>
                  <a:lnTo>
                    <a:pt y="43641" x="22335"/>
                  </a:lnTo>
                  <a:lnTo>
                    <a:pt y="43581" x="23421"/>
                  </a:lnTo>
                  <a:lnTo>
                    <a:pt y="43460" x="24508"/>
                  </a:lnTo>
                  <a:lnTo>
                    <a:pt y="43279" x="25594"/>
                  </a:lnTo>
                  <a:lnTo>
                    <a:pt y="43038" x="26741"/>
                  </a:lnTo>
                  <a:lnTo>
                    <a:pt y="42736" x="27827"/>
                  </a:lnTo>
                  <a:lnTo>
                    <a:pt y="42374" x="28974"/>
                  </a:lnTo>
                  <a:lnTo>
                    <a:pt y="41891" x="30121"/>
                  </a:lnTo>
                  <a:lnTo>
                    <a:pt y="41529" x="30845"/>
                  </a:lnTo>
                  <a:lnTo>
                    <a:pt y="41106" x="31570"/>
                  </a:lnTo>
                  <a:lnTo>
                    <a:pt y="40261" x="33079"/>
                  </a:lnTo>
                  <a:lnTo>
                    <a:pt y="35734" x="37908"/>
                  </a:lnTo>
                  <a:lnTo>
                    <a:pt y="36881" x="35493"/>
                  </a:lnTo>
                  <a:lnTo>
                    <a:pt y="37424" x="34286"/>
                  </a:lnTo>
                  <a:lnTo>
                    <a:pt y="37907" x="32958"/>
                  </a:lnTo>
                  <a:lnTo>
                    <a:pt y="38330" x="31570"/>
                  </a:lnTo>
                  <a:lnTo>
                    <a:pt y="38632" x="30061"/>
                  </a:lnTo>
                  <a:lnTo>
                    <a:pt y="38813" x="28491"/>
                  </a:lnTo>
                  <a:lnTo>
                    <a:pt y="38873" x="27707"/>
                  </a:lnTo>
                  <a:lnTo>
                    <a:pt y="38933" x="26801"/>
                  </a:lnTo>
                  <a:lnTo>
                    <a:pt y="38873" x="26017"/>
                  </a:lnTo>
                  <a:lnTo>
                    <a:pt y="38813" x="25232"/>
                  </a:lnTo>
                  <a:lnTo>
                    <a:pt y="38752" x="24447"/>
                  </a:lnTo>
                  <a:lnTo>
                    <a:pt y="38632" x="23662"/>
                  </a:lnTo>
                  <a:lnTo>
                    <a:pt y="38450" x="22878"/>
                  </a:lnTo>
                  <a:lnTo>
                    <a:pt y="38209" x="22093"/>
                  </a:lnTo>
                  <a:lnTo>
                    <a:pt y="37968" x="21369"/>
                  </a:lnTo>
                  <a:lnTo>
                    <a:pt y="37666" x="20584"/>
                  </a:lnTo>
                  <a:lnTo>
                    <a:pt y="37364" x="19860"/>
                  </a:lnTo>
                  <a:lnTo>
                    <a:pt y="37002" x="19135"/>
                  </a:lnTo>
                  <a:lnTo>
                    <a:pt y="36640" x="18411"/>
                  </a:lnTo>
                  <a:lnTo>
                    <a:pt y="36157" x="17747"/>
                  </a:lnTo>
                  <a:lnTo>
                    <a:pt y="35734" x="17023"/>
                  </a:lnTo>
                  <a:lnTo>
                    <a:pt y="35251" x="16359"/>
                  </a:lnTo>
                  <a:lnTo>
                    <a:pt y="34708" x="15755"/>
                  </a:lnTo>
                  <a:lnTo>
                    <a:pt y="34104" x="15091"/>
                  </a:lnTo>
                  <a:lnTo>
                    <a:pt y="33501" x="14488"/>
                  </a:lnTo>
                  <a:lnTo>
                    <a:pt y="32897" x="13884"/>
                  </a:lnTo>
                  <a:lnTo>
                    <a:pt y="32233" x="13341"/>
                  </a:lnTo>
                  <a:lnTo>
                    <a:pt y="31509" x="12797"/>
                  </a:lnTo>
                  <a:lnTo>
                    <a:pt y="30785" x="12254"/>
                  </a:lnTo>
                  <a:lnTo>
                    <a:pt y="30000" x="11771"/>
                  </a:lnTo>
                  <a:lnTo>
                    <a:pt y="29215" x="11288"/>
                  </a:lnTo>
                  <a:lnTo>
                    <a:pt y="28370" x="10806"/>
                  </a:lnTo>
                  <a:lnTo>
                    <a:pt y="27525" x="10383"/>
                  </a:lnTo>
                  <a:lnTo>
                    <a:pt y="26620" x="9960"/>
                  </a:lnTo>
                  <a:lnTo>
                    <a:pt y="25714" x="9598"/>
                  </a:lnTo>
                  <a:lnTo>
                    <a:pt y="24748" x="9236"/>
                  </a:lnTo>
                  <a:lnTo>
                    <a:pt y="23783" x="8934"/>
                  </a:lnTo>
                  <a:lnTo>
                    <a:pt y="22817" x="8633"/>
                  </a:lnTo>
                  <a:lnTo>
                    <a:pt y="21730" x="8391"/>
                  </a:lnTo>
                  <a:lnTo>
                    <a:pt y="20704" x="8150"/>
                  </a:lnTo>
                  <a:lnTo>
                    <a:pt y="20161" x="15152"/>
                  </a:lnTo>
                  <a:lnTo>
                    <a:pt y="11529" x="36459"/>
                  </a:lnTo>
                  <a:lnTo>
                    <a:pt y="10684" x="36157"/>
                  </a:lnTo>
                  <a:lnTo>
                    <a:pt y="9658" x="35795"/>
                  </a:lnTo>
                  <a:lnTo>
                    <a:pt y="8572" x="35373"/>
                  </a:lnTo>
                  <a:lnTo>
                    <a:pt y="7364" x="34709"/>
                  </a:lnTo>
                  <a:lnTo>
                    <a:pt y="6761" x="34346"/>
                  </a:lnTo>
                  <a:lnTo>
                    <a:pt y="6157" x="33924"/>
                  </a:lnTo>
                  <a:lnTo>
                    <a:pt y="5554" x="33441"/>
                  </a:lnTo>
                  <a:lnTo>
                    <a:pt y="4950" x="32898"/>
                  </a:lnTo>
                  <a:lnTo>
                    <a:pt y="4286" x="32294"/>
                  </a:lnTo>
                  <a:lnTo>
                    <a:pt y="3682" x="31630"/>
                  </a:lnTo>
                  <a:lnTo>
                    <a:pt y="3139" x="30906"/>
                  </a:lnTo>
                  <a:lnTo>
                    <a:pt y="2536" x="30121"/>
                  </a:lnTo>
                  <a:lnTo>
                    <a:pt y="1932" x="29035"/>
                  </a:lnTo>
                  <a:lnTo>
                    <a:pt y="1449" x="27948"/>
                  </a:lnTo>
                  <a:lnTo>
                    <a:pt y="966" x="26801"/>
                  </a:lnTo>
                  <a:lnTo>
                    <a:pt y="664" x="25654"/>
                  </a:lnTo>
                  <a:lnTo>
                    <a:pt y="363" x="24447"/>
                  </a:lnTo>
                  <a:lnTo>
                    <a:pt y="181" x="23240"/>
                  </a:lnTo>
                  <a:lnTo>
                    <a:pt y="61" x="21972"/>
                  </a:lnTo>
                  <a:lnTo>
                    <a:pt y="0" x="20765"/>
                  </a:lnTo>
                  <a:close/>
                </a:path>
              </a:pathLst>
            </a:custGeom>
            <a:solidFill>
              <a:srgbClr val="ED174F"/>
            </a:solidFill>
            <a:ln>
              <a:noFill/>
            </a:ln>
          </p:spPr>
          <p:txBody>
            <a:bodyPr bIns="91425" tIns="91425" lIns="91425" anchor="ctr" anchorCtr="0" rIns="91425">
              <a:spAutoFit/>
            </a:bodyPr>
            <a:lstStyle/>
            <a:p/>
          </p:txBody>
        </p:sp>
        <p:sp>
          <p:nvSpPr>
            <p:cNvPr name="Shape 430" id="430"/>
            <p:cNvSpPr/>
            <p:nvPr/>
          </p:nvSpPr>
          <p:spPr>
            <a:xfrm>
              <a:off y="2328575" x="6343650"/>
              <a:ext cy="434625" cx="485925"/>
            </a:xfrm>
            <a:custGeom>
              <a:pathLst>
                <a:path extrusionOk="0" h="17385" w="19437" fill="none">
                  <a:moveTo>
                    <a:pt y="10262" x="16781"/>
                  </a:moveTo>
                  <a:lnTo>
                    <a:pt y="10262" x="16781"/>
                  </a:lnTo>
                  <a:lnTo>
                    <a:pt y="9779" x="17928"/>
                  </a:lnTo>
                  <a:lnTo>
                    <a:pt y="9537" x="18350"/>
                  </a:lnTo>
                  <a:lnTo>
                    <a:pt y="9236" x="18712"/>
                  </a:lnTo>
                  <a:lnTo>
                    <a:pt y="8934" x="19014"/>
                  </a:lnTo>
                  <a:lnTo>
                    <a:pt y="8632" x="19256"/>
                  </a:lnTo>
                  <a:lnTo>
                    <a:pt y="8210" x="19376"/>
                  </a:lnTo>
                  <a:lnTo>
                    <a:pt y="7787" x="19437"/>
                  </a:lnTo>
                  <a:lnTo>
                    <a:pt y="7787" x="19437"/>
                  </a:lnTo>
                  <a:lnTo>
                    <a:pt y="7123" x="19376"/>
                  </a:lnTo>
                  <a:lnTo>
                    <a:pt y="6399" x="19195"/>
                  </a:lnTo>
                  <a:lnTo>
                    <a:pt y="5735" x="19014"/>
                  </a:lnTo>
                  <a:lnTo>
                    <a:pt y="5010" x="18712"/>
                  </a:lnTo>
                  <a:lnTo>
                    <a:pt y="4346" x="18290"/>
                  </a:lnTo>
                  <a:lnTo>
                    <a:pt y="3743" x="17867"/>
                  </a:lnTo>
                  <a:lnTo>
                    <a:pt y="3079" x="17324"/>
                  </a:lnTo>
                  <a:lnTo>
                    <a:pt y="2536" x="16781"/>
                  </a:lnTo>
                  <a:lnTo>
                    <a:pt y="1992" x="16117"/>
                  </a:lnTo>
                  <a:lnTo>
                    <a:pt y="1509" x="15393"/>
                  </a:lnTo>
                  <a:lnTo>
                    <a:pt y="1087" x="14668"/>
                  </a:lnTo>
                  <a:lnTo>
                    <a:pt y="664" x="13884"/>
                  </a:lnTo>
                  <a:lnTo>
                    <a:pt y="423" x="13099"/>
                  </a:lnTo>
                  <a:lnTo>
                    <a:pt y="181" x="12193"/>
                  </a:lnTo>
                  <a:lnTo>
                    <a:pt y="61" x="11348"/>
                  </a:lnTo>
                  <a:lnTo>
                    <a:pt y="0" x="10443"/>
                  </a:lnTo>
                  <a:lnTo>
                    <a:pt y="0" x="10443"/>
                  </a:lnTo>
                  <a:lnTo>
                    <a:pt y="0" x="9719"/>
                  </a:lnTo>
                  <a:lnTo>
                    <a:pt y="121" x="8934"/>
                  </a:lnTo>
                  <a:lnTo>
                    <a:pt y="302" x="8089"/>
                  </a:lnTo>
                  <a:lnTo>
                    <a:pt y="604" x="7244"/>
                  </a:lnTo>
                  <a:lnTo>
                    <a:pt y="966" x="6399"/>
                  </a:lnTo>
                  <a:lnTo>
                    <a:pt y="1389" x="5554"/>
                  </a:lnTo>
                  <a:lnTo>
                    <a:pt y="1932" x="4648"/>
                  </a:lnTo>
                  <a:lnTo>
                    <a:pt y="2596" x="3864"/>
                  </a:lnTo>
                  <a:lnTo>
                    <a:pt y="3381" x="3079"/>
                  </a:lnTo>
                  <a:lnTo>
                    <a:pt y="4286" x="2355"/>
                  </a:lnTo>
                  <a:lnTo>
                    <a:pt y="5312" x="1691"/>
                  </a:lnTo>
                  <a:lnTo>
                    <a:pt y="5916" x="1389"/>
                  </a:lnTo>
                  <a:lnTo>
                    <a:pt y="6519" x="1147"/>
                  </a:lnTo>
                  <a:lnTo>
                    <a:pt y="7123" x="846"/>
                  </a:lnTo>
                  <a:lnTo>
                    <a:pt y="7787" x="664"/>
                  </a:lnTo>
                  <a:lnTo>
                    <a:pt y="8511" x="483"/>
                  </a:lnTo>
                  <a:lnTo>
                    <a:pt y="9236" x="302"/>
                  </a:lnTo>
                  <a:lnTo>
                    <a:pt y="10020" x="182"/>
                  </a:lnTo>
                  <a:lnTo>
                    <a:pt y="10865" x="61"/>
                  </a:lnTo>
                  <a:lnTo>
                    <a:pt y="11710" x="0"/>
                  </a:lnTo>
                  <a:lnTo>
                    <a:pt y="12616" x="0"/>
                  </a:lnTo>
                  <a:lnTo>
                    <a:pt y="12616" x="0"/>
                  </a:lnTo>
                  <a:lnTo>
                    <a:pt y="13763" x="0"/>
                  </a:lnTo>
                  <a:lnTo>
                    <a:pt y="14970" x="121"/>
                  </a:lnTo>
                  <a:lnTo>
                    <a:pt y="17384" x="302"/>
                  </a:lnTo>
                  <a:lnTo>
                    <a:pt y="10262" x="16781"/>
                  </a:lnTo>
                </a:path>
              </a:pathLst>
            </a:custGeom>
            <a:noFill/>
            <a:ln>
              <a:noFill/>
            </a:ln>
          </p:spPr>
          <p:txBody>
            <a:bodyPr bIns="91425" tIns="91425" lIns="91425" anchor="ctr" anchorCtr="0" rIns="91425">
              <a:spAutoFit/>
            </a:bodyPr>
            <a:lstStyle/>
            <a:p/>
          </p:txBody>
        </p:sp>
        <p:sp>
          <p:nvSpPr>
            <p:cNvPr name="Shape 431" id="431"/>
            <p:cNvSpPr/>
            <p:nvPr/>
          </p:nvSpPr>
          <p:spPr>
            <a:xfrm>
              <a:off y="2253125" x="6148975"/>
              <a:ext cy="1091050" cx="947700"/>
            </a:xfrm>
            <a:custGeom>
              <a:pathLst>
                <a:path extrusionOk="0" h="43642" w="37908" fill="none">
                  <a:moveTo>
                    <a:pt y="40261" x="33079"/>
                  </a:moveTo>
                  <a:lnTo>
                    <a:pt y="40261" x="33079"/>
                  </a:lnTo>
                  <a:lnTo>
                    <a:pt y="41106" x="31570"/>
                  </a:lnTo>
                  <a:lnTo>
                    <a:pt y="41529" x="30845"/>
                  </a:lnTo>
                  <a:lnTo>
                    <a:pt y="41891" x="30121"/>
                  </a:lnTo>
                  <a:lnTo>
                    <a:pt y="41891" x="30121"/>
                  </a:lnTo>
                  <a:lnTo>
                    <a:pt y="42374" x="28974"/>
                  </a:lnTo>
                  <a:lnTo>
                    <a:pt y="42736" x="27827"/>
                  </a:lnTo>
                  <a:lnTo>
                    <a:pt y="43038" x="26741"/>
                  </a:lnTo>
                  <a:lnTo>
                    <a:pt y="43279" x="25594"/>
                  </a:lnTo>
                  <a:lnTo>
                    <a:pt y="43460" x="24508"/>
                  </a:lnTo>
                  <a:lnTo>
                    <a:pt y="43581" x="23421"/>
                  </a:lnTo>
                  <a:lnTo>
                    <a:pt y="43641" x="22335"/>
                  </a:lnTo>
                  <a:lnTo>
                    <a:pt y="43641" x="21308"/>
                  </a:lnTo>
                  <a:lnTo>
                    <a:pt y="43641" x="21308"/>
                  </a:lnTo>
                  <a:lnTo>
                    <a:pt y="43641" x="20162"/>
                  </a:lnTo>
                  <a:lnTo>
                    <a:pt y="43581" x="18834"/>
                  </a:lnTo>
                  <a:lnTo>
                    <a:pt y="43400" x="17445"/>
                  </a:lnTo>
                  <a:lnTo>
                    <a:pt y="43098" x="15936"/>
                  </a:lnTo>
                  <a:lnTo>
                    <a:pt y="42917" x="15152"/>
                  </a:lnTo>
                  <a:lnTo>
                    <a:pt y="42676" x="14307"/>
                  </a:lnTo>
                  <a:lnTo>
                    <a:pt y="42374" x="13522"/>
                  </a:lnTo>
                  <a:lnTo>
                    <a:pt y="42072" x="12677"/>
                  </a:lnTo>
                  <a:lnTo>
                    <a:pt y="41650" x="11832"/>
                  </a:lnTo>
                  <a:lnTo>
                    <a:pt y="41227" x="10987"/>
                  </a:lnTo>
                  <a:lnTo>
                    <a:pt y="40684" x="10081"/>
                  </a:lnTo>
                  <a:lnTo>
                    <a:pt y="40080" x="9236"/>
                  </a:lnTo>
                  <a:lnTo>
                    <a:pt y="40080" x="9236"/>
                  </a:lnTo>
                  <a:lnTo>
                    <a:pt y="39235" x="8089"/>
                  </a:lnTo>
                  <a:lnTo>
                    <a:pt y="38269" x="7003"/>
                  </a:lnTo>
                  <a:lnTo>
                    <a:pt y="37243" x="5977"/>
                  </a:lnTo>
                  <a:lnTo>
                    <a:pt y="36157" x="5071"/>
                  </a:lnTo>
                  <a:lnTo>
                    <a:pt y="35010" x="4226"/>
                  </a:lnTo>
                  <a:lnTo>
                    <a:pt y="33863" x="3502"/>
                  </a:lnTo>
                  <a:lnTo>
                    <a:pt y="32656" x="2778"/>
                  </a:lnTo>
                  <a:lnTo>
                    <a:pt y="31388" x="2174"/>
                  </a:lnTo>
                  <a:lnTo>
                    <a:pt y="30121" x="1691"/>
                  </a:lnTo>
                  <a:lnTo>
                    <a:pt y="28793" x="1208"/>
                  </a:lnTo>
                  <a:lnTo>
                    <a:pt y="27525" x="846"/>
                  </a:lnTo>
                  <a:lnTo>
                    <a:pt y="26197" x="544"/>
                  </a:lnTo>
                  <a:lnTo>
                    <a:pt y="24869" x="303"/>
                  </a:lnTo>
                  <a:lnTo>
                    <a:pt y="23541" x="122"/>
                  </a:lnTo>
                  <a:lnTo>
                    <a:pt y="22274" x="1"/>
                  </a:lnTo>
                  <a:lnTo>
                    <a:pt y="20946" x="1"/>
                  </a:lnTo>
                  <a:lnTo>
                    <a:pt y="20946" x="1"/>
                  </a:lnTo>
                  <a:lnTo>
                    <a:pt y="19678" x="1"/>
                  </a:lnTo>
                  <a:lnTo>
                    <a:pt y="18411" x="122"/>
                  </a:lnTo>
                  <a:lnTo>
                    <a:pt y="17203" x="303"/>
                  </a:lnTo>
                  <a:lnTo>
                    <a:pt y="15996" x="484"/>
                  </a:lnTo>
                  <a:lnTo>
                    <a:pt y="14910" x="786"/>
                  </a:lnTo>
                  <a:lnTo>
                    <a:pt y="13823" x="1087"/>
                  </a:lnTo>
                  <a:lnTo>
                    <a:pt y="12737" x="1510"/>
                  </a:lnTo>
                  <a:lnTo>
                    <a:pt y="11771" x="1932"/>
                  </a:lnTo>
                  <a:lnTo>
                    <a:pt y="10805" x="2415"/>
                  </a:lnTo>
                  <a:lnTo>
                    <a:pt y="9900" x="2898"/>
                  </a:lnTo>
                  <a:lnTo>
                    <a:pt y="8994" x="3502"/>
                  </a:lnTo>
                  <a:lnTo>
                    <a:pt y="8149" x="4105"/>
                  </a:lnTo>
                  <a:lnTo>
                    <a:pt y="7364" x="4769"/>
                  </a:lnTo>
                  <a:lnTo>
                    <a:pt y="6580" x="5433"/>
                  </a:lnTo>
                  <a:lnTo>
                    <a:pt y="5916" x="6158"/>
                  </a:lnTo>
                  <a:lnTo>
                    <a:pt y="5191" x="6882"/>
                  </a:lnTo>
                  <a:lnTo>
                    <a:pt y="4588" x="7667"/>
                  </a:lnTo>
                  <a:lnTo>
                    <a:pt y="3984" x="8451"/>
                  </a:lnTo>
                  <a:lnTo>
                    <a:pt y="3441" x="9236"/>
                  </a:lnTo>
                  <a:lnTo>
                    <a:pt y="2958" x="10081"/>
                  </a:lnTo>
                  <a:lnTo>
                    <a:pt y="2475" x="10926"/>
                  </a:lnTo>
                  <a:lnTo>
                    <a:pt y="2053" x="11771"/>
                  </a:lnTo>
                  <a:lnTo>
                    <a:pt y="1630" x="12677"/>
                  </a:lnTo>
                  <a:lnTo>
                    <a:pt y="1328" x="13582"/>
                  </a:lnTo>
                  <a:lnTo>
                    <a:pt y="1026" x="14488"/>
                  </a:lnTo>
                  <a:lnTo>
                    <a:pt y="725" x="15393"/>
                  </a:lnTo>
                  <a:lnTo>
                    <a:pt y="544" x="16298"/>
                  </a:lnTo>
                  <a:lnTo>
                    <a:pt y="363" x="17204"/>
                  </a:lnTo>
                  <a:lnTo>
                    <a:pt y="181" x="18109"/>
                  </a:lnTo>
                  <a:lnTo>
                    <a:pt y="121" x="18954"/>
                  </a:lnTo>
                  <a:lnTo>
                    <a:pt y="61" x="19860"/>
                  </a:lnTo>
                  <a:lnTo>
                    <a:pt y="0" x="20765"/>
                  </a:lnTo>
                  <a:lnTo>
                    <a:pt y="0" x="20765"/>
                  </a:lnTo>
                  <a:lnTo>
                    <a:pt y="61" x="21972"/>
                  </a:lnTo>
                  <a:lnTo>
                    <a:pt y="181" x="23240"/>
                  </a:lnTo>
                  <a:lnTo>
                    <a:pt y="363" x="24447"/>
                  </a:lnTo>
                  <a:lnTo>
                    <a:pt y="664" x="25654"/>
                  </a:lnTo>
                  <a:lnTo>
                    <a:pt y="966" x="26801"/>
                  </a:lnTo>
                  <a:lnTo>
                    <a:pt y="1449" x="27948"/>
                  </a:lnTo>
                  <a:lnTo>
                    <a:pt y="1932" x="29035"/>
                  </a:lnTo>
                  <a:lnTo>
                    <a:pt y="2536" x="30121"/>
                  </a:lnTo>
                  <a:lnTo>
                    <a:pt y="2536" x="30121"/>
                  </a:lnTo>
                  <a:lnTo>
                    <a:pt y="3139" x="30906"/>
                  </a:lnTo>
                  <a:lnTo>
                    <a:pt y="3682" x="31630"/>
                  </a:lnTo>
                  <a:lnTo>
                    <a:pt y="4286" x="32294"/>
                  </a:lnTo>
                  <a:lnTo>
                    <a:pt y="4950" x="32898"/>
                  </a:lnTo>
                  <a:lnTo>
                    <a:pt y="5554" x="33441"/>
                  </a:lnTo>
                  <a:lnTo>
                    <a:pt y="6157" x="33924"/>
                  </a:lnTo>
                  <a:lnTo>
                    <a:pt y="6761" x="34346"/>
                  </a:lnTo>
                  <a:lnTo>
                    <a:pt y="7364" x="34709"/>
                  </a:lnTo>
                  <a:lnTo>
                    <a:pt y="8572" x="35373"/>
                  </a:lnTo>
                  <a:lnTo>
                    <a:pt y="9658" x="35795"/>
                  </a:lnTo>
                  <a:lnTo>
                    <a:pt y="10684" x="36157"/>
                  </a:lnTo>
                  <a:lnTo>
                    <a:pt y="11529" x="36459"/>
                  </a:lnTo>
                  <a:lnTo>
                    <a:pt y="20161" x="15152"/>
                  </a:lnTo>
                  <a:lnTo>
                    <a:pt y="20704" x="8150"/>
                  </a:lnTo>
                  <a:lnTo>
                    <a:pt y="20704" x="8150"/>
                  </a:lnTo>
                  <a:lnTo>
                    <a:pt y="21730" x="8391"/>
                  </a:lnTo>
                  <a:lnTo>
                    <a:pt y="22817" x="8633"/>
                  </a:lnTo>
                  <a:lnTo>
                    <a:pt y="23783" x="8934"/>
                  </a:lnTo>
                  <a:lnTo>
                    <a:pt y="24748" x="9236"/>
                  </a:lnTo>
                  <a:lnTo>
                    <a:pt y="25714" x="9598"/>
                  </a:lnTo>
                  <a:lnTo>
                    <a:pt y="26620" x="9960"/>
                  </a:lnTo>
                  <a:lnTo>
                    <a:pt y="27525" x="10383"/>
                  </a:lnTo>
                  <a:lnTo>
                    <a:pt y="28370" x="10806"/>
                  </a:lnTo>
                  <a:lnTo>
                    <a:pt y="29215" x="11288"/>
                  </a:lnTo>
                  <a:lnTo>
                    <a:pt y="30000" x="11771"/>
                  </a:lnTo>
                  <a:lnTo>
                    <a:pt y="30785" x="12254"/>
                  </a:lnTo>
                  <a:lnTo>
                    <a:pt y="31509" x="12797"/>
                  </a:lnTo>
                  <a:lnTo>
                    <a:pt y="32233" x="13341"/>
                  </a:lnTo>
                  <a:lnTo>
                    <a:pt y="32897" x="13884"/>
                  </a:lnTo>
                  <a:lnTo>
                    <a:pt y="33501" x="14488"/>
                  </a:lnTo>
                  <a:lnTo>
                    <a:pt y="34104" x="15091"/>
                  </a:lnTo>
                  <a:lnTo>
                    <a:pt y="34708" x="15755"/>
                  </a:lnTo>
                  <a:lnTo>
                    <a:pt y="35251" x="16359"/>
                  </a:lnTo>
                  <a:lnTo>
                    <a:pt y="35734" x="17023"/>
                  </a:lnTo>
                  <a:lnTo>
                    <a:pt y="36157" x="17747"/>
                  </a:lnTo>
                  <a:lnTo>
                    <a:pt y="36640" x="18411"/>
                  </a:lnTo>
                  <a:lnTo>
                    <a:pt y="37002" x="19135"/>
                  </a:lnTo>
                  <a:lnTo>
                    <a:pt y="37364" x="19860"/>
                  </a:lnTo>
                  <a:lnTo>
                    <a:pt y="37666" x="20584"/>
                  </a:lnTo>
                  <a:lnTo>
                    <a:pt y="37968" x="21369"/>
                  </a:lnTo>
                  <a:lnTo>
                    <a:pt y="38209" x="22093"/>
                  </a:lnTo>
                  <a:lnTo>
                    <a:pt y="38450" x="22878"/>
                  </a:lnTo>
                  <a:lnTo>
                    <a:pt y="38632" x="23662"/>
                  </a:lnTo>
                  <a:lnTo>
                    <a:pt y="38752" x="24447"/>
                  </a:lnTo>
                  <a:lnTo>
                    <a:pt y="38813" x="25232"/>
                  </a:lnTo>
                  <a:lnTo>
                    <a:pt y="38873" x="26017"/>
                  </a:lnTo>
                  <a:lnTo>
                    <a:pt y="38933" x="26801"/>
                  </a:lnTo>
                  <a:lnTo>
                    <a:pt y="38933" x="26801"/>
                  </a:lnTo>
                  <a:lnTo>
                    <a:pt y="38873" x="27707"/>
                  </a:lnTo>
                  <a:lnTo>
                    <a:pt y="38813" x="28491"/>
                  </a:lnTo>
                  <a:lnTo>
                    <a:pt y="38632" x="30061"/>
                  </a:lnTo>
                  <a:lnTo>
                    <a:pt y="38330" x="31570"/>
                  </a:lnTo>
                  <a:lnTo>
                    <a:pt y="37907" x="32958"/>
                  </a:lnTo>
                  <a:lnTo>
                    <a:pt y="37424" x="34286"/>
                  </a:lnTo>
                  <a:lnTo>
                    <a:pt y="36881" x="35493"/>
                  </a:lnTo>
                  <a:lnTo>
                    <a:pt y="35734" x="37908"/>
                  </a:lnTo>
                  <a:lnTo>
                    <a:pt y="40261" x="33079"/>
                  </a:lnTo>
                </a:path>
              </a:pathLst>
            </a:custGeom>
            <a:noFill/>
            <a:ln>
              <a:noFill/>
            </a:ln>
          </p:spPr>
          <p:txBody>
            <a:bodyPr bIns="91425" tIns="91425" lIns="91425" anchor="ctr" anchorCtr="0" rIns="91425">
              <a:spAutoFit/>
            </a:bodyPr>
            <a:lstStyle/>
            <a:p/>
          </p:txBody>
        </p:sp>
      </p:grpSp>
      <p:cxnSp>
        <p:nvCxnSpPr>
          <p:cNvPr name="Shape 432" id="432"/>
          <p:cNvCxnSpPr/>
          <p:nvPr/>
        </p:nvCxnSpPr>
        <p:spPr>
          <a:xfrm>
            <a:off y="1175787" x="457200"/>
            <a:ext cy="0" cx="8229600"/>
          </a:xfrm>
          <a:prstGeom prst="straightConnector1">
            <a:avLst/>
          </a:prstGeom>
          <a:noFill/>
          <a:ln w="9525" cap="flat">
            <a:solidFill>
              <a:srgbClr val="CCCCCC"/>
            </a:solidFill>
            <a:prstDash val="solid"/>
            <a:round/>
            <a:headEnd len="lg" type="none" w="lg"/>
            <a:tailEnd len="lg" type="none" w="lg"/>
          </a:ln>
        </p:spPr>
      </p:cxnSp>
      <p:sp>
        <p:nvSpPr>
          <p:cNvPr name="Shape 433" id="433"/>
          <p:cNvSpPr/>
          <p:nvPr/>
        </p:nvSpPr>
        <p:spPr>
          <a:xfrm>
            <a:off y="6400800" x="5791200"/>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2"/>
                </a:solidFill>
                <a:latin typeface="Arial"/>
                <a:ea typeface="Arial"/>
                <a:cs typeface="Arial"/>
                <a:sym typeface="Arial"/>
              </a:rPr>
              <a:t>Google Confidential and Proprietary</a:t>
            </a:r>
          </a:p>
        </p:txBody>
      </p:sp>
      <p:cxnSp>
        <p:nvCxnSpPr>
          <p:cNvPr name="Shape 434" id="434"/>
          <p:cNvCxnSpPr/>
          <p:nvPr/>
        </p:nvCxnSpPr>
        <p:spPr>
          <a:xfrm>
            <a:off y="6324600" x="457200"/>
            <a:ext cy="0" cx="8229600"/>
          </a:xfrm>
          <a:prstGeom prst="straightConnector1">
            <a:avLst/>
          </a:prstGeom>
          <a:noFill/>
          <a:ln w="9525" cap="flat">
            <a:solidFill>
              <a:srgbClr val="CCCCCC"/>
            </a:solidFill>
            <a:prstDash val="solid"/>
            <a:round/>
            <a:headEnd len="lg" type="none" w="lg"/>
            <a:tailEnd len="lg" type="none" w="lg"/>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Blue)">
  <p:cSld name="Separator (Blue)">
    <p:bg>
      <p:bgPr>
        <a:solidFill>
          <a:schemeClr val="accent1"/>
        </a:solidFill>
      </p:bgPr>
    </p:bg>
    <p:spTree>
      <p:nvGrpSpPr>
        <p:cNvPr name="Shape 435" id="435"/>
        <p:cNvGrpSpPr/>
        <p:nvPr/>
      </p:nvGrpSpPr>
      <p:grpSpPr>
        <a:xfrm>
          <a:off y="0" x="0"/>
          <a:ext cy="0" cx="0"/>
          <a:chOff y="0" x="0"/>
          <a:chExt cy="0" cx="0"/>
        </a:xfrm>
      </p:grpSpPr>
      <p:sp>
        <p:nvSpPr>
          <p:cNvPr name="Shape 436" id="436"/>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437" id="437"/>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438" id="438"/>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439" id="439"/>
          <p:cNvGrpSpPr/>
          <p:nvPr/>
        </p:nvGrpSpPr>
        <p:grpSpPr>
          <a:xfrm>
            <a:off y="4361807" x="0"/>
            <a:ext cy="2491988" cx="9144308"/>
            <a:chOff y="4853348" x="17169"/>
            <a:chExt cy="2766724" cx="10133320"/>
          </a:xfrm>
        </p:grpSpPr>
        <p:sp>
          <p:nvSpPr>
            <p:cNvPr name="Shape 440" id="440"/>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441" id="441"/>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42" id="442"/>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43" id="443"/>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444" id="444"/>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445" id="445"/>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446" id="446"/>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Red)">
  <p:cSld name="Separator (Red)">
    <p:bg>
      <p:bgPr>
        <a:solidFill>
          <a:schemeClr val="accent2"/>
        </a:solidFill>
      </p:bgPr>
    </p:bg>
    <p:spTree>
      <p:nvGrpSpPr>
        <p:cNvPr name="Shape 447" id="447"/>
        <p:cNvGrpSpPr/>
        <p:nvPr/>
      </p:nvGrpSpPr>
      <p:grpSpPr>
        <a:xfrm>
          <a:off y="0" x="0"/>
          <a:ext cy="0" cx="0"/>
          <a:chOff y="0" x="0"/>
          <a:chExt cy="0" cx="0"/>
        </a:xfrm>
      </p:grpSpPr>
      <p:sp>
        <p:nvSpPr>
          <p:cNvPr name="Shape 448" id="448"/>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449" id="449"/>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450" id="450"/>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451" id="451"/>
          <p:cNvGrpSpPr/>
          <p:nvPr/>
        </p:nvGrpSpPr>
        <p:grpSpPr>
          <a:xfrm>
            <a:off y="4361807" x="0"/>
            <a:ext cy="2491988" cx="9144308"/>
            <a:chOff y="4853348" x="17169"/>
            <a:chExt cy="2766724" cx="10133320"/>
          </a:xfrm>
        </p:grpSpPr>
        <p:sp>
          <p:nvSpPr>
            <p:cNvPr name="Shape 452" id="452"/>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453" id="453"/>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54" id="454"/>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55" id="455"/>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456" id="456"/>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457" id="457"/>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458" id="458"/>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Yellow)">
  <p:cSld name="Separator (Yellow)">
    <p:bg>
      <p:bgPr>
        <a:solidFill>
          <a:schemeClr val="accent3"/>
        </a:solidFill>
      </p:bgPr>
    </p:bg>
    <p:spTree>
      <p:nvGrpSpPr>
        <p:cNvPr name="Shape 459" id="459"/>
        <p:cNvGrpSpPr/>
        <p:nvPr/>
      </p:nvGrpSpPr>
      <p:grpSpPr>
        <a:xfrm>
          <a:off y="0" x="0"/>
          <a:ext cy="0" cx="0"/>
          <a:chOff y="0" x="0"/>
          <a:chExt cy="0" cx="0"/>
        </a:xfrm>
      </p:grpSpPr>
      <p:sp>
        <p:nvSpPr>
          <p:cNvPr name="Shape 460" id="460"/>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461" id="461"/>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462" id="462"/>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463" id="463"/>
          <p:cNvGrpSpPr/>
          <p:nvPr/>
        </p:nvGrpSpPr>
        <p:grpSpPr>
          <a:xfrm>
            <a:off y="4361807" x="0"/>
            <a:ext cy="2491988" cx="9144308"/>
            <a:chOff y="4853348" x="17169"/>
            <a:chExt cy="2766724" cx="10133320"/>
          </a:xfrm>
        </p:grpSpPr>
        <p:sp>
          <p:nvSpPr>
            <p:cNvPr name="Shape 464" id="464"/>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465" id="465"/>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66" id="466"/>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67" id="467"/>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468" id="468"/>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469" id="469"/>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470" id="470"/>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Separator (Green)">
  <p:cSld name="Separator (Green)">
    <p:bg>
      <p:bgPr>
        <a:solidFill>
          <a:schemeClr val="accent4"/>
        </a:solidFill>
      </p:bgPr>
    </p:bg>
    <p:spTree>
      <p:nvGrpSpPr>
        <p:cNvPr name="Shape 471" id="471"/>
        <p:cNvGrpSpPr/>
        <p:nvPr/>
      </p:nvGrpSpPr>
      <p:grpSpPr>
        <a:xfrm>
          <a:off y="0" x="0"/>
          <a:ext cy="0" cx="0"/>
          <a:chOff y="0" x="0"/>
          <a:chExt cy="0" cx="0"/>
        </a:xfrm>
      </p:grpSpPr>
      <p:sp>
        <p:nvSpPr>
          <p:cNvPr name="Shape 472" id="472"/>
          <p:cNvSpPr txBox="1"/>
          <p:nvPr>
            <p:ph type="ctrTitle"/>
          </p:nvPr>
        </p:nvSpPr>
        <p:spPr>
          <a:xfrm>
            <a:off y="2286000" x="2871958"/>
            <a:ext cy="1095600" cx="5586300"/>
          </a:xfrm>
          <a:prstGeom prst="rect">
            <a:avLst/>
          </a:prstGeom>
          <a:noFill/>
          <a:ln>
            <a:noFill/>
          </a:ln>
        </p:spPr>
        <p:txBody>
          <a:bodyPr bIns="91425" tIns="91425" lIns="91425" anchor="b" anchorCtr="0" rIns="91425"/>
          <a:lstStyle>
            <a:lvl1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1pPr>
            <a:lvl2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2pPr>
            <a:lvl3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3pPr>
            <a:lvl4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4pPr>
            <a:lvl5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5pPr>
            <a:lvl6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6pPr>
            <a:lvl7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7pPr>
            <a:lvl8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8pPr>
            <a:lvl9pPr indent="228600" algn="l" marL="0" rtl="0">
              <a:spcBef>
                <a:spcPts val="0"/>
              </a:spcBef>
              <a:buClr>
                <a:schemeClr val="lt1"/>
              </a:buClr>
              <a:buSzPct val="100000"/>
              <a:buFont typeface="Arial"/>
              <a:buNone/>
              <a:defRPr i="0" baseline="0" strike="noStrike" sz="3600" b="1" cap="none" u="none">
                <a:solidFill>
                  <a:schemeClr val="lt1"/>
                </a:solidFill>
                <a:latin typeface="Arial"/>
                <a:ea typeface="Arial"/>
                <a:cs typeface="Arial"/>
                <a:sym typeface="Arial"/>
              </a:defRPr>
            </a:lvl9pPr>
          </a:lstStyle>
          <a:p/>
        </p:txBody>
      </p:sp>
      <p:sp>
        <p:nvSpPr>
          <p:cNvPr name="Shape 473" id="473"/>
          <p:cNvSpPr txBox="1"/>
          <p:nvPr>
            <p:ph type="subTitle" idx="1"/>
          </p:nvPr>
        </p:nvSpPr>
        <p:spPr>
          <a:xfrm>
            <a:off y="3352800" x="2871958"/>
            <a:ext cy="1752600" cx="5586300"/>
          </a:xfrm>
          <a:prstGeom prst="rect">
            <a:avLst/>
          </a:prstGeom>
          <a:noFill/>
          <a:ln>
            <a:noFill/>
          </a:ln>
        </p:spPr>
        <p:txBody>
          <a:bodyPr bIns="91425" tIns="91425" lIns="91425" anchor="t" anchorCtr="0" rIns="91425"/>
          <a:lstStyle>
            <a:lvl1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1pPr>
            <a:lvl2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2pPr>
            <a:lvl3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3pPr>
            <a:lvl4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4pPr>
            <a:lvl5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5pPr>
            <a:lvl6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6pPr>
            <a:lvl7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7pPr>
            <a:lvl8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8pPr>
            <a:lvl9pPr indent="88900" algn="l" marL="0" rtl="0">
              <a:spcBef>
                <a:spcPts val="0"/>
              </a:spcBef>
              <a:buClr>
                <a:schemeClr val="lt1"/>
              </a:buClr>
              <a:buSzPct val="100000"/>
              <a:buFont typeface="Arial"/>
              <a:buNone/>
              <a:defRPr i="0" baseline="0" strike="noStrike" sz="1400" b="0" cap="none" u="none">
                <a:solidFill>
                  <a:schemeClr val="lt1"/>
                </a:solidFill>
                <a:latin typeface="Arial"/>
                <a:ea typeface="Arial"/>
                <a:cs typeface="Arial"/>
                <a:sym typeface="Arial"/>
              </a:defRPr>
            </a:lvl9pPr>
          </a:lstStyle>
          <a:p/>
        </p:txBody>
      </p:sp>
      <p:cxnSp>
        <p:nvCxnSpPr>
          <p:cNvPr name="Shape 474" id="474"/>
          <p:cNvCxnSpPr/>
          <p:nvPr/>
        </p:nvCxnSpPr>
        <p:spPr>
          <a:xfrm>
            <a:off y="3382298" x="2864216"/>
            <a:ext cy="0" cx="6279900"/>
          </a:xfrm>
          <a:prstGeom prst="straightConnector1">
            <a:avLst/>
          </a:prstGeom>
          <a:noFill/>
          <a:ln w="9525" cap="flat">
            <a:solidFill>
              <a:srgbClr val="CCCCCC"/>
            </a:solidFill>
            <a:prstDash val="dash"/>
            <a:round/>
            <a:headEnd len="lg" type="none" w="lg"/>
            <a:tailEnd len="lg" type="none" w="lg"/>
          </a:ln>
        </p:spPr>
      </p:cxnSp>
      <p:grpSp>
        <p:nvGrpSpPr>
          <p:cNvPr name="Shape 475" id="475"/>
          <p:cNvGrpSpPr/>
          <p:nvPr/>
        </p:nvGrpSpPr>
        <p:grpSpPr>
          <a:xfrm>
            <a:off y="4361807" x="0"/>
            <a:ext cy="2491988" cx="9144308"/>
            <a:chOff y="4853348" x="17169"/>
            <a:chExt cy="2766724" cx="10133320"/>
          </a:xfrm>
        </p:grpSpPr>
        <p:sp>
          <p:nvSpPr>
            <p:cNvPr name="Shape 476" id="476"/>
            <p:cNvSpPr/>
            <p:nvPr/>
          </p:nvSpPr>
          <p:spPr>
            <a:xfrm>
              <a:off y="5793701" x="6455228"/>
              <a:ext cy="1826370" cx="1601355"/>
            </a:xfrm>
            <a:custGeom>
              <a:pathLst>
                <a:path extrusionOk="0" h="47864" w="41967">
                  <a:moveTo>
                    <a:pt y="3104" x="17507"/>
                  </a:moveTo>
                  <a:lnTo>
                    <a:pt y="3228" x="18252"/>
                  </a:lnTo>
                  <a:lnTo>
                    <a:pt y="3353" x="18873"/>
                  </a:lnTo>
                  <a:lnTo>
                    <a:pt y="3539" x="19556"/>
                  </a:lnTo>
                  <a:lnTo>
                    <a:pt y="3787" x="20177"/>
                  </a:lnTo>
                  <a:lnTo>
                    <a:pt y="4098" x="20797"/>
                  </a:lnTo>
                  <a:lnTo>
                    <a:pt y="4470" x="21356"/>
                  </a:lnTo>
                  <a:lnTo>
                    <a:pt y="4843" x="21915"/>
                  </a:lnTo>
                  <a:lnTo>
                    <a:pt y="5277" x="22474"/>
                  </a:lnTo>
                  <a:lnTo>
                    <a:pt y="5712" x="22970"/>
                  </a:lnTo>
                  <a:lnTo>
                    <a:pt y="6208" x="23467"/>
                  </a:lnTo>
                  <a:lnTo>
                    <a:pt y="6767" x="23963"/>
                  </a:lnTo>
                  <a:lnTo>
                    <a:pt y="7946" x="24833"/>
                  </a:lnTo>
                  <a:lnTo>
                    <a:pt y="9188" x="25640"/>
                  </a:lnTo>
                  <a:lnTo>
                    <a:pt y="10492" x="26322"/>
                  </a:lnTo>
                  <a:lnTo>
                    <a:pt y="11920" x="26943"/>
                  </a:lnTo>
                  <a:lnTo>
                    <a:pt y="13347" x="27440"/>
                  </a:lnTo>
                  <a:lnTo>
                    <a:pt y="14775" x="27874"/>
                  </a:lnTo>
                  <a:lnTo>
                    <a:pt y="16203" x="28185"/>
                  </a:lnTo>
                  <a:lnTo>
                    <a:pt y="17631" x="28433"/>
                  </a:lnTo>
                  <a:lnTo>
                    <a:pt y="18997" x="28557"/>
                  </a:lnTo>
                  <a:lnTo>
                    <a:pt y="20300" x="28619"/>
                  </a:lnTo>
                  <a:lnTo>
                    <a:pt y="20983" x="28619"/>
                  </a:lnTo>
                  <a:lnTo>
                    <a:pt y="21790" x="28557"/>
                  </a:lnTo>
                  <a:lnTo>
                    <a:pt y="22659" x="28433"/>
                  </a:lnTo>
                  <a:lnTo>
                    <a:pt y="23528" x="28247"/>
                  </a:lnTo>
                  <a:lnTo>
                    <a:pt y="24459" x="27937"/>
                  </a:lnTo>
                  <a:lnTo>
                    <a:pt y="25391" x="27564"/>
                  </a:lnTo>
                  <a:lnTo>
                    <a:pt y="25887" x="27254"/>
                  </a:lnTo>
                  <a:lnTo>
                    <a:pt y="26322" x="27005"/>
                  </a:lnTo>
                  <a:lnTo>
                    <a:pt y="26756" x="26633"/>
                  </a:lnTo>
                  <a:lnTo>
                    <a:pt y="27129" x="26260"/>
                  </a:lnTo>
                  <a:lnTo>
                    <a:pt y="27688" x="25640"/>
                  </a:lnTo>
                  <a:lnTo>
                    <a:pt y="28184" x="24957"/>
                  </a:lnTo>
                  <a:lnTo>
                    <a:pt y="28619" x="24212"/>
                  </a:lnTo>
                  <a:lnTo>
                    <a:pt y="28991" x="23405"/>
                  </a:lnTo>
                  <a:lnTo>
                    <a:pt y="29302" x="22536"/>
                  </a:lnTo>
                  <a:lnTo>
                    <a:pt y="29550" x="21667"/>
                  </a:lnTo>
                  <a:lnTo>
                    <a:pt y="29736" x="20797"/>
                  </a:lnTo>
                  <a:lnTo>
                    <a:pt y="29736" x="19183"/>
                  </a:lnTo>
                  <a:lnTo>
                    <a:pt y="29674" x="18438"/>
                  </a:lnTo>
                  <a:lnTo>
                    <a:pt y="29488" x="17756"/>
                  </a:lnTo>
                  <a:lnTo>
                    <a:pt y="29302" x="17073"/>
                  </a:lnTo>
                  <a:lnTo>
                    <a:pt y="29053" x="16452"/>
                  </a:lnTo>
                  <a:lnTo>
                    <a:pt y="28743" x="15831"/>
                  </a:lnTo>
                  <a:lnTo>
                    <a:pt y="28433" x="15272"/>
                  </a:lnTo>
                  <a:lnTo>
                    <a:pt y="28060" x="14652"/>
                  </a:lnTo>
                  <a:lnTo>
                    <a:pt y="27625" x="14155"/>
                  </a:lnTo>
                  <a:lnTo>
                    <a:pt y="27191" x="13596"/>
                  </a:lnTo>
                  <a:lnTo>
                    <a:pt y="26694" x="13162"/>
                  </a:lnTo>
                  <a:lnTo>
                    <a:pt y="26136" x="12665"/>
                  </a:lnTo>
                  <a:lnTo>
                    <a:pt y="25018" x="11796"/>
                  </a:lnTo>
                  <a:lnTo>
                    <a:pt y="23777" x="11051"/>
                  </a:lnTo>
                  <a:lnTo>
                    <a:pt y="22473" x="10368"/>
                  </a:lnTo>
                  <a:lnTo>
                    <a:pt y="21107" x="9809"/>
                  </a:lnTo>
                  <a:lnTo>
                    <a:pt y="19741" x="9313"/>
                  </a:lnTo>
                  <a:lnTo>
                    <a:pt y="18376" x="8878"/>
                  </a:lnTo>
                  <a:lnTo>
                    <a:pt y="16948" x="8568"/>
                  </a:lnTo>
                  <a:lnTo>
                    <a:pt y="15644" x="8382"/>
                  </a:lnTo>
                  <a:lnTo>
                    <a:pt y="14341" x="8257"/>
                  </a:lnTo>
                  <a:lnTo>
                    <a:pt y="13099" x="8195"/>
                  </a:lnTo>
                  <a:lnTo>
                    <a:pt y="12168" x="8257"/>
                  </a:lnTo>
                  <a:lnTo>
                    <a:pt y="11299" x="8320"/>
                  </a:lnTo>
                  <a:lnTo>
                    <a:pt y="10368" x="8444"/>
                  </a:lnTo>
                  <a:lnTo>
                    <a:pt y="9498" x="8630"/>
                  </a:lnTo>
                  <a:lnTo>
                    <a:pt y="8629" x="8940"/>
                  </a:lnTo>
                  <a:lnTo>
                    <a:pt y="7760" x="9251"/>
                  </a:lnTo>
                  <a:lnTo>
                    <a:pt y="6953" x="9747"/>
                  </a:lnTo>
                  <a:lnTo>
                    <a:pt y="6208" x="10244"/>
                  </a:lnTo>
                  <a:lnTo>
                    <a:pt y="5525" x="10865"/>
                  </a:lnTo>
                  <a:lnTo>
                    <a:pt y="4905" x="11548"/>
                  </a:lnTo>
                  <a:lnTo>
                    <a:pt y="4408" x="12355"/>
                  </a:lnTo>
                  <a:lnTo>
                    <a:pt y="3911" x="13162"/>
                  </a:lnTo>
                  <a:lnTo>
                    <a:pt y="3601" x="14093"/>
                  </a:lnTo>
                  <a:lnTo>
                    <a:pt y="3291" x="14962"/>
                  </a:lnTo>
                  <a:lnTo>
                    <a:pt y="3166" x="15893"/>
                  </a:lnTo>
                  <a:lnTo>
                    <a:pt y="3104" x="16824"/>
                  </a:lnTo>
                  <a:close/>
                  <a:moveTo>
                    <a:pt y="0" x="22722"/>
                  </a:moveTo>
                  <a:lnTo>
                    <a:pt y="62" x="20735"/>
                  </a:lnTo>
                  <a:lnTo>
                    <a:pt y="187" x="18687"/>
                  </a:lnTo>
                  <a:lnTo>
                    <a:pt y="311" x="17631"/>
                  </a:lnTo>
                  <a:lnTo>
                    <a:pt y="497" x="16576"/>
                  </a:lnTo>
                  <a:lnTo>
                    <a:pt y="683" x="15521"/>
                  </a:lnTo>
                  <a:lnTo>
                    <a:pt y="932" x="14465"/>
                  </a:lnTo>
                  <a:lnTo>
                    <a:pt y="1242" x="13348"/>
                  </a:lnTo>
                  <a:lnTo>
                    <a:pt y="1614" x="12293"/>
                  </a:lnTo>
                  <a:lnTo>
                    <a:pt y="1987" x="11175"/>
                  </a:lnTo>
                  <a:lnTo>
                    <a:pt y="2484" x="10120"/>
                  </a:lnTo>
                  <a:lnTo>
                    <a:pt y="3042" x="9064"/>
                  </a:lnTo>
                  <a:lnTo>
                    <a:pt y="3663" x="8009"/>
                  </a:lnTo>
                  <a:lnTo>
                    <a:pt y="4346" x="6954"/>
                  </a:lnTo>
                  <a:lnTo>
                    <a:pt y="5153" x="5961"/>
                  </a:lnTo>
                  <a:lnTo>
                    <a:pt y="5836" x="5216"/>
                  </a:lnTo>
                  <a:lnTo>
                    <a:pt y="6519" x="4533"/>
                  </a:lnTo>
                  <a:lnTo>
                    <a:pt y="7202" x="3912"/>
                  </a:lnTo>
                  <a:lnTo>
                    <a:pt y="7946" x="3353"/>
                  </a:lnTo>
                  <a:lnTo>
                    <a:pt y="8753" x="2795"/>
                  </a:lnTo>
                  <a:lnTo>
                    <a:pt y="9498" x="2298"/>
                  </a:lnTo>
                  <a:lnTo>
                    <a:pt y="10305" x="1863"/>
                  </a:lnTo>
                  <a:lnTo>
                    <a:pt y="11112" x="1429"/>
                  </a:lnTo>
                  <a:lnTo>
                    <a:pt y="11920" x="1118"/>
                  </a:lnTo>
                  <a:lnTo>
                    <a:pt y="12727" x="808"/>
                  </a:lnTo>
                  <a:lnTo>
                    <a:pt y="13596" x="560"/>
                  </a:lnTo>
                  <a:lnTo>
                    <a:pt y="14403" x="373"/>
                  </a:lnTo>
                  <a:lnTo>
                    <a:pt y="15210" x="187"/>
                  </a:lnTo>
                  <a:lnTo>
                    <a:pt y="16079" x="63"/>
                  </a:lnTo>
                  <a:lnTo>
                    <a:pt y="16886" x="1"/>
                  </a:lnTo>
                  <a:lnTo>
                    <a:pt y="17693" x="1"/>
                  </a:lnTo>
                  <a:lnTo>
                    <a:pt y="19059" x="63"/>
                  </a:lnTo>
                  <a:lnTo>
                    <a:pt y="20424" x="249"/>
                  </a:lnTo>
                  <a:lnTo>
                    <a:pt y="21728" x="560"/>
                  </a:lnTo>
                  <a:lnTo>
                    <a:pt y="23094" x="994"/>
                  </a:lnTo>
                  <a:lnTo>
                    <a:pt y="24335" x="1553"/>
                  </a:lnTo>
                  <a:lnTo>
                    <a:pt y="25577" x="2298"/>
                  </a:lnTo>
                  <a:lnTo>
                    <a:pt y="26694" x="3105"/>
                  </a:lnTo>
                  <a:lnTo>
                    <a:pt y="27750" x="4036"/>
                  </a:lnTo>
                  <a:lnTo>
                    <a:pt y="28743" x="5091"/>
                  </a:lnTo>
                  <a:lnTo>
                    <a:pt y="29240" x="5650"/>
                  </a:lnTo>
                  <a:lnTo>
                    <a:pt y="29674" x="6209"/>
                  </a:lnTo>
                  <a:lnTo>
                    <a:pt y="30047" x="6830"/>
                  </a:lnTo>
                  <a:lnTo>
                    <a:pt y="30419" x="7513"/>
                  </a:lnTo>
                  <a:lnTo>
                    <a:pt y="30792" x="8195"/>
                  </a:lnTo>
                  <a:lnTo>
                    <a:pt y="31102" x="8878"/>
                  </a:lnTo>
                  <a:lnTo>
                    <a:pt y="31412" x="9623"/>
                  </a:lnTo>
                  <a:lnTo>
                    <a:pt y="31661" x="10368"/>
                  </a:lnTo>
                  <a:lnTo>
                    <a:pt y="31847" x="11175"/>
                  </a:lnTo>
                  <a:lnTo>
                    <a:pt y="32033" x="11982"/>
                  </a:lnTo>
                  <a:lnTo>
                    <a:pt y="32219" x="12851"/>
                  </a:lnTo>
                  <a:lnTo>
                    <a:pt y="32281" x="13720"/>
                  </a:lnTo>
                  <a:lnTo>
                    <a:pt y="32343" x="14590"/>
                  </a:lnTo>
                  <a:lnTo>
                    <a:pt y="32406" x="15521"/>
                  </a:lnTo>
                  <a:lnTo>
                    <a:pt y="32343" x="16949"/>
                  </a:lnTo>
                  <a:lnTo>
                    <a:pt y="32219" x="18501"/>
                  </a:lnTo>
                  <a:lnTo>
                    <a:pt y="33026" x="18128"/>
                  </a:lnTo>
                  <a:lnTo>
                    <a:pt y="33833" x="17880"/>
                  </a:lnTo>
                  <a:lnTo>
                    <a:pt y="34765" x="17631"/>
                  </a:lnTo>
                  <a:lnTo>
                    <a:pt y="35261" x="17569"/>
                  </a:lnTo>
                  <a:lnTo>
                    <a:pt y="35820" x="17569"/>
                  </a:lnTo>
                  <a:lnTo>
                    <a:pt y="36875" x="17631"/>
                  </a:lnTo>
                  <a:lnTo>
                    <a:pt y="37806" x="17818"/>
                  </a:lnTo>
                  <a:lnTo>
                    <a:pt y="38676" x="18128"/>
                  </a:lnTo>
                  <a:lnTo>
                    <a:pt y="39483" x="18501"/>
                  </a:lnTo>
                  <a:lnTo>
                    <a:pt y="40228" x="18935"/>
                  </a:lnTo>
                  <a:lnTo>
                    <a:pt y="40910" x="19370"/>
                  </a:lnTo>
                  <a:lnTo>
                    <a:pt y="42214" x="20363"/>
                  </a:lnTo>
                  <a:lnTo>
                    <a:pt y="42338" x="18625"/>
                  </a:lnTo>
                  <a:lnTo>
                    <a:pt y="42524" x="16638"/>
                  </a:lnTo>
                  <a:lnTo>
                    <a:pt y="42773" x="14403"/>
                  </a:lnTo>
                  <a:lnTo>
                    <a:pt y="43145" x="12044"/>
                  </a:lnTo>
                  <a:lnTo>
                    <a:pt y="43394" x="10803"/>
                  </a:lnTo>
                  <a:lnTo>
                    <a:pt y="43642" x="9623"/>
                  </a:lnTo>
                  <a:lnTo>
                    <a:pt y="44014" x="8382"/>
                  </a:lnTo>
                  <a:lnTo>
                    <a:pt y="44387" x="7140"/>
                  </a:lnTo>
                  <a:lnTo>
                    <a:pt y="44821" x="5961"/>
                  </a:lnTo>
                  <a:lnTo>
                    <a:pt y="45318" x="4781"/>
                  </a:lnTo>
                  <a:lnTo>
                    <a:pt y="45877" x="3602"/>
                  </a:lnTo>
                  <a:lnTo>
                    <a:pt y="46497" x="2484"/>
                  </a:lnTo>
                  <a:lnTo>
                    <a:pt y="47180" x="1491"/>
                  </a:lnTo>
                  <a:lnTo>
                    <a:pt y="47863" x="560"/>
                  </a:lnTo>
                  <a:lnTo>
                    <a:pt y="47863" x="8257"/>
                  </a:lnTo>
                  <a:lnTo>
                    <a:pt y="47305" x="9251"/>
                  </a:lnTo>
                  <a:lnTo>
                    <a:pt y="46870" x="10120"/>
                  </a:lnTo>
                  <a:lnTo>
                    <a:pt y="46311" x="11548"/>
                  </a:lnTo>
                  <a:lnTo>
                    <a:pt y="45877" x="13100"/>
                  </a:lnTo>
                  <a:lnTo>
                    <a:pt y="45566" x="14652"/>
                  </a:lnTo>
                  <a:lnTo>
                    <a:pt y="45256" x="16204"/>
                  </a:lnTo>
                  <a:lnTo>
                    <a:pt y="45070" x="17631"/>
                  </a:lnTo>
                  <a:lnTo>
                    <a:pt y="44946" x="18935"/>
                  </a:lnTo>
                  <a:lnTo>
                    <a:pt y="44883" x="20052"/>
                  </a:lnTo>
                  <a:lnTo>
                    <a:pt y="44821" x="21418"/>
                  </a:lnTo>
                  <a:lnTo>
                    <a:pt y="44821" x="22536"/>
                  </a:lnTo>
                  <a:lnTo>
                    <a:pt y="44946" x="23529"/>
                  </a:lnTo>
                  <a:lnTo>
                    <a:pt y="46435" x="25702"/>
                  </a:lnTo>
                  <a:lnTo>
                    <a:pt y="47863" x="27564"/>
                  </a:lnTo>
                  <a:lnTo>
                    <a:pt y="47863" x="38738"/>
                  </a:lnTo>
                  <a:lnTo>
                    <a:pt y="46808" x="38180"/>
                  </a:lnTo>
                  <a:lnTo>
                    <a:pt y="45753" x="37497"/>
                  </a:lnTo>
                  <a:lnTo>
                    <a:pt y="44821" x="36752"/>
                  </a:lnTo>
                  <a:lnTo>
                    <a:pt y="43890" x="35945"/>
                  </a:lnTo>
                  <a:lnTo>
                    <a:pt y="43021" x="35014"/>
                  </a:lnTo>
                  <a:lnTo>
                    <a:pt y="42214" x="34144"/>
                  </a:lnTo>
                  <a:lnTo>
                    <a:pt y="40538" x="32158"/>
                  </a:lnTo>
                  <a:lnTo>
                    <a:pt y="37931" x="28806"/>
                  </a:lnTo>
                  <a:lnTo>
                    <a:pt y="37186" x="27999"/>
                  </a:lnTo>
                  <a:lnTo>
                    <a:pt y="36813" x="27564"/>
                  </a:lnTo>
                  <a:lnTo>
                    <a:pt y="36379" x="27192"/>
                  </a:lnTo>
                  <a:lnTo>
                    <a:pt y="35820" x="26881"/>
                  </a:lnTo>
                  <a:lnTo>
                    <a:pt y="35261" x="26571"/>
                  </a:lnTo>
                  <a:lnTo>
                    <a:pt y="34640" x="26447"/>
                  </a:lnTo>
                  <a:lnTo>
                    <a:pt y="33895" x="26385"/>
                  </a:lnTo>
                  <a:lnTo>
                    <a:pt y="33151" x="26447"/>
                  </a:lnTo>
                  <a:lnTo>
                    <a:pt y="32468" x="26571"/>
                  </a:lnTo>
                  <a:lnTo>
                    <a:pt y="31847" x="26881"/>
                  </a:lnTo>
                  <a:lnTo>
                    <a:pt y="31288" x="27192"/>
                  </a:lnTo>
                  <a:lnTo>
                    <a:pt y="30729" x="27626"/>
                  </a:lnTo>
                  <a:lnTo>
                    <a:pt y="30233" x="28061"/>
                  </a:lnTo>
                  <a:lnTo>
                    <a:pt y="29302" x="28992"/>
                  </a:lnTo>
                  <a:lnTo>
                    <a:pt y="28122" x="30420"/>
                  </a:lnTo>
                  <a:lnTo>
                    <a:pt y="26881" x="31848"/>
                  </a:lnTo>
                  <a:lnTo>
                    <a:pt y="26260" x="32530"/>
                  </a:lnTo>
                  <a:lnTo>
                    <a:pt y="25577" x="33213"/>
                  </a:lnTo>
                  <a:lnTo>
                    <a:pt y="24832" x="33834"/>
                  </a:lnTo>
                  <a:lnTo>
                    <a:pt y="24087" x="34393"/>
                  </a:lnTo>
                  <a:lnTo>
                    <a:pt y="23280" x="34889"/>
                  </a:lnTo>
                  <a:lnTo>
                    <a:pt y="22473" x="35386"/>
                  </a:lnTo>
                  <a:lnTo>
                    <a:pt y="21542" x="35821"/>
                  </a:lnTo>
                  <a:lnTo>
                    <a:pt y="20548" x="36131"/>
                  </a:lnTo>
                  <a:lnTo>
                    <a:pt y="19555" x="36441"/>
                  </a:lnTo>
                  <a:lnTo>
                    <a:pt y="18438" x="36690"/>
                  </a:lnTo>
                  <a:lnTo>
                    <a:pt y="17258" x="36814"/>
                  </a:lnTo>
                  <a:lnTo>
                    <a:pt y="16017" x="36814"/>
                  </a:lnTo>
                  <a:lnTo>
                    <a:pt y="14713" x="36814"/>
                  </a:lnTo>
                  <a:lnTo>
                    <a:pt y="13471" x="36628"/>
                  </a:lnTo>
                  <a:lnTo>
                    <a:pt y="12354" x="36379"/>
                  </a:lnTo>
                  <a:lnTo>
                    <a:pt y="11299" x="36131"/>
                  </a:lnTo>
                  <a:lnTo>
                    <a:pt y="10305" x="35758"/>
                  </a:lnTo>
                  <a:lnTo>
                    <a:pt y="9374" x="35324"/>
                  </a:lnTo>
                  <a:lnTo>
                    <a:pt y="8505" x="34827"/>
                  </a:lnTo>
                  <a:lnTo>
                    <a:pt y="7698" x="34331"/>
                  </a:lnTo>
                  <a:lnTo>
                    <a:pt y="6953" x="33772"/>
                  </a:lnTo>
                  <a:lnTo>
                    <a:pt y="6270" x="33213"/>
                  </a:lnTo>
                  <a:lnTo>
                    <a:pt y="5650" x="32717"/>
                  </a:lnTo>
                  <a:lnTo>
                    <a:pt y="5091" x="32158"/>
                  </a:lnTo>
                  <a:lnTo>
                    <a:pt y="4160" x="31103"/>
                  </a:lnTo>
                  <a:lnTo>
                    <a:pt y="3353" x="30171"/>
                  </a:lnTo>
                  <a:lnTo>
                    <a:pt y="3353" x="36007"/>
                  </a:lnTo>
                  <a:lnTo>
                    <a:pt y="0" x="41966"/>
                  </a:lnTo>
                  <a:close/>
                </a:path>
              </a:pathLst>
            </a:custGeom>
            <a:solidFill>
              <a:srgbClr val="FFFFFF">
                <a:alpha val="14509"/>
              </a:srgbClr>
            </a:solidFill>
            <a:ln>
              <a:noFill/>
            </a:ln>
          </p:spPr>
          <p:txBody>
            <a:bodyPr bIns="91425" tIns="91425" lIns="91425" anchor="ctr" anchorCtr="0" rIns="91425">
              <a:spAutoFit/>
            </a:bodyPr>
            <a:lstStyle/>
            <a:p/>
          </p:txBody>
        </p:sp>
        <p:sp>
          <p:nvSpPr>
            <p:cNvPr name="Shape 477" id="477"/>
            <p:cNvSpPr/>
            <p:nvPr/>
          </p:nvSpPr>
          <p:spPr>
            <a:xfrm>
              <a:off y="5743946" x="4484510"/>
              <a:ext cy="1707929" cx="1776613"/>
            </a:xfrm>
            <a:custGeom>
              <a:pathLst>
                <a:path extrusionOk="0" h="44760" w="46560">
                  <a:moveTo>
                    <a:pt y="2856" x="21790"/>
                  </a:moveTo>
                  <a:lnTo>
                    <a:pt y="2918" x="22845"/>
                  </a:lnTo>
                  <a:lnTo>
                    <a:pt y="3043" x="23839"/>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3"/>
                  </a:lnTo>
                  <a:lnTo>
                    <a:pt y="9933" x="32902"/>
                  </a:lnTo>
                  <a:lnTo>
                    <a:pt y="10865" x="33399"/>
                  </a:lnTo>
                  <a:lnTo>
                    <a:pt y="11734" x="33895"/>
                  </a:lnTo>
                  <a:lnTo>
                    <a:pt y="12665" x="34330"/>
                  </a:lnTo>
                  <a:lnTo>
                    <a:pt y="13658" x="34702"/>
                  </a:lnTo>
                  <a:lnTo>
                    <a:pt y="15583" x="35447"/>
                  </a:lnTo>
                  <a:lnTo>
                    <a:pt y="17631" x="36006"/>
                  </a:lnTo>
                  <a:lnTo>
                    <a:pt y="19618" x="36503"/>
                  </a:lnTo>
                  <a:lnTo>
                    <a:pt y="21542" x="36875"/>
                  </a:lnTo>
                  <a:lnTo>
                    <a:pt y="23404" x="37123"/>
                  </a:lnTo>
                  <a:lnTo>
                    <a:pt y="25143" x="37248"/>
                  </a:lnTo>
                  <a:lnTo>
                    <a:pt y="26819" x="37310"/>
                  </a:lnTo>
                  <a:lnTo>
                    <a:pt y="28185" x="37248"/>
                  </a:lnTo>
                  <a:lnTo>
                    <a:pt y="29550" x="37186"/>
                  </a:lnTo>
                  <a:lnTo>
                    <a:pt y="30916" x="36999"/>
                  </a:lnTo>
                  <a:lnTo>
                    <a:pt y="32220" x="36751"/>
                  </a:lnTo>
                  <a:lnTo>
                    <a:pt y="33523" x="36378"/>
                  </a:lnTo>
                  <a:lnTo>
                    <a:pt y="34765" x="35882"/>
                  </a:lnTo>
                  <a:lnTo>
                    <a:pt y="35386" x="35571"/>
                  </a:lnTo>
                  <a:lnTo>
                    <a:pt y="36006" x="35261"/>
                  </a:lnTo>
                  <a:lnTo>
                    <a:pt y="36565" x="34889"/>
                  </a:lnTo>
                  <a:lnTo>
                    <a:pt y="37186" x="34454"/>
                  </a:lnTo>
                  <a:lnTo>
                    <a:pt y="37683" x="34082"/>
                  </a:lnTo>
                  <a:lnTo>
                    <a:pt y="38241" x="33585"/>
                  </a:lnTo>
                  <a:lnTo>
                    <a:pt y="38738" x="33150"/>
                  </a:lnTo>
                  <a:lnTo>
                    <a:pt y="39173" x="32592"/>
                  </a:lnTo>
                  <a:lnTo>
                    <a:pt y="39607" x="32033"/>
                  </a:lnTo>
                  <a:lnTo>
                    <a:pt y="39980" x="31474"/>
                  </a:lnTo>
                  <a:lnTo>
                    <a:pt y="40352" x="30916"/>
                  </a:lnTo>
                  <a:lnTo>
                    <a:pt y="40662" x="30295"/>
                  </a:lnTo>
                  <a:lnTo>
                    <a:pt y="40973" x="29674"/>
                  </a:lnTo>
                  <a:lnTo>
                    <a:pt y="41221" x="28991"/>
                  </a:lnTo>
                  <a:lnTo>
                    <a:pt y="41407" x="28370"/>
                  </a:lnTo>
                  <a:lnTo>
                    <a:pt y="41594" x="27687"/>
                  </a:lnTo>
                  <a:lnTo>
                    <a:pt y="41718" x="27005"/>
                  </a:lnTo>
                  <a:lnTo>
                    <a:pt y="41842" x="26322"/>
                  </a:lnTo>
                  <a:lnTo>
                    <a:pt y="41904" x="25639"/>
                  </a:lnTo>
                  <a:lnTo>
                    <a:pt y="41904" x="23901"/>
                  </a:lnTo>
                  <a:lnTo>
                    <a:pt y="41780" x="22907"/>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340"/>
                  </a:lnTo>
                  <a:lnTo>
                    <a:pt y="34951" x="13782"/>
                  </a:lnTo>
                  <a:lnTo>
                    <a:pt y="34082" x="13285"/>
                  </a:lnTo>
                  <a:lnTo>
                    <a:pt y="33151" x="12788"/>
                  </a:lnTo>
                  <a:lnTo>
                    <a:pt y="32220" x="12292"/>
                  </a:lnTo>
                  <a:lnTo>
                    <a:pt y="31226" x="11857"/>
                  </a:lnTo>
                  <a:lnTo>
                    <a:pt y="29240" x="11112"/>
                  </a:lnTo>
                  <a:lnTo>
                    <a:pt y="27253" x="10492"/>
                  </a:lnTo>
                  <a:lnTo>
                    <a:pt y="25205" x="9995"/>
                  </a:lnTo>
                  <a:lnTo>
                    <a:pt y="23156" x="9560"/>
                  </a:lnTo>
                  <a:lnTo>
                    <a:pt y="21170" x="9312"/>
                  </a:lnTo>
                  <a:lnTo>
                    <a:pt y="19245" x="9126"/>
                  </a:lnTo>
                  <a:lnTo>
                    <a:pt y="17445" x="9064"/>
                  </a:lnTo>
                  <a:lnTo>
                    <a:pt y="15955" x="9126"/>
                  </a:lnTo>
                  <a:lnTo>
                    <a:pt y="14465" x="9250"/>
                  </a:lnTo>
                  <a:lnTo>
                    <a:pt y="12975" x="9498"/>
                  </a:lnTo>
                  <a:lnTo>
                    <a:pt y="12230" x="9622"/>
                  </a:lnTo>
                  <a:lnTo>
                    <a:pt y="11485" x="9871"/>
                  </a:lnTo>
                  <a:lnTo>
                    <a:pt y="10740" x="10119"/>
                  </a:lnTo>
                  <a:lnTo>
                    <a:pt y="10057" x="10429"/>
                  </a:lnTo>
                  <a:lnTo>
                    <a:pt y="9313" x="10740"/>
                  </a:lnTo>
                  <a:lnTo>
                    <a:pt y="8630" x="11174"/>
                  </a:lnTo>
                  <a:lnTo>
                    <a:pt y="8009" x="11609"/>
                  </a:lnTo>
                  <a:lnTo>
                    <a:pt y="7326" x="12168"/>
                  </a:lnTo>
                  <a:lnTo>
                    <a:pt y="6705" x="12726"/>
                  </a:lnTo>
                  <a:lnTo>
                    <a:pt y="6084" x="13409"/>
                  </a:lnTo>
                  <a:lnTo>
                    <a:pt y="5339" x="14278"/>
                  </a:lnTo>
                  <a:lnTo>
                    <a:pt y="4719" x="15210"/>
                  </a:lnTo>
                  <a:lnTo>
                    <a:pt y="4160" x="16203"/>
                  </a:lnTo>
                  <a:lnTo>
                    <a:pt y="3725" x="17258"/>
                  </a:lnTo>
                  <a:lnTo>
                    <a:pt y="3353" x="18376"/>
                  </a:lnTo>
                  <a:lnTo>
                    <a:pt y="3105" x="19493"/>
                  </a:lnTo>
                  <a:lnTo>
                    <a:pt y="2918" x="20610"/>
                  </a:lnTo>
                  <a:lnTo>
                    <a:pt y="2856" x="21790"/>
                  </a:lnTo>
                  <a:close/>
                  <a:moveTo>
                    <a:pt y="1" x="22907"/>
                  </a:moveTo>
                  <a:lnTo>
                    <a:pt y="125" x="21604"/>
                  </a:lnTo>
                  <a:lnTo>
                    <a:pt y="249" x="20362"/>
                  </a:lnTo>
                  <a:lnTo>
                    <a:pt y="435" x="19121"/>
                  </a:lnTo>
                  <a:lnTo>
                    <a:pt y="746" x="17879"/>
                  </a:lnTo>
                  <a:lnTo>
                    <a:pt y="1056" x="16699"/>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2"/>
                  </a:lnTo>
                  <a:lnTo>
                    <a:pt y="11982" x="2794"/>
                  </a:lnTo>
                  <a:lnTo>
                    <a:pt y="12975" x="2235"/>
                  </a:lnTo>
                  <a:lnTo>
                    <a:pt y="13968" x="1800"/>
                  </a:lnTo>
                  <a:lnTo>
                    <a:pt y="15024" x="1366"/>
                  </a:lnTo>
                  <a:lnTo>
                    <a:pt y="16017" x="1055"/>
                  </a:lnTo>
                  <a:lnTo>
                    <a:pt y="17134" x="745"/>
                  </a:lnTo>
                  <a:lnTo>
                    <a:pt y="18190" x="497"/>
                  </a:lnTo>
                  <a:lnTo>
                    <a:pt y="19307" x="248"/>
                  </a:lnTo>
                  <a:lnTo>
                    <a:pt y="20425" x="124"/>
                  </a:lnTo>
                  <a:lnTo>
                    <a:pt y="21542" x="62"/>
                  </a:lnTo>
                  <a:lnTo>
                    <a:pt y="22660" x="0"/>
                  </a:lnTo>
                  <a:lnTo>
                    <a:pt y="23653" x="62"/>
                  </a:lnTo>
                  <a:lnTo>
                    <a:pt y="24646" x="124"/>
                  </a:lnTo>
                  <a:lnTo>
                    <a:pt y="25639" x="248"/>
                  </a:lnTo>
                  <a:lnTo>
                    <a:pt y="26633" x="373"/>
                  </a:lnTo>
                  <a:lnTo>
                    <a:pt y="27626" x="621"/>
                  </a:lnTo>
                  <a:lnTo>
                    <a:pt y="28619" x="869"/>
                  </a:lnTo>
                  <a:lnTo>
                    <a:pt y="29550" x="1118"/>
                  </a:lnTo>
                  <a:lnTo>
                    <a:pt y="30544" x="1490"/>
                  </a:lnTo>
                  <a:lnTo>
                    <a:pt y="31475" x="1863"/>
                  </a:lnTo>
                  <a:lnTo>
                    <a:pt y="32406" x="2297"/>
                  </a:lnTo>
                  <a:lnTo>
                    <a:pt y="33337" x="2794"/>
                  </a:lnTo>
                  <a:lnTo>
                    <a:pt y="34268" x="3290"/>
                  </a:lnTo>
                  <a:lnTo>
                    <a:pt y="35137" x="3849"/>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19"/>
                  </a:lnTo>
                  <a:lnTo>
                    <a:pt y="42773" x="12975"/>
                  </a:lnTo>
                  <a:lnTo>
                    <a:pt y="43208" x="14092"/>
                  </a:lnTo>
                  <a:lnTo>
                    <a:pt y="43580" x="15210"/>
                  </a:lnTo>
                  <a:lnTo>
                    <a:pt y="43953" x="16389"/>
                  </a:lnTo>
                  <a:lnTo>
                    <a:pt y="44201" x="17569"/>
                  </a:lnTo>
                  <a:lnTo>
                    <a:pt y="44449" x="18810"/>
                  </a:lnTo>
                  <a:lnTo>
                    <a:pt y="44573" x="20114"/>
                  </a:lnTo>
                  <a:lnTo>
                    <a:pt y="44698" x="21417"/>
                  </a:lnTo>
                  <a:lnTo>
                    <a:pt y="44760" x="22783"/>
                  </a:lnTo>
                  <a:lnTo>
                    <a:pt y="44698" x="24211"/>
                  </a:lnTo>
                  <a:lnTo>
                    <a:pt y="44573" x="25577"/>
                  </a:lnTo>
                  <a:lnTo>
                    <a:pt y="44449" x="26942"/>
                  </a:lnTo>
                  <a:lnTo>
                    <a:pt y="44201" x="28184"/>
                  </a:lnTo>
                  <a:lnTo>
                    <a:pt y="43891" x="29426"/>
                  </a:lnTo>
                  <a:lnTo>
                    <a:pt y="43580" x="30667"/>
                  </a:lnTo>
                  <a:lnTo>
                    <a:pt y="43208" x="31847"/>
                  </a:lnTo>
                  <a:lnTo>
                    <a:pt y="42711" x="32964"/>
                  </a:lnTo>
                  <a:lnTo>
                    <a:pt y="42214" x="34019"/>
                  </a:lnTo>
                  <a:lnTo>
                    <a:pt y="41656" x="35075"/>
                  </a:lnTo>
                  <a:lnTo>
                    <a:pt y="41097" x="36068"/>
                  </a:lnTo>
                  <a:lnTo>
                    <a:pt y="40476" x="36999"/>
                  </a:lnTo>
                  <a:lnTo>
                    <a:pt y="39793" x="37930"/>
                  </a:lnTo>
                  <a:lnTo>
                    <a:pt y="39048" x="38800"/>
                  </a:lnTo>
                  <a:lnTo>
                    <a:pt y="38303" x="39607"/>
                  </a:lnTo>
                  <a:lnTo>
                    <a:pt y="37496" x="40414"/>
                  </a:lnTo>
                  <a:lnTo>
                    <a:pt y="36689" x="41097"/>
                  </a:lnTo>
                  <a:lnTo>
                    <a:pt y="35820" x="41779"/>
                  </a:lnTo>
                  <a:lnTo>
                    <a:pt y="34951" x="42462"/>
                  </a:lnTo>
                  <a:lnTo>
                    <a:pt y="34082" x="43021"/>
                  </a:lnTo>
                  <a:lnTo>
                    <a:pt y="33151" x="43580"/>
                  </a:lnTo>
                  <a:lnTo>
                    <a:pt y="32158" x="44076"/>
                  </a:lnTo>
                  <a:lnTo>
                    <a:pt y="31226" x="44573"/>
                  </a:lnTo>
                  <a:lnTo>
                    <a:pt y="30233" x="44945"/>
                  </a:lnTo>
                  <a:lnTo>
                    <a:pt y="29240" x="45318"/>
                  </a:lnTo>
                  <a:lnTo>
                    <a:pt y="28247" x="45628"/>
                  </a:lnTo>
                  <a:lnTo>
                    <a:pt y="27191" x="45939"/>
                  </a:lnTo>
                  <a:lnTo>
                    <a:pt y="26198" x="46125"/>
                  </a:lnTo>
                  <a:lnTo>
                    <a:pt y="25143" x="46311"/>
                  </a:lnTo>
                  <a:lnTo>
                    <a:pt y="24087" x="46435"/>
                  </a:lnTo>
                  <a:lnTo>
                    <a:pt y="23094" x="46497"/>
                  </a:lnTo>
                  <a:lnTo>
                    <a:pt y="22039" x="46559"/>
                  </a:lnTo>
                  <a:lnTo>
                    <a:pt y="20983" x="46497"/>
                  </a:lnTo>
                  <a:lnTo>
                    <a:pt y="19928" x="46435"/>
                  </a:lnTo>
                  <a:lnTo>
                    <a:pt y="18873" x="46311"/>
                  </a:lnTo>
                  <a:lnTo>
                    <a:pt y="17817" x="46125"/>
                  </a:lnTo>
                  <a:lnTo>
                    <a:pt y="16824" x="45939"/>
                  </a:lnTo>
                  <a:lnTo>
                    <a:pt y="15769" x="45628"/>
                  </a:lnTo>
                  <a:lnTo>
                    <a:pt y="14775" x="45318"/>
                  </a:lnTo>
                  <a:lnTo>
                    <a:pt y="13844" x="45007"/>
                  </a:lnTo>
                  <a:lnTo>
                    <a:pt y="12851" x="44573"/>
                  </a:lnTo>
                  <a:lnTo>
                    <a:pt y="11920" x="44138"/>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447"/>
                  </a:lnTo>
                  <a:lnTo>
                    <a:pt y="2298" x="34516"/>
                  </a:lnTo>
                  <a:lnTo>
                    <a:pt y="1863" x="33523"/>
                  </a:lnTo>
                  <a:lnTo>
                    <a:pt y="1429" x="32468"/>
                  </a:lnTo>
                  <a:lnTo>
                    <a:pt y="1056" x="31350"/>
                  </a:lnTo>
                  <a:lnTo>
                    <a:pt y="746" x="30233"/>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78" id="478"/>
            <p:cNvSpPr/>
            <p:nvPr/>
          </p:nvSpPr>
          <p:spPr>
            <a:xfrm>
              <a:off y="5743946" x="2482961"/>
              <a:ext cy="1707929" cx="1776613"/>
            </a:xfrm>
            <a:custGeom>
              <a:pathLst>
                <a:path extrusionOk="0" h="44760" w="46560">
                  <a:moveTo>
                    <a:pt y="2856" x="21790"/>
                  </a:moveTo>
                  <a:lnTo>
                    <a:pt y="2918" x="22845"/>
                  </a:lnTo>
                  <a:lnTo>
                    <a:pt y="3043" x="23901"/>
                  </a:lnTo>
                  <a:lnTo>
                    <a:pt y="3291" x="24832"/>
                  </a:lnTo>
                  <a:lnTo>
                    <a:pt y="3539" x="25763"/>
                  </a:lnTo>
                  <a:lnTo>
                    <a:pt y="3912" x="26694"/>
                  </a:lnTo>
                  <a:lnTo>
                    <a:pt y="4408" x="27501"/>
                  </a:lnTo>
                  <a:lnTo>
                    <a:pt y="4905" x="28308"/>
                  </a:lnTo>
                  <a:lnTo>
                    <a:pt y="5464" x="29115"/>
                  </a:lnTo>
                  <a:lnTo>
                    <a:pt y="6084" x="29798"/>
                  </a:lnTo>
                  <a:lnTo>
                    <a:pt y="6767" x="30543"/>
                  </a:lnTo>
                  <a:lnTo>
                    <a:pt y="7512" x="31164"/>
                  </a:lnTo>
                  <a:lnTo>
                    <a:pt y="8257" x="31785"/>
                  </a:lnTo>
                  <a:lnTo>
                    <a:pt y="9126" x="32344"/>
                  </a:lnTo>
                  <a:lnTo>
                    <a:pt y="9933" x="32902"/>
                  </a:lnTo>
                  <a:lnTo>
                    <a:pt y="10865" x="33399"/>
                  </a:lnTo>
                  <a:lnTo>
                    <a:pt y="11734" x="33896"/>
                  </a:lnTo>
                  <a:lnTo>
                    <a:pt y="12665" x="34330"/>
                  </a:lnTo>
                  <a:lnTo>
                    <a:pt y="13658" x="34703"/>
                  </a:lnTo>
                  <a:lnTo>
                    <a:pt y="15583" x="35447"/>
                  </a:lnTo>
                  <a:lnTo>
                    <a:pt y="17631" x="36006"/>
                  </a:lnTo>
                  <a:lnTo>
                    <a:pt y="19618" x="36503"/>
                  </a:lnTo>
                  <a:lnTo>
                    <a:pt y="21542" x="36875"/>
                  </a:lnTo>
                  <a:lnTo>
                    <a:pt y="23404" x="37124"/>
                  </a:lnTo>
                  <a:lnTo>
                    <a:pt y="25143" x="37248"/>
                  </a:lnTo>
                  <a:lnTo>
                    <a:pt y="26819" x="37310"/>
                  </a:lnTo>
                  <a:lnTo>
                    <a:pt y="28185" x="37248"/>
                  </a:lnTo>
                  <a:lnTo>
                    <a:pt y="29550" x="37186"/>
                  </a:lnTo>
                  <a:lnTo>
                    <a:pt y="30916" x="36999"/>
                  </a:lnTo>
                  <a:lnTo>
                    <a:pt y="32220" x="36751"/>
                  </a:lnTo>
                  <a:lnTo>
                    <a:pt y="33523" x="36379"/>
                  </a:lnTo>
                  <a:lnTo>
                    <a:pt y="34765" x="35882"/>
                  </a:lnTo>
                  <a:lnTo>
                    <a:pt y="35386" x="35572"/>
                  </a:lnTo>
                  <a:lnTo>
                    <a:pt y="36006" x="35261"/>
                  </a:lnTo>
                  <a:lnTo>
                    <a:pt y="36565" x="34889"/>
                  </a:lnTo>
                  <a:lnTo>
                    <a:pt y="37186" x="34516"/>
                  </a:lnTo>
                  <a:lnTo>
                    <a:pt y="37683" x="34082"/>
                  </a:lnTo>
                  <a:lnTo>
                    <a:pt y="38241" x="33647"/>
                  </a:lnTo>
                  <a:lnTo>
                    <a:pt y="38738" x="33151"/>
                  </a:lnTo>
                  <a:lnTo>
                    <a:pt y="39173" x="32592"/>
                  </a:lnTo>
                  <a:lnTo>
                    <a:pt y="39607" x="32095"/>
                  </a:lnTo>
                  <a:lnTo>
                    <a:pt y="39980" x="31474"/>
                  </a:lnTo>
                  <a:lnTo>
                    <a:pt y="40352" x="30916"/>
                  </a:lnTo>
                  <a:lnTo>
                    <a:pt y="40662" x="30295"/>
                  </a:lnTo>
                  <a:lnTo>
                    <a:pt y="40973" x="29674"/>
                  </a:lnTo>
                  <a:lnTo>
                    <a:pt y="41221" x="28991"/>
                  </a:lnTo>
                  <a:lnTo>
                    <a:pt y="41407" x="28370"/>
                  </a:lnTo>
                  <a:lnTo>
                    <a:pt y="41594" x="27688"/>
                  </a:lnTo>
                  <a:lnTo>
                    <a:pt y="41718" x="27005"/>
                  </a:lnTo>
                  <a:lnTo>
                    <a:pt y="41842" x="26322"/>
                  </a:lnTo>
                  <a:lnTo>
                    <a:pt y="41904" x="25639"/>
                  </a:lnTo>
                  <a:lnTo>
                    <a:pt y="41904" x="23901"/>
                  </a:lnTo>
                  <a:lnTo>
                    <a:pt y="41780" x="22908"/>
                  </a:lnTo>
                  <a:lnTo>
                    <a:pt y="41532" x="21976"/>
                  </a:lnTo>
                  <a:lnTo>
                    <a:pt y="41283" x="21045"/>
                  </a:lnTo>
                  <a:lnTo>
                    <a:pt y="40911" x="20176"/>
                  </a:lnTo>
                  <a:lnTo>
                    <a:pt y="40476" x="19307"/>
                  </a:lnTo>
                  <a:lnTo>
                    <a:pt y="39980" x="18500"/>
                  </a:lnTo>
                  <a:lnTo>
                    <a:pt y="39421" x="17693"/>
                  </a:lnTo>
                  <a:lnTo>
                    <a:pt y="38800" x="16948"/>
                  </a:lnTo>
                  <a:lnTo>
                    <a:pt y="38117" x="16265"/>
                  </a:lnTo>
                  <a:lnTo>
                    <a:pt y="37372" x="15582"/>
                  </a:lnTo>
                  <a:lnTo>
                    <a:pt y="36627" x="14961"/>
                  </a:lnTo>
                  <a:lnTo>
                    <a:pt y="35820" x="14403"/>
                  </a:lnTo>
                  <a:lnTo>
                    <a:pt y="34951" x="13782"/>
                  </a:lnTo>
                  <a:lnTo>
                    <a:pt y="34082" x="13285"/>
                  </a:lnTo>
                  <a:lnTo>
                    <a:pt y="33151" x="12789"/>
                  </a:lnTo>
                  <a:lnTo>
                    <a:pt y="32220" x="12354"/>
                  </a:lnTo>
                  <a:lnTo>
                    <a:pt y="31226" x="11920"/>
                  </a:lnTo>
                  <a:lnTo>
                    <a:pt y="29240" x="11112"/>
                  </a:lnTo>
                  <a:lnTo>
                    <a:pt y="27253" x="10492"/>
                  </a:lnTo>
                  <a:lnTo>
                    <a:pt y="25205" x="9995"/>
                  </a:lnTo>
                  <a:lnTo>
                    <a:pt y="23156" x="9561"/>
                  </a:lnTo>
                  <a:lnTo>
                    <a:pt y="21170" x="9312"/>
                  </a:lnTo>
                  <a:lnTo>
                    <a:pt y="19245" x="9126"/>
                  </a:lnTo>
                  <a:lnTo>
                    <a:pt y="17445" x="9064"/>
                  </a:lnTo>
                  <a:lnTo>
                    <a:pt y="15955" x="9126"/>
                  </a:lnTo>
                  <a:lnTo>
                    <a:pt y="14465" x="9250"/>
                  </a:lnTo>
                  <a:lnTo>
                    <a:pt y="12975" x="9498"/>
                  </a:lnTo>
                  <a:lnTo>
                    <a:pt y="12230" x="9685"/>
                  </a:lnTo>
                  <a:lnTo>
                    <a:pt y="11485" x="9871"/>
                  </a:lnTo>
                  <a:lnTo>
                    <a:pt y="10740" x="10119"/>
                  </a:lnTo>
                  <a:lnTo>
                    <a:pt y="10057" x="10430"/>
                  </a:lnTo>
                  <a:lnTo>
                    <a:pt y="9313" x="10740"/>
                  </a:lnTo>
                  <a:lnTo>
                    <a:pt y="8630" x="11175"/>
                  </a:lnTo>
                  <a:lnTo>
                    <a:pt y="8009" x="11609"/>
                  </a:lnTo>
                  <a:lnTo>
                    <a:pt y="7326" x="12168"/>
                  </a:lnTo>
                  <a:lnTo>
                    <a:pt y="6705" x="12727"/>
                  </a:lnTo>
                  <a:lnTo>
                    <a:pt y="6084" x="13409"/>
                  </a:lnTo>
                  <a:lnTo>
                    <a:pt y="5339" x="14279"/>
                  </a:lnTo>
                  <a:lnTo>
                    <a:pt y="4719" x="15210"/>
                  </a:lnTo>
                  <a:lnTo>
                    <a:pt y="4160" x="16203"/>
                  </a:lnTo>
                  <a:lnTo>
                    <a:pt y="3725" x="17258"/>
                  </a:lnTo>
                  <a:lnTo>
                    <a:pt y="3353" x="18376"/>
                  </a:lnTo>
                  <a:lnTo>
                    <a:pt y="3105" x="19493"/>
                  </a:lnTo>
                  <a:lnTo>
                    <a:pt y="2918" x="20611"/>
                  </a:lnTo>
                  <a:lnTo>
                    <a:pt y="2856" x="21790"/>
                  </a:lnTo>
                  <a:close/>
                  <a:moveTo>
                    <a:pt y="1" x="22908"/>
                  </a:moveTo>
                  <a:lnTo>
                    <a:pt y="125" x="21604"/>
                  </a:lnTo>
                  <a:lnTo>
                    <a:pt y="249" x="20362"/>
                  </a:lnTo>
                  <a:lnTo>
                    <a:pt y="435" x="19121"/>
                  </a:lnTo>
                  <a:lnTo>
                    <a:pt y="746" x="17879"/>
                  </a:lnTo>
                  <a:lnTo>
                    <a:pt y="1056" x="16700"/>
                  </a:lnTo>
                  <a:lnTo>
                    <a:pt y="1366" x="15582"/>
                  </a:lnTo>
                  <a:lnTo>
                    <a:pt y="1801" x="14465"/>
                  </a:lnTo>
                  <a:lnTo>
                    <a:pt y="2298" x="13347"/>
                  </a:lnTo>
                  <a:lnTo>
                    <a:pt y="2794" x="12292"/>
                  </a:lnTo>
                  <a:lnTo>
                    <a:pt y="3353" x="11299"/>
                  </a:lnTo>
                  <a:lnTo>
                    <a:pt y="3912" x="10305"/>
                  </a:lnTo>
                  <a:lnTo>
                    <a:pt y="4595" x="9374"/>
                  </a:lnTo>
                  <a:lnTo>
                    <a:pt y="5277" x="8505"/>
                  </a:lnTo>
                  <a:lnTo>
                    <a:pt y="5960" x="7636"/>
                  </a:lnTo>
                  <a:lnTo>
                    <a:pt y="6767" x="6767"/>
                  </a:lnTo>
                  <a:lnTo>
                    <a:pt y="7512" x="6022"/>
                  </a:lnTo>
                  <a:lnTo>
                    <a:pt y="8381" x="5277"/>
                  </a:lnTo>
                  <a:lnTo>
                    <a:pt y="9250" x="4594"/>
                  </a:lnTo>
                  <a:lnTo>
                    <a:pt y="10120" x="3911"/>
                  </a:lnTo>
                  <a:lnTo>
                    <a:pt y="11051" x="3353"/>
                  </a:lnTo>
                  <a:lnTo>
                    <a:pt y="11982" x="2794"/>
                  </a:lnTo>
                  <a:lnTo>
                    <a:pt y="12975" x="2235"/>
                  </a:lnTo>
                  <a:lnTo>
                    <a:pt y="13968" x="1801"/>
                  </a:lnTo>
                  <a:lnTo>
                    <a:pt y="15024" x="1366"/>
                  </a:lnTo>
                  <a:lnTo>
                    <a:pt y="16017" x="1056"/>
                  </a:lnTo>
                  <a:lnTo>
                    <a:pt y="17134" x="745"/>
                  </a:lnTo>
                  <a:lnTo>
                    <a:pt y="18190" x="497"/>
                  </a:lnTo>
                  <a:lnTo>
                    <a:pt y="19307" x="311"/>
                  </a:lnTo>
                  <a:lnTo>
                    <a:pt y="20425" x="124"/>
                  </a:lnTo>
                  <a:lnTo>
                    <a:pt y="21542" x="62"/>
                  </a:lnTo>
                  <a:lnTo>
                    <a:pt y="22660" x="0"/>
                  </a:lnTo>
                  <a:lnTo>
                    <a:pt y="23653" x="62"/>
                  </a:lnTo>
                  <a:lnTo>
                    <a:pt y="24646" x="124"/>
                  </a:lnTo>
                  <a:lnTo>
                    <a:pt y="25639" x="249"/>
                  </a:lnTo>
                  <a:lnTo>
                    <a:pt y="26633" x="373"/>
                  </a:lnTo>
                  <a:lnTo>
                    <a:pt y="27626" x="621"/>
                  </a:lnTo>
                  <a:lnTo>
                    <a:pt y="28619" x="869"/>
                  </a:lnTo>
                  <a:lnTo>
                    <a:pt y="29550" x="1180"/>
                  </a:lnTo>
                  <a:lnTo>
                    <a:pt y="30544" x="1490"/>
                  </a:lnTo>
                  <a:lnTo>
                    <a:pt y="31475" x="1863"/>
                  </a:lnTo>
                  <a:lnTo>
                    <a:pt y="32406" x="2297"/>
                  </a:lnTo>
                  <a:lnTo>
                    <a:pt y="33337" x="2794"/>
                  </a:lnTo>
                  <a:lnTo>
                    <a:pt y="34268" x="3291"/>
                  </a:lnTo>
                  <a:lnTo>
                    <a:pt y="35137" x="3911"/>
                  </a:lnTo>
                  <a:lnTo>
                    <a:pt y="36006" x="4470"/>
                  </a:lnTo>
                  <a:lnTo>
                    <a:pt y="36814" x="5153"/>
                  </a:lnTo>
                  <a:lnTo>
                    <a:pt y="37621" x="5836"/>
                  </a:lnTo>
                  <a:lnTo>
                    <a:pt y="38428" x="6581"/>
                  </a:lnTo>
                  <a:lnTo>
                    <a:pt y="39173" x="7388"/>
                  </a:lnTo>
                  <a:lnTo>
                    <a:pt y="39855" x="8195"/>
                  </a:lnTo>
                  <a:lnTo>
                    <a:pt y="40538" x="9064"/>
                  </a:lnTo>
                  <a:lnTo>
                    <a:pt y="41159" x="9995"/>
                  </a:lnTo>
                  <a:lnTo>
                    <a:pt y="41718" x="10926"/>
                  </a:lnTo>
                  <a:lnTo>
                    <a:pt y="42276" x="11920"/>
                  </a:lnTo>
                  <a:lnTo>
                    <a:pt y="42773" x="12975"/>
                  </a:lnTo>
                  <a:lnTo>
                    <a:pt y="43208" x="14092"/>
                  </a:lnTo>
                  <a:lnTo>
                    <a:pt y="43580" x="15210"/>
                  </a:lnTo>
                  <a:lnTo>
                    <a:pt y="43953" x="16389"/>
                  </a:lnTo>
                  <a:lnTo>
                    <a:pt y="44201" x="17569"/>
                  </a:lnTo>
                  <a:lnTo>
                    <a:pt y="44449" x="18810"/>
                  </a:lnTo>
                  <a:lnTo>
                    <a:pt y="44573" x="20114"/>
                  </a:lnTo>
                  <a:lnTo>
                    <a:pt y="44698" x="21418"/>
                  </a:lnTo>
                  <a:lnTo>
                    <a:pt y="44760" x="22845"/>
                  </a:lnTo>
                  <a:lnTo>
                    <a:pt y="44698" x="24211"/>
                  </a:lnTo>
                  <a:lnTo>
                    <a:pt y="44573" x="25577"/>
                  </a:lnTo>
                  <a:lnTo>
                    <a:pt y="44449" x="26943"/>
                  </a:lnTo>
                  <a:lnTo>
                    <a:pt y="44201" x="28184"/>
                  </a:lnTo>
                  <a:lnTo>
                    <a:pt y="43891" x="29426"/>
                  </a:lnTo>
                  <a:lnTo>
                    <a:pt y="43580" x="30667"/>
                  </a:lnTo>
                  <a:lnTo>
                    <a:pt y="43208" x="31847"/>
                  </a:lnTo>
                  <a:lnTo>
                    <a:pt y="42711" x="32964"/>
                  </a:lnTo>
                  <a:lnTo>
                    <a:pt y="42214" x="34020"/>
                  </a:lnTo>
                  <a:lnTo>
                    <a:pt y="41656" x="35075"/>
                  </a:lnTo>
                  <a:lnTo>
                    <a:pt y="41097" x="36068"/>
                  </a:lnTo>
                  <a:lnTo>
                    <a:pt y="40476" x="36999"/>
                  </a:lnTo>
                  <a:lnTo>
                    <a:pt y="39793" x="37931"/>
                  </a:lnTo>
                  <a:lnTo>
                    <a:pt y="39048" x="38800"/>
                  </a:lnTo>
                  <a:lnTo>
                    <a:pt y="38303" x="39607"/>
                  </a:lnTo>
                  <a:lnTo>
                    <a:pt y="37496" x="40414"/>
                  </a:lnTo>
                  <a:lnTo>
                    <a:pt y="36689" x="41097"/>
                  </a:lnTo>
                  <a:lnTo>
                    <a:pt y="35820" x="41780"/>
                  </a:lnTo>
                  <a:lnTo>
                    <a:pt y="34951" x="42462"/>
                  </a:lnTo>
                  <a:lnTo>
                    <a:pt y="34082" x="43021"/>
                  </a:lnTo>
                  <a:lnTo>
                    <a:pt y="33151" x="43580"/>
                  </a:lnTo>
                  <a:lnTo>
                    <a:pt y="32158" x="44076"/>
                  </a:lnTo>
                  <a:lnTo>
                    <a:pt y="31226" x="44573"/>
                  </a:lnTo>
                  <a:lnTo>
                    <a:pt y="30233" x="45008"/>
                  </a:lnTo>
                  <a:lnTo>
                    <a:pt y="29240" x="45318"/>
                  </a:lnTo>
                  <a:lnTo>
                    <a:pt y="28247" x="45628"/>
                  </a:lnTo>
                  <a:lnTo>
                    <a:pt y="27191" x="45939"/>
                  </a:lnTo>
                  <a:lnTo>
                    <a:pt y="26198" x="46125"/>
                  </a:lnTo>
                  <a:lnTo>
                    <a:pt y="25143" x="46311"/>
                  </a:lnTo>
                  <a:lnTo>
                    <a:pt y="24087" x="46435"/>
                  </a:lnTo>
                  <a:lnTo>
                    <a:pt y="23094" x="46498"/>
                  </a:lnTo>
                  <a:lnTo>
                    <a:pt y="22039" x="46560"/>
                  </a:lnTo>
                  <a:lnTo>
                    <a:pt y="20983" x="46498"/>
                  </a:lnTo>
                  <a:lnTo>
                    <a:pt y="19928" x="46435"/>
                  </a:lnTo>
                  <a:lnTo>
                    <a:pt y="18873" x="46311"/>
                  </a:lnTo>
                  <a:lnTo>
                    <a:pt y="17817" x="46125"/>
                  </a:lnTo>
                  <a:lnTo>
                    <a:pt y="16824" x="45939"/>
                  </a:lnTo>
                  <a:lnTo>
                    <a:pt y="15769" x="45628"/>
                  </a:lnTo>
                  <a:lnTo>
                    <a:pt y="14775" x="45318"/>
                  </a:lnTo>
                  <a:lnTo>
                    <a:pt y="13844" x="45008"/>
                  </a:lnTo>
                  <a:lnTo>
                    <a:pt y="12851" x="44573"/>
                  </a:lnTo>
                  <a:lnTo>
                    <a:pt y="11920" x="44139"/>
                  </a:lnTo>
                  <a:lnTo>
                    <a:pt y="10989" x="43642"/>
                  </a:lnTo>
                  <a:lnTo>
                    <a:pt y="10057" x="43083"/>
                  </a:lnTo>
                  <a:lnTo>
                    <a:pt y="9188" x="42524"/>
                  </a:lnTo>
                  <a:lnTo>
                    <a:pt y="8381" x="41904"/>
                  </a:lnTo>
                  <a:lnTo>
                    <a:pt y="7574" x="41221"/>
                  </a:lnTo>
                  <a:lnTo>
                    <a:pt y="6767" x="40538"/>
                  </a:lnTo>
                  <a:lnTo>
                    <a:pt y="6022" x="39793"/>
                  </a:lnTo>
                  <a:lnTo>
                    <a:pt y="5277" x="38986"/>
                  </a:lnTo>
                  <a:lnTo>
                    <a:pt y="4595" x="38179"/>
                  </a:lnTo>
                  <a:lnTo>
                    <a:pt y="3974" x="37310"/>
                  </a:lnTo>
                  <a:lnTo>
                    <a:pt y="3353" x="36441"/>
                  </a:lnTo>
                  <a:lnTo>
                    <a:pt y="2794" x="35510"/>
                  </a:lnTo>
                  <a:lnTo>
                    <a:pt y="2298" x="34516"/>
                  </a:lnTo>
                  <a:lnTo>
                    <a:pt y="1863" x="33523"/>
                  </a:lnTo>
                  <a:lnTo>
                    <a:pt y="1429" x="32468"/>
                  </a:lnTo>
                  <a:lnTo>
                    <a:pt y="1056" x="31350"/>
                  </a:lnTo>
                  <a:lnTo>
                    <a:pt y="746" x="30295"/>
                  </a:lnTo>
                  <a:lnTo>
                    <a:pt y="497" x="29115"/>
                  </a:lnTo>
                  <a:lnTo>
                    <a:pt y="249" x="27936"/>
                  </a:lnTo>
                  <a:lnTo>
                    <a:pt y="125" x="26756"/>
                  </a:lnTo>
                  <a:lnTo>
                    <a:pt y="1" x="25515"/>
                  </a:lnTo>
                  <a:close/>
                </a:path>
              </a:pathLst>
            </a:custGeom>
            <a:solidFill>
              <a:srgbClr val="FFFFFF">
                <a:alpha val="14509"/>
              </a:srgbClr>
            </a:solidFill>
            <a:ln>
              <a:noFill/>
            </a:ln>
          </p:spPr>
          <p:txBody>
            <a:bodyPr bIns="91425" tIns="91425" lIns="91425" anchor="ctr" anchorCtr="0" rIns="91425">
              <a:spAutoFit/>
            </a:bodyPr>
            <a:lstStyle/>
            <a:p/>
          </p:txBody>
        </p:sp>
        <p:sp>
          <p:nvSpPr>
            <p:cNvPr name="Shape 479" id="479"/>
            <p:cNvSpPr/>
            <p:nvPr/>
          </p:nvSpPr>
          <p:spPr>
            <a:xfrm>
              <a:off y="4936221" x="17169"/>
              <a:ext cy="2638858" cx="2309597"/>
            </a:xfrm>
            <a:custGeom>
              <a:pathLst>
                <a:path extrusionOk="0" h="69157" w="60528">
                  <a:moveTo>
                    <a:pt y="1" x="30170"/>
                  </a:moveTo>
                  <a:lnTo>
                    <a:pt y="63" x="27687"/>
                  </a:lnTo>
                  <a:lnTo>
                    <a:pt y="249" x="25266"/>
                  </a:lnTo>
                  <a:lnTo>
                    <a:pt y="559" x="22969"/>
                  </a:lnTo>
                  <a:lnTo>
                    <a:pt y="994" x="20672"/>
                  </a:lnTo>
                  <a:lnTo>
                    <a:pt y="1491" x="18500"/>
                  </a:lnTo>
                  <a:lnTo>
                    <a:pt y="2111" x="16451"/>
                  </a:lnTo>
                  <a:lnTo>
                    <a:pt y="2856" x="14402"/>
                  </a:lnTo>
                  <a:lnTo>
                    <a:pt y="3663" x="12478"/>
                  </a:lnTo>
                  <a:lnTo>
                    <a:pt y="4533" x="10616"/>
                  </a:lnTo>
                  <a:lnTo>
                    <a:pt y="5588" x="8815"/>
                  </a:lnTo>
                  <a:lnTo>
                    <a:pt y="6643" x="7139"/>
                  </a:lnTo>
                  <a:lnTo>
                    <a:pt y="7823" x="5525"/>
                  </a:lnTo>
                  <a:lnTo>
                    <a:pt y="9064" x="4035"/>
                  </a:lnTo>
                  <a:lnTo>
                    <a:pt y="10368" x="2607"/>
                  </a:lnTo>
                  <a:lnTo>
                    <a:pt y="11734" x="1242"/>
                  </a:lnTo>
                  <a:lnTo>
                    <a:pt y="13224" x="0"/>
                  </a:lnTo>
                  <a:lnTo>
                    <a:pt y="57238" x="0"/>
                  </a:lnTo>
                  <a:lnTo>
                    <a:pt y="58541" x="1117"/>
                  </a:lnTo>
                  <a:lnTo>
                    <a:pt y="59721" x="2297"/>
                  </a:lnTo>
                  <a:lnTo>
                    <a:pt y="60900" x="3539"/>
                  </a:lnTo>
                  <a:lnTo>
                    <a:pt y="62018" x="4904"/>
                  </a:lnTo>
                  <a:lnTo>
                    <a:pt y="63073" x="6332"/>
                  </a:lnTo>
                  <a:lnTo>
                    <a:pt y="64004" x="7884"/>
                  </a:lnTo>
                  <a:lnTo>
                    <a:pt y="64935" x="9436"/>
                  </a:lnTo>
                  <a:lnTo>
                    <a:pt y="65742" x="11174"/>
                  </a:lnTo>
                  <a:lnTo>
                    <a:pt y="66549" x="12912"/>
                  </a:lnTo>
                  <a:lnTo>
                    <a:pt y="67170" x="14837"/>
                  </a:lnTo>
                  <a:lnTo>
                    <a:pt y="67729" x="16761"/>
                  </a:lnTo>
                  <a:lnTo>
                    <a:pt y="68226" x="18810"/>
                  </a:lnTo>
                  <a:lnTo>
                    <a:pt y="68598" x="20983"/>
                  </a:lnTo>
                  <a:lnTo>
                    <a:pt y="68908" x="23218"/>
                  </a:lnTo>
                  <a:lnTo>
                    <a:pt y="69095" x="25577"/>
                  </a:lnTo>
                  <a:lnTo>
                    <a:pt y="69157" x="27998"/>
                  </a:lnTo>
                  <a:lnTo>
                    <a:pt y="69095" x="29922"/>
                  </a:lnTo>
                  <a:lnTo>
                    <a:pt y="68970" x="31847"/>
                  </a:lnTo>
                  <a:lnTo>
                    <a:pt y="68846" x="33771"/>
                  </a:lnTo>
                  <a:lnTo>
                    <a:pt y="68660" x="35633"/>
                  </a:lnTo>
                  <a:lnTo>
                    <a:pt y="68163" x="39482"/>
                  </a:lnTo>
                  <a:lnTo>
                    <a:pt y="67543" x="43517"/>
                  </a:lnTo>
                  <a:lnTo>
                    <a:pt y="64439" x="56927"/>
                  </a:lnTo>
                  <a:lnTo>
                    <a:pt y="52954" x="56927"/>
                  </a:lnTo>
                  <a:lnTo>
                    <a:pt y="50657" x="56989"/>
                  </a:lnTo>
                  <a:lnTo>
                    <a:pt y="48484" x="57113"/>
                  </a:lnTo>
                  <a:lnTo>
                    <a:pt y="47988" x="57237"/>
                  </a:lnTo>
                  <a:lnTo>
                    <a:pt y="47615" x="57423"/>
                  </a:lnTo>
                  <a:lnTo>
                    <a:pt y="47305" x="57671"/>
                  </a:lnTo>
                  <a:lnTo>
                    <a:pt y="46932" x="58044"/>
                  </a:lnTo>
                  <a:lnTo>
                    <a:pt y="44636" x="60527"/>
                  </a:lnTo>
                  <a:lnTo>
                    <a:pt y="44636" x="40600"/>
                  </a:lnTo>
                  <a:lnTo>
                    <a:pt y="48671" x="33088"/>
                  </a:lnTo>
                  <a:lnTo>
                    <a:pt y="47926" x="47242"/>
                  </a:lnTo>
                  <a:lnTo>
                    <a:pt y="63011" x="47242"/>
                  </a:lnTo>
                  <a:lnTo>
                    <a:pt y="63880" x="45069"/>
                  </a:lnTo>
                  <a:lnTo>
                    <a:pt y="64252" x="43828"/>
                  </a:lnTo>
                  <a:lnTo>
                    <a:pt y="64625" x="42524"/>
                  </a:lnTo>
                  <a:lnTo>
                    <a:pt y="64935" x="41034"/>
                  </a:lnTo>
                  <a:lnTo>
                    <a:pt y="65184" x="39358"/>
                  </a:lnTo>
                  <a:lnTo>
                    <a:pt y="65308" x="37434"/>
                  </a:lnTo>
                  <a:lnTo>
                    <a:pt y="65370" x="35323"/>
                  </a:lnTo>
                  <a:lnTo>
                    <a:pt y="65308" x="33461"/>
                  </a:lnTo>
                  <a:lnTo>
                    <a:pt y="65184" x="31598"/>
                  </a:lnTo>
                  <a:lnTo>
                    <a:pt y="64935" x="29798"/>
                  </a:lnTo>
                  <a:lnTo>
                    <a:pt y="64625" x="27998"/>
                  </a:lnTo>
                  <a:lnTo>
                    <a:pt y="64190" x="26322"/>
                  </a:lnTo>
                  <a:lnTo>
                    <a:pt y="63694" x="24645"/>
                  </a:lnTo>
                  <a:lnTo>
                    <a:pt y="63135" x="23031"/>
                  </a:lnTo>
                  <a:lnTo>
                    <a:pt y="62514" x="21479"/>
                  </a:lnTo>
                  <a:lnTo>
                    <a:pt y="61769" x="19989"/>
                  </a:lnTo>
                  <a:lnTo>
                    <a:pt y="60962" x="18562"/>
                  </a:lnTo>
                  <a:lnTo>
                    <a:pt y="60093" x="17134"/>
                  </a:lnTo>
                  <a:lnTo>
                    <a:pt y="59162" x="15830"/>
                  </a:lnTo>
                  <a:lnTo>
                    <a:pt y="58169" x="14527"/>
                  </a:lnTo>
                  <a:lnTo>
                    <a:pt y="57113" x="13285"/>
                  </a:lnTo>
                  <a:lnTo>
                    <a:pt y="55996" x="12168"/>
                  </a:lnTo>
                  <a:lnTo>
                    <a:pt y="54879" x="11050"/>
                  </a:lnTo>
                  <a:lnTo>
                    <a:pt y="53637" x="9995"/>
                  </a:lnTo>
                  <a:lnTo>
                    <a:pt y="52395" x="9001"/>
                  </a:lnTo>
                  <a:lnTo>
                    <a:pt y="51030" x="8070"/>
                  </a:lnTo>
                  <a:lnTo>
                    <a:pt y="49726" x="7201"/>
                  </a:lnTo>
                  <a:lnTo>
                    <a:pt y="48298" x="6394"/>
                  </a:lnTo>
                  <a:lnTo>
                    <a:pt y="46870" x="5649"/>
                  </a:lnTo>
                  <a:lnTo>
                    <a:pt y="45380" x="5028"/>
                  </a:lnTo>
                  <a:lnTo>
                    <a:pt y="43891" x="4408"/>
                  </a:lnTo>
                  <a:lnTo>
                    <a:pt y="42339" x="3849"/>
                  </a:lnTo>
                  <a:lnTo>
                    <a:pt y="40787" x="3414"/>
                  </a:lnTo>
                  <a:lnTo>
                    <a:pt y="39235" x="2980"/>
                  </a:lnTo>
                  <a:lnTo>
                    <a:pt y="37621" x="2669"/>
                  </a:lnTo>
                  <a:lnTo>
                    <a:pt y="36007" x="2421"/>
                  </a:lnTo>
                  <a:lnTo>
                    <a:pt y="34393" x="2235"/>
                  </a:lnTo>
                  <a:lnTo>
                    <a:pt y="32716" x="2111"/>
                  </a:lnTo>
                  <a:lnTo>
                    <a:pt y="31102" x="2111"/>
                  </a:lnTo>
                  <a:lnTo>
                    <a:pt y="29550" x="2111"/>
                  </a:lnTo>
                  <a:lnTo>
                    <a:pt y="28060" x="2235"/>
                  </a:lnTo>
                  <a:lnTo>
                    <a:pt y="26633" x="2359"/>
                  </a:lnTo>
                  <a:lnTo>
                    <a:pt y="25205" x="2607"/>
                  </a:lnTo>
                  <a:lnTo>
                    <a:pt y="23777" x="2856"/>
                  </a:lnTo>
                  <a:lnTo>
                    <a:pt y="22411" x="3228"/>
                  </a:lnTo>
                  <a:lnTo>
                    <a:pt y="21108" x="3601"/>
                  </a:lnTo>
                  <a:lnTo>
                    <a:pt y="19804" x="4035"/>
                  </a:lnTo>
                  <a:lnTo>
                    <a:pt y="18562" x="4594"/>
                  </a:lnTo>
                  <a:lnTo>
                    <a:pt y="17383" x="5153"/>
                  </a:lnTo>
                  <a:lnTo>
                    <a:pt y="16203" x="5773"/>
                  </a:lnTo>
                  <a:lnTo>
                    <a:pt y="15086" x="6394"/>
                  </a:lnTo>
                  <a:lnTo>
                    <a:pt y="14031" x="7139"/>
                  </a:lnTo>
                  <a:lnTo>
                    <a:pt y="12975" x="7884"/>
                  </a:lnTo>
                  <a:lnTo>
                    <a:pt y="12044" x="8691"/>
                  </a:lnTo>
                  <a:lnTo>
                    <a:pt y="11051" x="9560"/>
                  </a:lnTo>
                  <a:lnTo>
                    <a:pt y="10182" x="10429"/>
                  </a:lnTo>
                  <a:lnTo>
                    <a:pt y="9375" x="11360"/>
                  </a:lnTo>
                  <a:lnTo>
                    <a:pt y="8568" x="12354"/>
                  </a:lnTo>
                  <a:lnTo>
                    <a:pt y="7823" x="13347"/>
                  </a:lnTo>
                  <a:lnTo>
                    <a:pt y="7140" x="14402"/>
                  </a:lnTo>
                  <a:lnTo>
                    <a:pt y="6519" x="15520"/>
                  </a:lnTo>
                  <a:lnTo>
                    <a:pt y="5898" x="16637"/>
                  </a:lnTo>
                  <a:lnTo>
                    <a:pt y="5402" x="17755"/>
                  </a:lnTo>
                  <a:lnTo>
                    <a:pt y="4967" x="18996"/>
                  </a:lnTo>
                  <a:lnTo>
                    <a:pt y="4533" x="20176"/>
                  </a:lnTo>
                  <a:lnTo>
                    <a:pt y="4160" x="21417"/>
                  </a:lnTo>
                  <a:lnTo>
                    <a:pt y="3912" x="22721"/>
                  </a:lnTo>
                  <a:lnTo>
                    <a:pt y="3663" x="24025"/>
                  </a:lnTo>
                  <a:lnTo>
                    <a:pt y="3539" x="25390"/>
                  </a:lnTo>
                  <a:lnTo>
                    <a:pt y="3415" x="26694"/>
                  </a:lnTo>
                  <a:lnTo>
                    <a:pt y="3415" x="28122"/>
                  </a:lnTo>
                  <a:lnTo>
                    <a:pt y="3477" x="30108"/>
                  </a:lnTo>
                  <a:lnTo>
                    <a:pt y="3663" x="32033"/>
                  </a:lnTo>
                  <a:lnTo>
                    <a:pt y="3912" x="33771"/>
                  </a:lnTo>
                  <a:lnTo>
                    <a:pt y="4346" x="35447"/>
                  </a:lnTo>
                  <a:lnTo>
                    <a:pt y="4781" x="36999"/>
                  </a:lnTo>
                  <a:lnTo>
                    <a:pt y="5340" x="38489"/>
                  </a:lnTo>
                  <a:lnTo>
                    <a:pt y="5960" x="39855"/>
                  </a:lnTo>
                  <a:lnTo>
                    <a:pt y="6643" x="41096"/>
                  </a:lnTo>
                  <a:lnTo>
                    <a:pt y="7326" x="42276"/>
                  </a:lnTo>
                  <a:lnTo>
                    <a:pt y="8071" x="43331"/>
                  </a:lnTo>
                  <a:lnTo>
                    <a:pt y="8816" x="44324"/>
                  </a:lnTo>
                  <a:lnTo>
                    <a:pt y="9499" x="45256"/>
                  </a:lnTo>
                  <a:lnTo>
                    <a:pt y="10927" x="46870"/>
                  </a:lnTo>
                  <a:lnTo>
                    <a:pt y="12230" x="48173"/>
                  </a:lnTo>
                  <a:lnTo>
                    <a:pt y="15955" x="45876"/>
                  </a:lnTo>
                  <a:lnTo>
                    <a:pt y="15210" x="49167"/>
                  </a:lnTo>
                  <a:lnTo>
                    <a:pt y="7823" x="56927"/>
                  </a:lnTo>
                  <a:lnTo>
                    <a:pt y="6581" x="55126"/>
                  </a:lnTo>
                  <a:lnTo>
                    <a:pt y="5836" x="53947"/>
                  </a:lnTo>
                  <a:lnTo>
                    <a:pt y="5091" x="52581"/>
                  </a:lnTo>
                  <a:lnTo>
                    <a:pt y="4346" x="51029"/>
                  </a:lnTo>
                  <a:lnTo>
                    <a:pt y="3539" x="49167"/>
                  </a:lnTo>
                  <a:lnTo>
                    <a:pt y="2732" x="46994"/>
                  </a:lnTo>
                  <a:lnTo>
                    <a:pt y="1987" x="44511"/>
                  </a:lnTo>
                  <a:lnTo>
                    <a:pt y="1553" x="42835"/>
                  </a:lnTo>
                  <a:lnTo>
                    <a:pt y="1180" x="41158"/>
                  </a:lnTo>
                  <a:lnTo>
                    <a:pt y="808" x="39358"/>
                  </a:lnTo>
                  <a:lnTo>
                    <a:pt y="559" x="37620"/>
                  </a:lnTo>
                  <a:lnTo>
                    <a:pt y="311" x="35758"/>
                  </a:lnTo>
                  <a:lnTo>
                    <a:pt y="125" x="33957"/>
                  </a:lnTo>
                  <a:lnTo>
                    <a:pt y="63" x="32033"/>
                  </a:lnTo>
                  <a:lnTo>
                    <a:pt y="1" x="30170"/>
                  </a:lnTo>
                  <a:close/>
                </a:path>
              </a:pathLst>
            </a:custGeom>
            <a:solidFill>
              <a:srgbClr val="FFFFFF">
                <a:alpha val="14509"/>
              </a:srgbClr>
            </a:solidFill>
            <a:ln>
              <a:noFill/>
            </a:ln>
          </p:spPr>
          <p:txBody>
            <a:bodyPr bIns="91425" tIns="91425" lIns="91425" anchor="ctr" anchorCtr="0" rIns="91425">
              <a:spAutoFit/>
            </a:bodyPr>
            <a:lstStyle/>
            <a:p/>
          </p:txBody>
        </p:sp>
        <p:sp>
          <p:nvSpPr>
            <p:cNvPr name="Shape 480" id="480"/>
            <p:cNvSpPr/>
            <p:nvPr/>
          </p:nvSpPr>
          <p:spPr>
            <a:xfrm>
              <a:off y="4853348" x="8013824"/>
              <a:ext cy="2534611" cx="945199"/>
            </a:xfrm>
            <a:custGeom>
              <a:pathLst>
                <a:path extrusionOk="0" h="66425" w="24771">
                  <a:moveTo>
                    <a:pt y="0" x="7078"/>
                  </a:moveTo>
                  <a:lnTo>
                    <a:pt y="3414" x="1"/>
                  </a:lnTo>
                  <a:lnTo>
                    <a:pt y="3414" x="7202"/>
                  </a:lnTo>
                  <a:lnTo>
                    <a:pt y="58354" x="7202"/>
                  </a:lnTo>
                  <a:lnTo>
                    <a:pt y="61458" x="7202"/>
                  </a:lnTo>
                  <a:lnTo>
                    <a:pt y="62079" x="7202"/>
                  </a:lnTo>
                  <a:lnTo>
                    <a:pt y="62638" x="7140"/>
                  </a:lnTo>
                  <a:lnTo>
                    <a:pt y="63134" x="6954"/>
                  </a:lnTo>
                  <a:lnTo>
                    <a:pt y="63569" x="6768"/>
                  </a:lnTo>
                  <a:lnTo>
                    <a:pt y="64128" x="6395"/>
                  </a:lnTo>
                  <a:lnTo>
                    <a:pt y="64748" x="5961"/>
                  </a:lnTo>
                  <a:lnTo>
                    <a:pt y="66424" x="4657"/>
                  </a:lnTo>
                  <a:lnTo>
                    <a:pt y="66424" x="21294"/>
                  </a:lnTo>
                  <a:lnTo>
                    <a:pt y="64376" x="24771"/>
                  </a:lnTo>
                  <a:lnTo>
                    <a:pt y="64128" x="22349"/>
                  </a:lnTo>
                  <a:lnTo>
                    <a:pt y="63879" x="19990"/>
                  </a:lnTo>
                  <a:lnTo>
                    <a:pt y="63755" x="18935"/>
                  </a:lnTo>
                  <a:lnTo>
                    <a:pt y="63569" x="18066"/>
                  </a:lnTo>
                  <a:lnTo>
                    <a:pt y="63445" x="17756"/>
                  </a:lnTo>
                  <a:lnTo>
                    <a:pt y="63321" x="17445"/>
                  </a:lnTo>
                  <a:lnTo>
                    <a:pt y="63134" x="17135"/>
                  </a:lnTo>
                  <a:lnTo>
                    <a:pt y="62886" x="16949"/>
                  </a:lnTo>
                  <a:lnTo>
                    <a:pt y="62638" x="16762"/>
                  </a:lnTo>
                  <a:lnTo>
                    <a:pt y="62327" x="16576"/>
                  </a:lnTo>
                  <a:lnTo>
                    <a:pt y="62017" x="16452"/>
                  </a:lnTo>
                  <a:lnTo>
                    <a:pt y="61582" x="16390"/>
                  </a:lnTo>
                  <a:lnTo>
                    <a:pt y="60651" x="16266"/>
                  </a:lnTo>
                  <a:lnTo>
                    <a:pt y="59410" x="16204"/>
                  </a:lnTo>
                  <a:lnTo>
                    <a:pt y="58354" x="16204"/>
                  </a:lnTo>
                  <a:lnTo>
                    <a:pt y="6146" x="16204"/>
                  </a:lnTo>
                  <a:lnTo>
                    <a:pt y="5587" x="16266"/>
                  </a:lnTo>
                  <a:lnTo>
                    <a:pt y="4470" x="16452"/>
                  </a:lnTo>
                  <a:lnTo>
                    <a:pt y="3539" x="16700"/>
                  </a:lnTo>
                  <a:lnTo>
                    <a:pt y="2794" x="17011"/>
                  </a:lnTo>
                  <a:lnTo>
                    <a:pt y="2173" x="17445"/>
                  </a:lnTo>
                  <a:lnTo>
                    <a:pt y="1676" x="18004"/>
                  </a:lnTo>
                  <a:lnTo>
                    <a:pt y="1117" x="18687"/>
                  </a:lnTo>
                  <a:lnTo>
                    <a:pt y="621" x="19494"/>
                  </a:lnTo>
                  <a:lnTo>
                    <a:pt y="0" x="20487"/>
                  </a:lnTo>
                  <a:close/>
                </a:path>
              </a:pathLst>
            </a:custGeom>
            <a:solidFill>
              <a:srgbClr val="FFFFFF">
                <a:alpha val="14509"/>
              </a:srgbClr>
            </a:solidFill>
            <a:ln>
              <a:noFill/>
            </a:ln>
          </p:spPr>
          <p:txBody>
            <a:bodyPr bIns="91425" tIns="91425" lIns="91425" anchor="ctr" anchorCtr="0" rIns="91425">
              <a:spAutoFit/>
            </a:bodyPr>
            <a:lstStyle/>
            <a:p/>
          </p:txBody>
        </p:sp>
        <p:sp>
          <p:nvSpPr>
            <p:cNvPr name="Shape 481" id="481"/>
            <p:cNvSpPr/>
            <p:nvPr/>
          </p:nvSpPr>
          <p:spPr>
            <a:xfrm>
              <a:off y="5743946" x="8985007"/>
              <a:ext cy="1712661" cx="1165482"/>
            </a:xfrm>
            <a:custGeom>
              <a:pathLst>
                <a:path extrusionOk="0" h="44884" w="30544">
                  <a:moveTo>
                    <a:pt y="3105" x="18748"/>
                  </a:moveTo>
                  <a:lnTo>
                    <a:pt y="3167" x="19679"/>
                  </a:lnTo>
                  <a:lnTo>
                    <a:pt y="3291" x="20549"/>
                  </a:lnTo>
                  <a:lnTo>
                    <a:pt y="3539" x="21480"/>
                  </a:lnTo>
                  <a:lnTo>
                    <a:pt y="3788" x="22287"/>
                  </a:lnTo>
                  <a:lnTo>
                    <a:pt y="4222" x="23094"/>
                  </a:lnTo>
                  <a:lnTo>
                    <a:pt y="4657" x="23839"/>
                  </a:lnTo>
                  <a:lnTo>
                    <a:pt y="5153" x="24584"/>
                  </a:lnTo>
                  <a:lnTo>
                    <a:pt y="5712" x="25267"/>
                  </a:lnTo>
                  <a:lnTo>
                    <a:pt y="6271" x="25825"/>
                  </a:lnTo>
                  <a:lnTo>
                    <a:pt y="6954" x="26384"/>
                  </a:lnTo>
                  <a:lnTo>
                    <a:pt y="7574" x="26819"/>
                  </a:lnTo>
                  <a:lnTo>
                    <a:pt y="8257" x="27253"/>
                  </a:lnTo>
                  <a:lnTo>
                    <a:pt y="9002" x="27564"/>
                  </a:lnTo>
                  <a:lnTo>
                    <a:pt y="9685" x="27750"/>
                  </a:lnTo>
                  <a:lnTo>
                    <a:pt y="10430" x="27936"/>
                  </a:lnTo>
                  <a:lnTo>
                    <a:pt y="11113" x="27998"/>
                  </a:lnTo>
                  <a:lnTo>
                    <a:pt y="11547" x="27936"/>
                  </a:lnTo>
                  <a:lnTo>
                    <a:pt y="11982" x="27812"/>
                  </a:lnTo>
                  <a:lnTo>
                    <a:pt y="12292" x="27564"/>
                  </a:lnTo>
                  <a:lnTo>
                    <a:pt y="12603" x="27253"/>
                  </a:lnTo>
                  <a:lnTo>
                    <a:pt y="12913" x="26881"/>
                  </a:lnTo>
                  <a:lnTo>
                    <a:pt y="13161" x="26446"/>
                  </a:lnTo>
                  <a:lnTo>
                    <a:pt y="13658" x="25267"/>
                  </a:lnTo>
                  <a:lnTo>
                    <a:pt y="20983" x="8319"/>
                  </a:lnTo>
                  <a:lnTo>
                    <a:pt y="18500" x="8133"/>
                  </a:lnTo>
                  <a:lnTo>
                    <a:pt y="17259" x="8009"/>
                  </a:lnTo>
                  <a:lnTo>
                    <a:pt y="16079" x="8009"/>
                  </a:lnTo>
                  <a:lnTo>
                    <a:pt y="15148" x="8009"/>
                  </a:lnTo>
                  <a:lnTo>
                    <a:pt y="14279" x="8071"/>
                  </a:lnTo>
                  <a:lnTo>
                    <a:pt y="13410" x="8195"/>
                  </a:lnTo>
                  <a:lnTo>
                    <a:pt y="12603" x="8319"/>
                  </a:lnTo>
                  <a:lnTo>
                    <a:pt y="11858" x="8505"/>
                  </a:lnTo>
                  <a:lnTo>
                    <a:pt y="11113" x="8691"/>
                  </a:lnTo>
                  <a:lnTo>
                    <a:pt y="10430" x="8878"/>
                  </a:lnTo>
                  <a:lnTo>
                    <a:pt y="9809" x="9188"/>
                  </a:lnTo>
                  <a:lnTo>
                    <a:pt y="9188" x="9436"/>
                  </a:lnTo>
                  <a:lnTo>
                    <a:pt y="8568" x="9747"/>
                  </a:lnTo>
                  <a:lnTo>
                    <a:pt y="7512" x="10430"/>
                  </a:lnTo>
                  <a:lnTo>
                    <a:pt y="6581" x="11175"/>
                  </a:lnTo>
                  <a:lnTo>
                    <a:pt y="5774" x="11982"/>
                  </a:lnTo>
                  <a:lnTo>
                    <a:pt y="5091" x="12789"/>
                  </a:lnTo>
                  <a:lnTo>
                    <a:pt y="4532" x="13720"/>
                  </a:lnTo>
                  <a:lnTo>
                    <a:pt y="4098" x="14589"/>
                  </a:lnTo>
                  <a:lnTo>
                    <a:pt y="3725" x="15458"/>
                  </a:lnTo>
                  <a:lnTo>
                    <a:pt y="3415" x="16327"/>
                  </a:lnTo>
                  <a:lnTo>
                    <a:pt y="3229" x="17196"/>
                  </a:lnTo>
                  <a:lnTo>
                    <a:pt y="3105" x="18003"/>
                  </a:lnTo>
                  <a:close/>
                  <a:moveTo>
                    <a:pt y="1" x="21356"/>
                  </a:moveTo>
                  <a:lnTo>
                    <a:pt y="63" x="20424"/>
                  </a:lnTo>
                  <a:lnTo>
                    <a:pt y="125" x="19493"/>
                  </a:lnTo>
                  <a:lnTo>
                    <a:pt y="187" x="18624"/>
                  </a:lnTo>
                  <a:lnTo>
                    <a:pt y="373" x="17693"/>
                  </a:lnTo>
                  <a:lnTo>
                    <a:pt y="559" x="16762"/>
                  </a:lnTo>
                  <a:lnTo>
                    <a:pt y="746" x="15831"/>
                  </a:lnTo>
                  <a:lnTo>
                    <a:pt y="1056" x="14899"/>
                  </a:lnTo>
                  <a:lnTo>
                    <a:pt y="1366" x="13968"/>
                  </a:lnTo>
                  <a:lnTo>
                    <a:pt y="1677" x="13037"/>
                  </a:lnTo>
                  <a:lnTo>
                    <a:pt y="2111" x="12106"/>
                  </a:lnTo>
                  <a:lnTo>
                    <a:pt y="2546" x="11237"/>
                  </a:lnTo>
                  <a:lnTo>
                    <a:pt y="3043" x="10368"/>
                  </a:lnTo>
                  <a:lnTo>
                    <a:pt y="3539" x="9498"/>
                  </a:lnTo>
                  <a:lnTo>
                    <a:pt y="4098" x="8691"/>
                  </a:lnTo>
                  <a:lnTo>
                    <a:pt y="4719" x="7884"/>
                  </a:lnTo>
                  <a:lnTo>
                    <a:pt y="5339" x="7077"/>
                  </a:lnTo>
                  <a:lnTo>
                    <a:pt y="6084" x="6332"/>
                  </a:lnTo>
                  <a:lnTo>
                    <a:pt y="6767" x="5588"/>
                  </a:lnTo>
                  <a:lnTo>
                    <a:pt y="7574" x="4905"/>
                  </a:lnTo>
                  <a:lnTo>
                    <a:pt y="8381" x="4222"/>
                  </a:lnTo>
                  <a:lnTo>
                    <a:pt y="9250" x="3601"/>
                  </a:lnTo>
                  <a:lnTo>
                    <a:pt y="10182" x="2980"/>
                  </a:lnTo>
                  <a:lnTo>
                    <a:pt y="11113" x="2484"/>
                  </a:lnTo>
                  <a:lnTo>
                    <a:pt y="12106" x="1987"/>
                  </a:lnTo>
                  <a:lnTo>
                    <a:pt y="13099" x="1552"/>
                  </a:lnTo>
                  <a:lnTo>
                    <a:pt y="14217" x="1118"/>
                  </a:lnTo>
                  <a:lnTo>
                    <a:pt y="15334" x="807"/>
                  </a:lnTo>
                  <a:lnTo>
                    <a:pt y="16452" x="497"/>
                  </a:lnTo>
                  <a:lnTo>
                    <a:pt y="17693" x="311"/>
                  </a:lnTo>
                  <a:lnTo>
                    <a:pt y="18935" x="125"/>
                  </a:lnTo>
                  <a:lnTo>
                    <a:pt y="20238" x="0"/>
                  </a:lnTo>
                  <a:lnTo>
                    <a:pt y="21542" x="0"/>
                  </a:lnTo>
                  <a:lnTo>
                    <a:pt y="22908" x="0"/>
                  </a:lnTo>
                  <a:lnTo>
                    <a:pt y="24211" x="125"/>
                  </a:lnTo>
                  <a:lnTo>
                    <a:pt y="25577" x="311"/>
                  </a:lnTo>
                  <a:lnTo>
                    <a:pt y="26943" x="559"/>
                  </a:lnTo>
                  <a:lnTo>
                    <a:pt y="28309" x="870"/>
                  </a:lnTo>
                  <a:lnTo>
                    <a:pt y="29612" x="1242"/>
                  </a:lnTo>
                  <a:lnTo>
                    <a:pt y="30978" x="1739"/>
                  </a:lnTo>
                  <a:lnTo>
                    <a:pt y="32282" x="2235"/>
                  </a:lnTo>
                  <a:lnTo>
                    <a:pt y="33585" x="2856"/>
                  </a:lnTo>
                  <a:lnTo>
                    <a:pt y="34827" x="3601"/>
                  </a:lnTo>
                  <a:lnTo>
                    <a:pt y="36006" x="4346"/>
                  </a:lnTo>
                  <a:lnTo>
                    <a:pt y="37186" x="5215"/>
                  </a:lnTo>
                  <a:lnTo>
                    <a:pt y="38303" x="6146"/>
                  </a:lnTo>
                  <a:lnTo>
                    <a:pt y="39359" x="7202"/>
                  </a:lnTo>
                  <a:lnTo>
                    <a:pt y="40352" x="8319"/>
                  </a:lnTo>
                  <a:lnTo>
                    <a:pt y="41221" x="9498"/>
                  </a:lnTo>
                  <a:lnTo>
                    <a:pt y="41842" x="10368"/>
                  </a:lnTo>
                  <a:lnTo>
                    <a:pt y="42401" x="11299"/>
                  </a:lnTo>
                  <a:lnTo>
                    <a:pt y="42835" x="12168"/>
                  </a:lnTo>
                  <a:lnTo>
                    <a:pt y="43270" x="13037"/>
                  </a:lnTo>
                  <a:lnTo>
                    <a:pt y="43580" x="13906"/>
                  </a:lnTo>
                  <a:lnTo>
                    <a:pt y="43891" x="14713"/>
                  </a:lnTo>
                  <a:lnTo>
                    <a:pt y="44139" x="15582"/>
                  </a:lnTo>
                  <a:lnTo>
                    <a:pt y="44325" x="16389"/>
                  </a:lnTo>
                  <a:lnTo>
                    <a:pt y="44635" x="17941"/>
                  </a:lnTo>
                  <a:lnTo>
                    <a:pt y="44822" x="19369"/>
                  </a:lnTo>
                  <a:lnTo>
                    <a:pt y="44884" x="20735"/>
                  </a:lnTo>
                  <a:lnTo>
                    <a:pt y="44884" x="22908"/>
                  </a:lnTo>
                  <a:lnTo>
                    <a:pt y="44822" x="23963"/>
                  </a:lnTo>
                  <a:lnTo>
                    <a:pt y="44698" x="25018"/>
                  </a:lnTo>
                  <a:lnTo>
                    <a:pt y="44573" x="26136"/>
                  </a:lnTo>
                  <a:lnTo>
                    <a:pt y="44325" x="27191"/>
                  </a:lnTo>
                  <a:lnTo>
                    <a:pt y="44077" x="28308"/>
                  </a:lnTo>
                  <a:lnTo>
                    <a:pt y="43704" x="29426"/>
                  </a:lnTo>
                  <a:lnTo>
                    <a:pt y="43270" x="30543"/>
                  </a:lnTo>
                  <a:lnTo>
                    <a:pt y="39793" x="30543"/>
                  </a:lnTo>
                  <a:lnTo>
                    <a:pt y="39980" x="29115"/>
                  </a:lnTo>
                  <a:lnTo>
                    <a:pt y="40042" x="27564"/>
                  </a:lnTo>
                  <a:lnTo>
                    <a:pt y="39980" x="26756"/>
                  </a:lnTo>
                  <a:lnTo>
                    <a:pt y="39917" x="25949"/>
                  </a:lnTo>
                  <a:lnTo>
                    <a:pt y="39855" x="25142"/>
                  </a:lnTo>
                  <a:lnTo>
                    <a:pt y="39731" x="24335"/>
                  </a:lnTo>
                  <a:lnTo>
                    <a:pt y="39545" x="23528"/>
                  </a:lnTo>
                  <a:lnTo>
                    <a:pt y="39297" x="22721"/>
                  </a:lnTo>
                  <a:lnTo>
                    <a:pt y="39048" x="21976"/>
                  </a:lnTo>
                  <a:lnTo>
                    <a:pt y="38738" x="21169"/>
                  </a:lnTo>
                  <a:lnTo>
                    <a:pt y="38428" x="20424"/>
                  </a:lnTo>
                  <a:lnTo>
                    <a:pt y="38055" x="19679"/>
                  </a:lnTo>
                  <a:lnTo>
                    <a:pt y="37683" x="18935"/>
                  </a:lnTo>
                  <a:lnTo>
                    <a:pt y="37186" x="18252"/>
                  </a:lnTo>
                  <a:lnTo>
                    <a:pt y="36751" x="17507"/>
                  </a:lnTo>
                  <a:lnTo>
                    <a:pt y="36255" x="16824"/>
                  </a:lnTo>
                  <a:lnTo>
                    <a:pt y="35696" x="16203"/>
                  </a:lnTo>
                  <a:lnTo>
                    <a:pt y="35075" x="15520"/>
                  </a:lnTo>
                  <a:lnTo>
                    <a:pt y="34455" x="14899"/>
                  </a:lnTo>
                  <a:lnTo>
                    <a:pt y="33834" x="14279"/>
                  </a:lnTo>
                  <a:lnTo>
                    <a:pt y="33151" x="13720"/>
                  </a:lnTo>
                  <a:lnTo>
                    <a:pt y="32406" x="13161"/>
                  </a:lnTo>
                  <a:lnTo>
                    <a:pt y="31661" x="12602"/>
                  </a:lnTo>
                  <a:lnTo>
                    <a:pt y="30854" x="12106"/>
                  </a:lnTo>
                  <a:lnTo>
                    <a:pt y="30047" x="11609"/>
                  </a:lnTo>
                  <a:lnTo>
                    <a:pt y="29178" x="11113"/>
                  </a:lnTo>
                  <a:lnTo>
                    <a:pt y="28309" x="10678"/>
                  </a:lnTo>
                  <a:lnTo>
                    <a:pt y="27378" x="10243"/>
                  </a:lnTo>
                  <a:lnTo>
                    <a:pt y="26446" x="9871"/>
                  </a:lnTo>
                  <a:lnTo>
                    <a:pt y="25453" x="9498"/>
                  </a:lnTo>
                  <a:lnTo>
                    <a:pt y="24460" x="9188"/>
                  </a:lnTo>
                  <a:lnTo>
                    <a:pt y="23467" x="8878"/>
                  </a:lnTo>
                  <a:lnTo>
                    <a:pt y="22349" x="8629"/>
                  </a:lnTo>
                  <a:lnTo>
                    <a:pt y="21294" x="8381"/>
                  </a:lnTo>
                  <a:lnTo>
                    <a:pt y="20735" x="15582"/>
                  </a:lnTo>
                  <a:lnTo>
                    <a:pt y="14651" x="30543"/>
                  </a:lnTo>
                  <a:lnTo>
                    <a:pt y="2360" x="30543"/>
                  </a:lnTo>
                  <a:lnTo>
                    <a:pt y="1801" x="29488"/>
                  </a:lnTo>
                  <a:lnTo>
                    <a:pt y="1304" x="28371"/>
                  </a:lnTo>
                  <a:lnTo>
                    <a:pt y="932" x="27253"/>
                  </a:lnTo>
                  <a:lnTo>
                    <a:pt y="621" x="26136"/>
                  </a:lnTo>
                  <a:lnTo>
                    <a:pt y="311" x="24956"/>
                  </a:lnTo>
                  <a:lnTo>
                    <a:pt y="187" x="23715"/>
                  </a:lnTo>
                  <a:lnTo>
                    <a:pt y="63" x="22535"/>
                  </a:lnTo>
                  <a:lnTo>
                    <a:pt y="1" x="21356"/>
                  </a:lnTo>
                  <a:close/>
                </a:path>
              </a:pathLst>
            </a:custGeom>
            <a:solidFill>
              <a:srgbClr val="FFFFFF">
                <a:alpha val="14509"/>
              </a:srgbClr>
            </a:solidFill>
            <a:ln>
              <a:noFill/>
            </a:ln>
          </p:spPr>
          <p:txBody>
            <a:bodyPr bIns="91425" tIns="91425" lIns="91425" anchor="ctr" anchorCtr="0" rIns="91425">
              <a:spAutoFit/>
            </a:bodyPr>
            <a:lstStyle/>
            <a:p/>
          </p:txBody>
        </p:sp>
      </p:grpSp>
      <p:sp>
        <p:nvSpPr>
          <p:cNvPr name="Shape 482" id="482"/>
          <p:cNvSpPr/>
          <p:nvPr/>
        </p:nvSpPr>
        <p:spPr>
          <a:xfrm>
            <a:off y="6400800" x="5788151"/>
            <a:ext cy="365099" cx="2895600"/>
          </a:xfrm>
          <a:prstGeom prst="rect">
            <a:avLst/>
          </a:prstGeom>
          <a:noFill/>
          <a:ln>
            <a:noFill/>
          </a:ln>
        </p:spPr>
        <p:txBody>
          <a:bodyPr bIns="45700" tIns="45700" lIns="91425" anchor="t" anchorCtr="0" rIns="91425">
            <a:spAutoFit/>
          </a:bodyPr>
          <a:lstStyle/>
          <a:p>
            <a:pPr indent="0" marR="0" algn="r" marL="0" rtl="0" lvl="0">
              <a:buNone/>
            </a:pPr>
            <a:r>
              <a:rPr lang="en" i="0" baseline="0" strike="noStrike" sz="700" b="0" cap="none" u="none">
                <a:solidFill>
                  <a:schemeClr val="lt1"/>
                </a:solidFill>
                <a:latin typeface="Arial"/>
                <a:ea typeface="Arial"/>
                <a:cs typeface="Arial"/>
                <a:sym typeface="Arial"/>
              </a:rPr>
              <a:t>Google Confidential and Proprietary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17" id="17"/>
        <p:cNvGrpSpPr/>
        <p:nvPr/>
      </p:nvGrpSpPr>
      <p:grpSpPr>
        <a:xfrm>
          <a:off y="0" x="0"/>
          <a:ext cy="0" cx="0"/>
          <a:chOff y="0" x="0"/>
          <a:chExt cy="0" cx="0"/>
        </a:xfrm>
      </p:grpSpPr>
      <p:sp>
        <p:nvSpPr>
          <p:cNvPr name="Shape 18" id="18"/>
          <p:cNvSpPr txBox="1"/>
          <p:nvPr>
            <p:ph type="title"/>
          </p:nvPr>
        </p:nvSpPr>
        <p:spPr>
          <a:xfrm>
            <a:off y="274637" x="457200"/>
            <a:ext cy="1143000" cx="8229600"/>
          </a:xfrm>
          <a:prstGeom prst="rect">
            <a:avLst/>
          </a:prstGeom>
          <a:noFill/>
          <a:ln>
            <a:noFill/>
          </a:ln>
        </p:spPr>
        <p:txBody>
          <a:bodyPr bIns="91425" tIns="91425" lIns="91425" anchor="b" anchorCtr="0" rIns="91425"/>
          <a:lstStyle>
            <a:lvl1pPr algn="l" rtl="0">
              <a:spcBef>
                <a:spcPts val="0"/>
              </a:spcBef>
              <a:buSzPct val="100000"/>
              <a:buFont typeface="Arial"/>
              <a:buNone/>
              <a:defRPr sz="3600" b="1">
                <a:solidFill>
                  <a:schemeClr val="dk1"/>
                </a:solidFill>
                <a:latin typeface="Arial"/>
                <a:ea typeface="Arial"/>
                <a:cs typeface="Arial"/>
                <a:sym typeface="Arial"/>
              </a:defRPr>
            </a:lvl1pPr>
            <a:lvl2pPr algn="l" rtl="0">
              <a:spcBef>
                <a:spcPts val="0"/>
              </a:spcBef>
              <a:buSzPct val="100000"/>
              <a:buFont typeface="Arial"/>
              <a:buNone/>
              <a:defRPr sz="3600" b="1">
                <a:solidFill>
                  <a:schemeClr val="dk1"/>
                </a:solidFill>
                <a:latin typeface="Arial"/>
                <a:ea typeface="Arial"/>
                <a:cs typeface="Arial"/>
                <a:sym typeface="Arial"/>
              </a:defRPr>
            </a:lvl2pPr>
            <a:lvl3pPr algn="l" rtl="0">
              <a:spcBef>
                <a:spcPts val="0"/>
              </a:spcBef>
              <a:buSzPct val="100000"/>
              <a:buFont typeface="Arial"/>
              <a:buNone/>
              <a:defRPr sz="3600" b="1">
                <a:solidFill>
                  <a:schemeClr val="dk1"/>
                </a:solidFill>
                <a:latin typeface="Arial"/>
                <a:ea typeface="Arial"/>
                <a:cs typeface="Arial"/>
                <a:sym typeface="Arial"/>
              </a:defRPr>
            </a:lvl3pPr>
            <a:lvl4pPr algn="l" rtl="0">
              <a:spcBef>
                <a:spcPts val="0"/>
              </a:spcBef>
              <a:buSzPct val="100000"/>
              <a:buFont typeface="Arial"/>
              <a:buNone/>
              <a:defRPr sz="3600" b="1">
                <a:solidFill>
                  <a:schemeClr val="dk1"/>
                </a:solidFill>
                <a:latin typeface="Arial"/>
                <a:ea typeface="Arial"/>
                <a:cs typeface="Arial"/>
                <a:sym typeface="Arial"/>
              </a:defRPr>
            </a:lvl4pPr>
            <a:lvl5pPr algn="l" rtl="0">
              <a:spcBef>
                <a:spcPts val="0"/>
              </a:spcBef>
              <a:buSzPct val="100000"/>
              <a:buFont typeface="Arial"/>
              <a:buNone/>
              <a:defRPr sz="3600" b="1">
                <a:solidFill>
                  <a:schemeClr val="dk1"/>
                </a:solidFill>
                <a:latin typeface="Arial"/>
                <a:ea typeface="Arial"/>
                <a:cs typeface="Arial"/>
                <a:sym typeface="Arial"/>
              </a:defRPr>
            </a:lvl5pPr>
            <a:lvl6pPr algn="l" rtl="0">
              <a:spcBef>
                <a:spcPts val="0"/>
              </a:spcBef>
              <a:buSzPct val="100000"/>
              <a:buFont typeface="Arial"/>
              <a:buNone/>
              <a:defRPr sz="3600" b="1">
                <a:solidFill>
                  <a:schemeClr val="dk1"/>
                </a:solidFill>
                <a:latin typeface="Arial"/>
                <a:ea typeface="Arial"/>
                <a:cs typeface="Arial"/>
                <a:sym typeface="Arial"/>
              </a:defRPr>
            </a:lvl6pPr>
            <a:lvl7pPr algn="l" rtl="0">
              <a:spcBef>
                <a:spcPts val="0"/>
              </a:spcBef>
              <a:buSzPct val="100000"/>
              <a:buFont typeface="Arial"/>
              <a:buNone/>
              <a:defRPr sz="3600" b="1">
                <a:solidFill>
                  <a:schemeClr val="dk1"/>
                </a:solidFill>
                <a:latin typeface="Arial"/>
                <a:ea typeface="Arial"/>
                <a:cs typeface="Arial"/>
                <a:sym typeface="Arial"/>
              </a:defRPr>
            </a:lvl7pPr>
            <a:lvl8pPr algn="l" rtl="0">
              <a:spcBef>
                <a:spcPts val="0"/>
              </a:spcBef>
              <a:buSzPct val="100000"/>
              <a:buFont typeface="Arial"/>
              <a:buNone/>
              <a:defRPr sz="3600" b="1">
                <a:solidFill>
                  <a:schemeClr val="dk1"/>
                </a:solidFill>
                <a:latin typeface="Arial"/>
                <a:ea typeface="Arial"/>
                <a:cs typeface="Arial"/>
                <a:sym typeface="Arial"/>
              </a:defRPr>
            </a:lvl8pPr>
            <a:lvl9pPr algn="l" rtl="0">
              <a:spcBef>
                <a:spcPts val="0"/>
              </a:spcBef>
              <a:buSzPct val="100000"/>
              <a:buFont typeface="Arial"/>
              <a:buNone/>
              <a:defRPr sz="3600" b="1">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19" id="19"/>
        <p:cNvGrpSpPr/>
        <p:nvPr/>
      </p:nvGrpSpPr>
      <p:grpSpPr>
        <a:xfrm>
          <a:off y="0" x="0"/>
          <a:ext cy="0" cx="0"/>
          <a:chOff y="0" x="0"/>
          <a:chExt cy="0" cx="0"/>
        </a:xfrm>
      </p:grpSpPr>
      <p:sp>
        <p:nvSpPr>
          <p:cNvPr name="Shape 20" id="20"/>
          <p:cNvSpPr txBox="1"/>
          <p:nvPr>
            <p:ph type="body" idx="1"/>
          </p:nvPr>
        </p:nvSpPr>
        <p:spPr>
          <a:xfrm>
            <a:off y="5875078" x="457200"/>
            <a:ext cy="692693" cx="8229600"/>
          </a:xfrm>
          <a:prstGeom prst="rect">
            <a:avLst/>
          </a:prstGeom>
          <a:noFill/>
          <a:ln>
            <a:noFill/>
          </a:ln>
        </p:spPr>
        <p:txBody>
          <a:bodyPr bIns="91425" tIns="91425" lIns="91425" anchor="t" anchorCtr="0" rIns="91425"/>
          <a:lstStyle>
            <a:lvl1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1pPr>
            <a:lvl2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2pPr>
            <a:lvl3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3pPr>
            <a:lvl4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4pPr>
            <a:lvl5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5pPr>
            <a:lvl6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6pPr>
            <a:lvl7pPr indent="-285750" algn="ctr" marL="285750" rtl="0">
              <a:lnSpc>
                <a:spcPct val="100000"/>
              </a:lnSpc>
              <a:spcBef>
                <a:spcPts val="360"/>
              </a:spcBef>
              <a:spcAft>
                <a:spcPts val="0"/>
              </a:spcAft>
              <a:buClr>
                <a:schemeClr val="dk1"/>
              </a:buClr>
              <a:buSzPct val="166666"/>
              <a:buFont typeface="Arial"/>
              <a:buChar char="•"/>
              <a:defRPr sz="1800">
                <a:solidFill>
                  <a:schemeClr val="dk1"/>
                </a:solidFill>
              </a:defRPr>
            </a:lvl7pPr>
            <a:lvl8pPr indent="-285750" algn="ctr" marL="285750" rtl="0">
              <a:lnSpc>
                <a:spcPct val="100000"/>
              </a:lnSpc>
              <a:spcBef>
                <a:spcPts val="360"/>
              </a:spcBef>
              <a:spcAft>
                <a:spcPts val="0"/>
              </a:spcAft>
              <a:buClr>
                <a:schemeClr val="dk1"/>
              </a:buClr>
              <a:buSzPct val="100000"/>
              <a:buFont typeface="Courier New"/>
              <a:buChar char="o"/>
              <a:defRPr sz="1800">
                <a:solidFill>
                  <a:schemeClr val="dk1"/>
                </a:solidFill>
              </a:defRPr>
            </a:lvl8pPr>
            <a:lvl9pPr indent="-285750" algn="ctr" marL="285750" rtl="0">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21" id="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25" id="25"/>
        <p:cNvGrpSpPr/>
        <p:nvPr/>
      </p:nvGrpSpPr>
      <p:grpSpPr>
        <a:xfrm>
          <a:off y="0" x="0"/>
          <a:ext cy="0" cx="0"/>
          <a:chOff y="0" x="0"/>
          <a:chExt cy="0" cx="0"/>
        </a:xfrm>
      </p:grpSpPr>
      <p:sp>
        <p:nvSpPr>
          <p:cNvPr name="Shape 26" id="26"/>
          <p:cNvSpPr/>
          <p:nvPr/>
        </p:nvSpPr>
        <p:spPr>
          <a:xfrm rot="10800000" flipH="1">
            <a:off y="4124512" x="0"/>
            <a:ext cy="949799" cx="8458200"/>
          </a:xfrm>
          <a:prstGeom prst="rect">
            <a:avLst/>
          </a:prstGeom>
          <a:solidFill>
            <a:schemeClr val="dk2"/>
          </a:solidFill>
          <a:ln>
            <a:noFill/>
          </a:ln>
        </p:spPr>
        <p:txBody>
          <a:bodyPr bIns="45700" tIns="45700" lIns="91425" anchor="ctr" anchorCtr="0" rIns="91425">
            <a:spAutoFit/>
          </a:bodyPr>
          <a:lstStyle/>
          <a:p/>
        </p:txBody>
      </p:sp>
      <p:sp>
        <p:nvSpPr>
          <p:cNvPr name="Shape 27" id="27"/>
          <p:cNvSpPr txBox="1"/>
          <p:nvPr>
            <p:ph type="ctrTitle"/>
          </p:nvPr>
        </p:nvSpPr>
        <p:spPr>
          <a:xfrm>
            <a:off y="1734342" x="685800"/>
            <a:ext cy="2245499" cx="7772400"/>
          </a:xfrm>
          <a:prstGeom prst="rect">
            <a:avLst/>
          </a:prstGeom>
          <a:noFill/>
          <a:ln>
            <a:noFill/>
          </a:ln>
        </p:spPr>
        <p:txBody>
          <a:bodyPr bIns="91425" tIns="91425" lIns="91425" anchor="b" anchorCtr="0" rIns="91425"/>
          <a:lstStyle>
            <a:lvl1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1pPr>
            <a:lvl2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2pPr>
            <a:lvl3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3pPr>
            <a:lvl4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4pPr>
            <a:lvl5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5pPr>
            <a:lvl6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6pPr>
            <a:lvl7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7pPr>
            <a:lvl8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8pPr>
            <a:lvl9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9pPr>
          </a:lstStyle>
          <a:p/>
        </p:txBody>
      </p:sp>
      <p:sp>
        <p:nvSpPr>
          <p:cNvPr name="Shape 28" id="28"/>
          <p:cNvSpPr txBox="1"/>
          <p:nvPr>
            <p:ph type="subTitle" idx="1"/>
          </p:nvPr>
        </p:nvSpPr>
        <p:spPr>
          <a:xfrm>
            <a:off y="4124476" x="685800"/>
            <a:ext cy="949799" cx="7772400"/>
          </a:xfrm>
          <a:prstGeom prst="rect">
            <a:avLst/>
          </a:prstGeom>
          <a:noFill/>
          <a:ln>
            <a:noFill/>
          </a:ln>
        </p:spPr>
        <p:txBody>
          <a:bodyPr bIns="91425" tIns="91425" lIns="91425" anchor="ctr" anchorCtr="0" rIns="91425"/>
          <a:lstStyle>
            <a:lvl1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1pPr>
            <a:lvl2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2pPr>
            <a:lvl3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3pPr>
            <a:lvl4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4pPr>
            <a:lvl5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5pPr>
            <a:lvl6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6pPr>
            <a:lvl7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7pPr>
            <a:lvl8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8pPr>
            <a:lvl9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29" id="29"/>
        <p:cNvGrpSpPr/>
        <p:nvPr/>
      </p:nvGrpSpPr>
      <p:grpSpPr>
        <a:xfrm>
          <a:off y="0" x="0"/>
          <a:ext cy="0" cx="0"/>
          <a:chOff y="0" x="0"/>
          <a:chExt cy="0" cx="0"/>
        </a:xfrm>
      </p:grpSpPr>
      <p:sp>
        <p:nvSpPr>
          <p:cNvPr name="Shape 30" id="30"/>
          <p:cNvSpPr/>
          <p:nvPr/>
        </p:nvSpPr>
        <p:spPr>
          <a:xfrm>
            <a:off y="274636" x="0"/>
            <a:ext cy="1554300" cx="8686800"/>
          </a:xfrm>
          <a:prstGeom prst="rect">
            <a:avLst/>
          </a:prstGeom>
          <a:solidFill>
            <a:schemeClr val="dk2"/>
          </a:solidFill>
          <a:ln>
            <a:noFill/>
          </a:ln>
        </p:spPr>
        <p:txBody>
          <a:bodyPr bIns="45700" tIns="45700" lIns="91425" anchor="ctr" anchorCtr="0" rIns="91425">
            <a:spAutoFit/>
          </a:bodyPr>
          <a:lstStyle/>
          <a:p/>
        </p:txBody>
      </p:sp>
      <p:sp>
        <p:nvSpPr>
          <p:cNvPr name="Shape 31" id="31"/>
          <p:cNvSpPr txBox="1"/>
          <p:nvPr>
            <p:ph type="title"/>
          </p:nvPr>
        </p:nvSpPr>
        <p:spPr>
          <a:xfrm>
            <a:off y="274637" x="457200"/>
            <a:ext cy="1522199" cx="8229600"/>
          </a:xfrm>
          <a:prstGeom prst="rect">
            <a:avLst/>
          </a:prstGeom>
          <a:noFill/>
          <a:ln>
            <a:noFill/>
          </a:ln>
        </p:spPr>
        <p:txBody>
          <a:bodyPr bIns="91425" tIns="91425" lIns="91425" anchor="b" anchorCtr="0" rIns="91425"/>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name="Shape 32" id="32"/>
          <p:cNvSpPr txBox="1"/>
          <p:nvPr>
            <p:ph type="body" idx="1"/>
          </p:nvPr>
        </p:nvSpPr>
        <p:spPr>
          <a:xfrm>
            <a:off y="1947332" x="457200"/>
            <a:ext cy="4620299"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33" id="33"/>
        <p:cNvGrpSpPr/>
        <p:nvPr/>
      </p:nvGrpSpPr>
      <p:grpSpPr>
        <a:xfrm>
          <a:off y="0" x="0"/>
          <a:ext cy="0" cx="0"/>
          <a:chOff y="0" x="0"/>
          <a:chExt cy="0" cx="0"/>
        </a:xfrm>
      </p:grpSpPr>
      <p:sp>
        <p:nvSpPr>
          <p:cNvPr name="Shape 34" id="34"/>
          <p:cNvSpPr/>
          <p:nvPr/>
        </p:nvSpPr>
        <p:spPr>
          <a:xfrm>
            <a:off y="274636" x="0"/>
            <a:ext cy="1554300" cx="8686800"/>
          </a:xfrm>
          <a:prstGeom prst="rect">
            <a:avLst/>
          </a:prstGeom>
          <a:solidFill>
            <a:schemeClr val="dk2"/>
          </a:solidFill>
          <a:ln>
            <a:noFill/>
          </a:ln>
        </p:spPr>
        <p:txBody>
          <a:bodyPr bIns="45700" tIns="45700" lIns="91425" anchor="ctr" anchorCtr="0" rIns="91425">
            <a:spAutoFit/>
          </a:bodyPr>
          <a:lstStyle/>
          <a:p/>
        </p:txBody>
      </p:sp>
      <p:sp>
        <p:nvSpPr>
          <p:cNvPr name="Shape 35" id="35"/>
          <p:cNvSpPr txBox="1"/>
          <p:nvPr>
            <p:ph type="title"/>
          </p:nvPr>
        </p:nvSpPr>
        <p:spPr>
          <a:xfrm>
            <a:off y="274637" x="457200"/>
            <a:ext cy="1522199" cx="8229600"/>
          </a:xfrm>
          <a:prstGeom prst="rect">
            <a:avLst/>
          </a:prstGeom>
          <a:noFill/>
          <a:ln>
            <a:noFill/>
          </a:ln>
        </p:spPr>
        <p:txBody>
          <a:bodyPr bIns="91425" tIns="91425" lIns="91425" anchor="b" anchorCtr="0" rIns="91425"/>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p:txBody>
      </p:sp>
      <p:sp>
        <p:nvSpPr>
          <p:cNvPr name="Shape 36" id="36"/>
          <p:cNvSpPr txBox="1"/>
          <p:nvPr>
            <p:ph type="body" idx="1"/>
          </p:nvPr>
        </p:nvSpPr>
        <p:spPr>
          <a:xfrm>
            <a:off y="1947332" x="457200"/>
            <a:ext cy="4620299" cx="40302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37" id="37"/>
          <p:cNvSpPr txBox="1"/>
          <p:nvPr>
            <p:ph type="body" idx="2"/>
          </p:nvPr>
        </p:nvSpPr>
        <p:spPr>
          <a:xfrm>
            <a:off y="1949211" x="4656667"/>
            <a:ext cy="4620299" cx="40302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1.xml"/></Relationships>
</file>

<file path=ppt/slideMasters/_rels/slideMaster2.xml.rels><?xml version="1.0" encoding="UTF-8" standalone="yes"?><Relationships xmlns="http://schemas.openxmlformats.org/package/2006/relationships"><Relationship Type="http://schemas.openxmlformats.org/officeDocument/2006/relationships/slideLayout" Id="rId2" Target="../slideLayouts/slideLayout8.xml"/><Relationship Type="http://schemas.openxmlformats.org/officeDocument/2006/relationships/slideLayout" Id="rId1" Target="../slideLayouts/slideLayout7.xml"/><Relationship Type="http://schemas.openxmlformats.org/officeDocument/2006/relationships/slideLayout" Id="rId4" Target="../slideLayouts/slideLayout10.xml"/><Relationship Type="http://schemas.openxmlformats.org/officeDocument/2006/relationships/slideLayout" Id="rId3" Target="../slideLayouts/slideLayout9.xml"/><Relationship Type="http://schemas.openxmlformats.org/officeDocument/2006/relationships/slideLayout" Id="rId6" Target="../slideLayouts/slideLayout12.xml"/><Relationship Type="http://schemas.openxmlformats.org/officeDocument/2006/relationships/slideLayout" Id="rId5" Target="../slideLayouts/slideLayout11.xml"/><Relationship Type="http://schemas.openxmlformats.org/officeDocument/2006/relationships/theme" Id="rId7" Target="../theme/theme3.xml"/></Relationships>
</file>

<file path=ppt/slideMasters/_rels/slideMaster3.xml.rels><?xml version="1.0" encoding="UTF-8" standalone="yes"?><Relationships xmlns="http://schemas.openxmlformats.org/package/2006/relationships"><Relationship Type="http://schemas.openxmlformats.org/officeDocument/2006/relationships/slideLayout" Id="rId2" Target="../slideLayouts/slideLayout14.xml"/><Relationship Type="http://schemas.openxmlformats.org/officeDocument/2006/relationships/slideLayout" Id="rId1" Target="../slideLayouts/slideLayout13.xml"/><Relationship Type="http://schemas.openxmlformats.org/officeDocument/2006/relationships/slideLayout" Id="rId4" Target="../slideLayouts/slideLayout16.xml"/><Relationship Type="http://schemas.openxmlformats.org/officeDocument/2006/relationships/slideLayout" Id="rId3" Target="../slideLayouts/slideLayout15.xml"/><Relationship Type="http://schemas.openxmlformats.org/officeDocument/2006/relationships/slideLayout" Id="rId6" Target="../slideLayouts/slideLayout18.xml"/><Relationship Type="http://schemas.openxmlformats.org/officeDocument/2006/relationships/slideLayout" Id="rId5" Target="../slideLayouts/slideLayout17.xml"/><Relationship Type="http://schemas.openxmlformats.org/officeDocument/2006/relationships/theme" Id="rId7" Target="../theme/theme4.xml"/></Relationships>
</file>

<file path=ppt/slideMasters/_rels/slideMaster4.xml.rels><?xml version="1.0" encoding="UTF-8" standalone="yes"?><Relationships xmlns="http://schemas.openxmlformats.org/package/2006/relationships"><Relationship Type="http://schemas.openxmlformats.org/officeDocument/2006/relationships/slideLayout" Id="rId2" Target="../slideLayouts/slideLayout20.xml"/><Relationship Type="http://schemas.openxmlformats.org/officeDocument/2006/relationships/slideLayout" Id="rId1" Target="../slideLayouts/slideLayout19.xml"/><Relationship Type="http://schemas.openxmlformats.org/officeDocument/2006/relationships/slideLayout" Id="rId10" Target="../slideLayouts/slideLayout28.xml"/><Relationship Type="http://schemas.openxmlformats.org/officeDocument/2006/relationships/slideLayout" Id="rId4" Target="../slideLayouts/slideLayout22.xml"/><Relationship Type="http://schemas.openxmlformats.org/officeDocument/2006/relationships/theme" Id="rId11" Target="../theme/theme7.xml"/><Relationship Type="http://schemas.openxmlformats.org/officeDocument/2006/relationships/slideLayout" Id="rId3" Target="../slideLayouts/slideLayout21.xml"/><Relationship Type="http://schemas.openxmlformats.org/officeDocument/2006/relationships/slideLayout" Id="rId9" Target="../slideLayouts/slideLayout27.xml"/><Relationship Type="http://schemas.openxmlformats.org/officeDocument/2006/relationships/slideLayout" Id="rId6" Target="../slideLayouts/slideLayout24.xml"/><Relationship Type="http://schemas.openxmlformats.org/officeDocument/2006/relationships/slideLayout" Id="rId5" Target="../slideLayouts/slideLayout23.xml"/><Relationship Type="http://schemas.openxmlformats.org/officeDocument/2006/relationships/slideLayout" Id="rId8" Target="../slideLayouts/slideLayout26.xml"/><Relationship Type="http://schemas.openxmlformats.org/officeDocument/2006/relationships/slideLayout" Id="rId7" Target="../slideLayouts/slideLayout25.xml"/></Relationships>
</file>

<file path=ppt/slideMasters/_rels/slideMaster5.xml.rels><?xml version="1.0" encoding="UTF-8" standalone="yes"?><Relationships xmlns="http://schemas.openxmlformats.org/package/2006/relationships"><Relationship Type="http://schemas.openxmlformats.org/officeDocument/2006/relationships/slideLayout" Id="rId2" Target="../slideLayouts/slideLayout30.xml"/><Relationship Type="http://schemas.openxmlformats.org/officeDocument/2006/relationships/slideLayout" Id="rId1" Target="../slideLayouts/slideLayout29.xml"/><Relationship Type="http://schemas.openxmlformats.org/officeDocument/2006/relationships/slideLayout" Id="rId10" Target="../slideLayouts/slideLayout38.xml"/><Relationship Type="http://schemas.openxmlformats.org/officeDocument/2006/relationships/slideLayout" Id="rId4" Target="../slideLayouts/slideLayout32.xml"/><Relationship Type="http://schemas.openxmlformats.org/officeDocument/2006/relationships/theme" Id="rId11" Target="../theme/theme5.xml"/><Relationship Type="http://schemas.openxmlformats.org/officeDocument/2006/relationships/slideLayout" Id="rId3" Target="../slideLayouts/slideLayout31.xml"/><Relationship Type="http://schemas.openxmlformats.org/officeDocument/2006/relationships/slideLayout" Id="rId9" Target="../slideLayouts/slideLayout37.xml"/><Relationship Type="http://schemas.openxmlformats.org/officeDocument/2006/relationships/slideLayout" Id="rId6" Target="../slideLayouts/slideLayout34.xml"/><Relationship Type="http://schemas.openxmlformats.org/officeDocument/2006/relationships/slideLayout" Id="rId5" Target="../slideLayouts/slideLayout33.xml"/><Relationship Type="http://schemas.openxmlformats.org/officeDocument/2006/relationships/slideLayout" Id="rId8" Target="../slideLayouts/slideLayout36.xml"/><Relationship Type="http://schemas.openxmlformats.org/officeDocument/2006/relationships/slideLayout" Id="rId7"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1pPr>
            <a:lvl2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2pPr>
            <a:lvl3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3pPr>
            <a:lvl4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4pPr>
            <a:lvl5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5pPr>
            <a:lvl6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6pPr>
            <a:lvl7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7pPr>
            <a:lvl8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8pPr>
            <a:lvl9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9pPr>
          </a:lstStyle>
          <a:p/>
        </p:txBody>
      </p:sp>
      <p:sp>
        <p:nvSpPr>
          <p:cNvPr name="Shape 6" id="6"/>
          <p:cNvSpPr txBox="1"/>
          <p:nvPr>
            <p:ph type="body" idx="1"/>
          </p:nvPr>
        </p:nvSpPr>
        <p:spPr>
          <a:xfrm>
            <a:off y="1600200" x="457200"/>
            <a:ext cy="4967574" cx="8229600"/>
          </a:xfrm>
          <a:prstGeom prst="rect">
            <a:avLst/>
          </a:prstGeom>
          <a:noFill/>
          <a:ln>
            <a:noFill/>
          </a:ln>
        </p:spPr>
        <p:txBody>
          <a:bodyPr bIns="91425" tIns="91425" lIns="91425" anchor="t" anchorCtr="0" rIns="91425"/>
          <a:lstStyle>
            <a:lvl1pPr indent="-342900" algn="l" marL="342900" rtl="0">
              <a:spcBef>
                <a:spcPts val="600"/>
              </a:spcBef>
              <a:buClr>
                <a:schemeClr val="dk1"/>
              </a:buClr>
              <a:buSzPct val="166666"/>
              <a:buFont typeface="Arial"/>
              <a:buChar char="•"/>
              <a:defRPr i="0" baseline="0" strike="noStrike" sz="30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2" id="22"/>
        <p:cNvGrpSpPr/>
        <p:nvPr/>
      </p:nvGrpSpPr>
      <p:grpSpPr>
        <a:xfrm>
          <a:off y="0" x="0"/>
          <a:ext cy="0" cx="0"/>
          <a:chOff y="0" x="0"/>
          <a:chExt cy="0" cx="0"/>
        </a:xfrm>
      </p:grpSpPr>
      <p:sp>
        <p:nvSpPr>
          <p:cNvPr name="Shape 23" id="23"/>
          <p:cNvSpPr txBox="1"/>
          <p:nvPr>
            <p:ph type="title"/>
          </p:nvPr>
        </p:nvSpPr>
        <p:spPr>
          <a:xfrm>
            <a:off y="274637" x="457200"/>
            <a:ext cy="1522199" cx="8229600"/>
          </a:xfrm>
          <a:prstGeom prst="rect">
            <a:avLst/>
          </a:prstGeom>
          <a:noFill/>
          <a:ln>
            <a:noFill/>
          </a:ln>
        </p:spPr>
        <p:txBody>
          <a:bodyPr bIns="91425" tIns="91425" lIns="91425" anchor="b" anchorCtr="0" rIns="91425"/>
          <a:lstStyle>
            <a:lvl1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1pPr>
            <a:lvl2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2pPr>
            <a:lvl3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3pPr>
            <a:lvl4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4pPr>
            <a:lvl5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5pPr>
            <a:lvl6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6pPr>
            <a:lvl7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7pPr>
            <a:lvl8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8pPr>
            <a:lvl9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9pPr>
          </a:lstStyle>
          <a:p/>
        </p:txBody>
      </p:sp>
      <p:sp>
        <p:nvSpPr>
          <p:cNvPr name="Shape 24" id="24"/>
          <p:cNvSpPr txBox="1"/>
          <p:nvPr>
            <p:ph type="body" idx="1"/>
          </p:nvPr>
        </p:nvSpPr>
        <p:spPr>
          <a:xfrm>
            <a:off y="1947332" x="457200"/>
            <a:ext cy="4620299" cx="8229600"/>
          </a:xfrm>
          <a:prstGeom prst="rect">
            <a:avLst/>
          </a:prstGeom>
          <a:noFill/>
          <a:ln>
            <a:noFill/>
          </a:ln>
        </p:spPr>
        <p:txBody>
          <a:bodyPr bIns="91425" tIns="91425" lIns="91425" anchor="t" anchorCtr="0" rIns="91425"/>
          <a:lstStyle>
            <a:lvl1pPr indent="-342900" algn="l" marL="342900" rtl="0">
              <a:spcBef>
                <a:spcPts val="600"/>
              </a:spcBef>
              <a:buClr>
                <a:schemeClr val="dk2"/>
              </a:buClr>
              <a:buSzPct val="166666"/>
              <a:buFont typeface="Arial"/>
              <a:buChar char="•"/>
              <a:defRPr i="0" baseline="0" strike="noStrike" sz="3000" b="0" cap="none" u="none">
                <a:solidFill>
                  <a:schemeClr val="dk2"/>
                </a:solidFill>
                <a:latin typeface="Arial"/>
                <a:ea typeface="Arial"/>
                <a:cs typeface="Arial"/>
                <a:sym typeface="Arial"/>
              </a:defRPr>
            </a:lvl1pPr>
            <a:lvl2pPr indent="-285750" algn="l" marL="742950" rtl="0">
              <a:spcBef>
                <a:spcPts val="480"/>
              </a:spcBef>
              <a:buClr>
                <a:schemeClr val="dk2"/>
              </a:buClr>
              <a:buSzPct val="100000"/>
              <a:buFont typeface="Courier New"/>
              <a:buChar char="o"/>
              <a:defRPr i="0" baseline="0" strike="noStrike" sz="2400" b="0" cap="none" u="none">
                <a:solidFill>
                  <a:schemeClr val="dk2"/>
                </a:solidFill>
                <a:latin typeface="Arial"/>
                <a:ea typeface="Arial"/>
                <a:cs typeface="Arial"/>
                <a:sym typeface="Arial"/>
              </a:defRPr>
            </a:lvl2pPr>
            <a:lvl3pPr indent="-228600" algn="l" marL="1143000" rtl="0">
              <a:spcBef>
                <a:spcPts val="480"/>
              </a:spcBef>
              <a:buClr>
                <a:schemeClr val="dk2"/>
              </a:buClr>
              <a:buSzPct val="100000"/>
              <a:buFont typeface="Wingdings"/>
              <a:buChar char="§"/>
              <a:defRPr i="0" baseline="0" strike="noStrike" sz="2400" b="0" cap="none" u="none">
                <a:solidFill>
                  <a:schemeClr val="dk2"/>
                </a:solidFill>
                <a:latin typeface="Arial"/>
                <a:ea typeface="Arial"/>
                <a:cs typeface="Arial"/>
                <a:sym typeface="Arial"/>
              </a:defRPr>
            </a:lvl3pPr>
            <a:lvl4pPr indent="-228600" algn="l" marL="16002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4pPr>
            <a:lvl5pPr indent="-228600" algn="l" marL="20574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5pPr>
            <a:lvl6pPr indent="-228600" algn="l" marL="25146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6pPr>
            <a:lvl7pPr indent="-228600" algn="l" marL="29718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7pPr>
            <a:lvl8pPr indent="-228600" algn="l" marL="34290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8pPr>
            <a:lvl9pPr indent="-228600" algn="l" marL="38862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54" r:id="rId1"/>
    <p:sldLayoutId id="2147483655" r:id="rId2"/>
    <p:sldLayoutId id="2147483656" r:id="rId3"/>
    <p:sldLayoutId id="2147483657" r:id="rId4"/>
    <p:sldLayoutId id="2147483658" r:id="rId5"/>
    <p:sldLayoutId id="2147483659"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1"/>
            </a:gs>
            <a:gs pos="30000">
              <a:schemeClr val="lt1"/>
            </a:gs>
            <a:gs pos="100000">
              <a:schemeClr val="lt2"/>
            </a:gs>
          </a:gsLst>
          <a:path path="circle">
            <a:fillToRect r="50%" l="50%" b="50%" t="50%"/>
          </a:path>
          <a:tileRect/>
        </a:gradFill>
      </p:bgPr>
    </p:bg>
    <p:spTree>
      <p:nvGrpSpPr>
        <p:cNvPr name="Shape 45" id="45"/>
        <p:cNvGrpSpPr/>
        <p:nvPr/>
      </p:nvGrpSpPr>
      <p:grpSpPr>
        <a:xfrm>
          <a:off y="0" x="0"/>
          <a:ext cy="0" cx="0"/>
          <a:chOff y="0" x="0"/>
          <a:chExt cy="0" cx="0"/>
        </a:xfrm>
      </p:grpSpPr>
      <p:sp>
        <p:nvSpPr>
          <p:cNvPr name="Shape 46" id="46"/>
          <p:cNvSpPr txBox="1"/>
          <p:nvPr>
            <p:ph type="title"/>
          </p:nvPr>
        </p:nvSpPr>
        <p:spPr>
          <a:xfrm>
            <a:off y="274637" x="457200"/>
            <a:ext cy="1143000" cx="8229600"/>
          </a:xfrm>
          <a:prstGeom prst="rect">
            <a:avLst/>
          </a:prstGeom>
          <a:noFill/>
          <a:ln>
            <a:noFill/>
          </a:ln>
        </p:spPr>
        <p:txBody>
          <a:bodyPr bIns="91425" tIns="91425" lIns="91425" anchor="b" anchorCtr="0" rIns="91425"/>
          <a:lstStyle>
            <a:lvl1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1pPr>
            <a:lvl2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2pPr>
            <a:lvl3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3pPr>
            <a:lvl4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4pPr>
            <a:lvl5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5pPr>
            <a:lvl6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6pPr>
            <a:lvl7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7pPr>
            <a:lvl8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8pPr>
            <a:lvl9pPr indent="228600" algn="l" marL="0" rtl="0">
              <a:spcBef>
                <a:spcPts val="0"/>
              </a:spcBef>
              <a:buClr>
                <a:schemeClr val="dk1"/>
              </a:buClr>
              <a:buSzPct val="100000"/>
              <a:buFont typeface="Arial"/>
              <a:buNone/>
              <a:defRPr i="0" baseline="0" strike="noStrike" sz="3600" b="1" cap="none" u="none">
                <a:solidFill>
                  <a:schemeClr val="dk1"/>
                </a:solidFill>
                <a:latin typeface="Arial"/>
                <a:ea typeface="Arial"/>
                <a:cs typeface="Arial"/>
                <a:sym typeface="Arial"/>
              </a:defRPr>
            </a:lvl9pPr>
          </a:lstStyle>
          <a:p/>
        </p:txBody>
      </p:sp>
      <p:sp>
        <p:nvSpPr>
          <p:cNvPr name="Shape 47" id="47"/>
          <p:cNvSpPr txBox="1"/>
          <p:nvPr>
            <p:ph type="body" idx="1"/>
          </p:nvPr>
        </p:nvSpPr>
        <p:spPr>
          <a:xfrm>
            <a:off y="1600200" x="457200"/>
            <a:ext cy="4967700" cx="8229600"/>
          </a:xfrm>
          <a:prstGeom prst="rect">
            <a:avLst/>
          </a:prstGeom>
          <a:noFill/>
          <a:ln>
            <a:noFill/>
          </a:ln>
        </p:spPr>
        <p:txBody>
          <a:bodyPr bIns="91425" tIns="91425" lIns="91425" anchor="t" anchorCtr="0" rIns="91425"/>
          <a:lstStyle>
            <a:lvl1pPr indent="-342900" algn="l" marL="342900" rtl="0">
              <a:spcBef>
                <a:spcPts val="600"/>
              </a:spcBef>
              <a:buClr>
                <a:srgbClr val="000000"/>
              </a:buClr>
              <a:buSzPct val="166666"/>
              <a:buFont typeface="Arial"/>
              <a:buChar char="•"/>
              <a:defRPr i="0" baseline="0" strike="noStrike" sz="3000" b="0" cap="none" u="none">
                <a:solidFill>
                  <a:srgbClr val="000000"/>
                </a:solidFill>
                <a:latin typeface="Arial"/>
                <a:ea typeface="Arial"/>
                <a:cs typeface="Arial"/>
                <a:sym typeface="Arial"/>
              </a:defRPr>
            </a:lvl1pPr>
            <a:lvl2pPr indent="-285750" algn="l" marL="742950" rtl="0">
              <a:spcBef>
                <a:spcPts val="480"/>
              </a:spcBef>
              <a:buClr>
                <a:srgbClr val="000000"/>
              </a:buClr>
              <a:buSzPct val="100000"/>
              <a:buFont typeface="Courier New"/>
              <a:buChar char="o"/>
              <a:defRPr i="0" baseline="0" strike="noStrike" sz="2400" b="0" cap="none" u="none">
                <a:solidFill>
                  <a:srgbClr val="000000"/>
                </a:solidFill>
                <a:latin typeface="Arial"/>
                <a:ea typeface="Arial"/>
                <a:cs typeface="Arial"/>
                <a:sym typeface="Arial"/>
              </a:defRPr>
            </a:lvl2pPr>
            <a:lvl3pPr indent="-228600" algn="l" marL="1143000" rtl="0">
              <a:spcBef>
                <a:spcPts val="480"/>
              </a:spcBef>
              <a:buClr>
                <a:srgbClr val="000000"/>
              </a:buClr>
              <a:buSzPct val="100000"/>
              <a:buFont typeface="Wingdings"/>
              <a:buChar char="§"/>
              <a:defRPr i="0" baseline="0" strike="noStrike" sz="2400" b="0" cap="none" u="none">
                <a:solidFill>
                  <a:srgbClr val="000000"/>
                </a:solidFill>
                <a:latin typeface="Arial"/>
                <a:ea typeface="Arial"/>
                <a:cs typeface="Arial"/>
                <a:sym typeface="Arial"/>
              </a:defRPr>
            </a:lvl3pPr>
            <a:lvl4pPr indent="-228600" algn="l" marL="1600200" rtl="0">
              <a:spcBef>
                <a:spcPts val="360"/>
              </a:spcBef>
              <a:buClr>
                <a:srgbClr val="000000"/>
              </a:buClr>
              <a:buSzPct val="166666"/>
              <a:buFont typeface="Arial"/>
              <a:buChar char="•"/>
              <a:defRPr i="0" baseline="0" strike="noStrike" sz="1800" b="0" cap="none" u="none">
                <a:solidFill>
                  <a:srgbClr val="000000"/>
                </a:solidFill>
                <a:latin typeface="Arial"/>
                <a:ea typeface="Arial"/>
                <a:cs typeface="Arial"/>
                <a:sym typeface="Arial"/>
              </a:defRPr>
            </a:lvl4pPr>
            <a:lvl5pPr indent="-228600" algn="l" marL="2057400" rtl="0">
              <a:spcBef>
                <a:spcPts val="360"/>
              </a:spcBef>
              <a:buClr>
                <a:srgbClr val="000000"/>
              </a:buClr>
              <a:buSzPct val="100000"/>
              <a:buFont typeface="Courier New"/>
              <a:buChar char="o"/>
              <a:defRPr i="0" baseline="0" strike="noStrike" sz="1800" b="0" cap="none" u="none">
                <a:solidFill>
                  <a:srgbClr val="000000"/>
                </a:solidFill>
                <a:latin typeface="Arial"/>
                <a:ea typeface="Arial"/>
                <a:cs typeface="Arial"/>
                <a:sym typeface="Arial"/>
              </a:defRPr>
            </a:lvl5pPr>
            <a:lvl6pPr indent="-228600" algn="l" marL="2514600" rtl="0">
              <a:spcBef>
                <a:spcPts val="360"/>
              </a:spcBef>
              <a:buClr>
                <a:srgbClr val="000000"/>
              </a:buClr>
              <a:buSzPct val="100000"/>
              <a:buFont typeface="Wingdings"/>
              <a:buChar char="§"/>
              <a:defRPr i="0" baseline="0" strike="noStrike" sz="1800" b="0" cap="none" u="none">
                <a:solidFill>
                  <a:srgbClr val="000000"/>
                </a:solidFill>
                <a:latin typeface="Arial"/>
                <a:ea typeface="Arial"/>
                <a:cs typeface="Arial"/>
                <a:sym typeface="Arial"/>
              </a:defRPr>
            </a:lvl6pPr>
            <a:lvl7pPr indent="-228600" algn="l" marL="2971800" rtl="0">
              <a:spcBef>
                <a:spcPts val="360"/>
              </a:spcBef>
              <a:buClr>
                <a:srgbClr val="000000"/>
              </a:buClr>
              <a:buSzPct val="166666"/>
              <a:buFont typeface="Arial"/>
              <a:buChar char="•"/>
              <a:defRPr i="0" baseline="0" strike="noStrike" sz="1800" b="0" cap="none" u="none">
                <a:solidFill>
                  <a:srgbClr val="000000"/>
                </a:solidFill>
                <a:latin typeface="Arial"/>
                <a:ea typeface="Arial"/>
                <a:cs typeface="Arial"/>
                <a:sym typeface="Arial"/>
              </a:defRPr>
            </a:lvl7pPr>
            <a:lvl8pPr indent="-228600" algn="l" marL="3429000" rtl="0">
              <a:spcBef>
                <a:spcPts val="360"/>
              </a:spcBef>
              <a:buClr>
                <a:srgbClr val="000000"/>
              </a:buClr>
              <a:buSzPct val="100000"/>
              <a:buFont typeface="Courier New"/>
              <a:buChar char="o"/>
              <a:defRPr i="0" baseline="0" strike="noStrike" sz="1800" b="0" cap="none" u="none">
                <a:solidFill>
                  <a:srgbClr val="000000"/>
                </a:solidFill>
                <a:latin typeface="Arial"/>
                <a:ea typeface="Arial"/>
                <a:cs typeface="Arial"/>
                <a:sym typeface="Arial"/>
              </a:defRPr>
            </a:lvl8pPr>
            <a:lvl9pPr indent="-228600" algn="l" marL="3886200" rtl="0">
              <a:spcBef>
                <a:spcPts val="360"/>
              </a:spcBef>
              <a:buClr>
                <a:srgbClr val="000000"/>
              </a:buClr>
              <a:buSzPct val="100000"/>
              <a:buFont typeface="Wingdings"/>
              <a:buChar char="§"/>
              <a:defRPr i="0" baseline="0" strike="noStrike" sz="1800" b="0" cap="none" u="none">
                <a:solidFill>
                  <a:srgbClr val="000000"/>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60" r:id="rId1"/>
    <p:sldLayoutId id="2147483661" r:id="rId2"/>
    <p:sldLayoutId id="2147483662" r:id="rId3"/>
    <p:sldLayoutId id="2147483663" r:id="rId4"/>
    <p:sldLayoutId id="2147483664" r:id="rId5"/>
    <p:sldLayoutId id="2147483665"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63" id="63"/>
        <p:cNvGrpSpPr/>
        <p:nvPr/>
      </p:nvGrpSpPr>
      <p:grpSpPr>
        <a:xfrm>
          <a:off y="0" x="0"/>
          <a:ext cy="0" cx="0"/>
          <a:chOff y="0" x="0"/>
          <a:chExt cy="0" cx="0"/>
        </a:xfrm>
      </p:grpSpPr>
      <p:sp>
        <p:nvSpPr>
          <p:cNvPr name="Shape 64" id="64"/>
          <p:cNvSpPr txBox="1"/>
          <p:nvPr>
            <p:ph type="title"/>
          </p:nvPr>
        </p:nvSpPr>
        <p:spPr>
          <a:xfrm>
            <a:off y="274637" x="457200"/>
            <a:ext cy="901199" cx="6705599"/>
          </a:xfrm>
          <a:prstGeom prst="rect">
            <a:avLst/>
          </a:prstGeom>
          <a:noFill/>
          <a:ln>
            <a:noFill/>
          </a:ln>
        </p:spPr>
        <p:txBody>
          <a:bodyPr bIns="91425" tIns="91425" lIns="91425" anchor="b" anchorCtr="0" rIns="91425"/>
          <a:lstStyle>
            <a:lvl1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1pPr>
            <a:lvl2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2pPr>
            <a:lvl3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3pPr>
            <a:lvl4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4pPr>
            <a:lvl5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5pPr>
            <a:lvl6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6pPr>
            <a:lvl7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7pPr>
            <a:lvl8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8pPr>
            <a:lvl9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9pPr>
          </a:lstStyle>
          <a:p/>
        </p:txBody>
      </p:sp>
      <p:sp>
        <p:nvSpPr>
          <p:cNvPr name="Shape 65" id="65"/>
          <p:cNvSpPr txBox="1"/>
          <p:nvPr>
            <p:ph type="body" idx="1"/>
          </p:nvPr>
        </p:nvSpPr>
        <p:spPr>
          <a:xfrm>
            <a:off y="1295400" x="457200"/>
            <a:ext cy="4830899" cx="8229600"/>
          </a:xfrm>
          <a:prstGeom prst="rect">
            <a:avLst/>
          </a:prstGeom>
          <a:noFill/>
          <a:ln>
            <a:noFill/>
          </a:ln>
        </p:spPr>
        <p:txBody>
          <a:bodyPr bIns="91425" tIns="91425" lIns="91425" anchor="t" anchorCtr="0" rIns="91425"/>
          <a:lstStyle>
            <a:lvl1pPr indent="-342900" algn="l" marL="342900" rtl="0">
              <a:spcBef>
                <a:spcPts val="480"/>
              </a:spcBef>
              <a:buClr>
                <a:schemeClr val="dk1"/>
              </a:buClr>
              <a:buSzPct val="166666"/>
              <a:buFont typeface="Arial"/>
              <a:buChar char="•"/>
              <a:defRPr i="0" baseline="0" strike="noStrike" sz="24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
        <p:nvSpPr>
          <p:cNvPr name="Shape 66" id="66"/>
          <p:cNvSpPr txBox="1"/>
          <p:nvPr>
            <p:ph type="ftr" idx="11"/>
          </p:nvPr>
        </p:nvSpPr>
        <p:spPr>
          <a:xfrm>
            <a:off y="6356350" x="5791200"/>
            <a:ext cy="365099" cx="2895600"/>
          </a:xfrm>
          <a:prstGeom prst="rect">
            <a:avLst/>
          </a:prstGeom>
          <a:noFill/>
          <a:ln>
            <a:noFill/>
          </a:ln>
        </p:spPr>
        <p:txBody>
          <a:bodyPr bIns="91425" tIns="91425" lIns="91425" anchor="t" anchorCtr="0" rIns="91425"/>
          <a:lstStyle>
            <a:lvl1pPr indent="0" algn="r" marL="0" rtl="0">
              <a:defRPr i="0" baseline="0" strike="noStrike" sz="700" b="0" cap="none" u="none">
                <a:solidFill>
                  <a:schemeClr val="lt2"/>
                </a:solidFill>
                <a:latin typeface="Arial"/>
                <a:ea typeface="Arial"/>
                <a:cs typeface="Arial"/>
                <a:sym typeface="Arial"/>
              </a:defRPr>
            </a:lvl1pPr>
            <a:lvl2pPr indent="0" algn="r" marL="0" rtl="0">
              <a:defRPr i="0" baseline="0" strike="noStrike" sz="700" b="0" cap="none" u="none">
                <a:solidFill>
                  <a:schemeClr val="lt2"/>
                </a:solidFill>
                <a:latin typeface="Arial"/>
                <a:ea typeface="Arial"/>
                <a:cs typeface="Arial"/>
                <a:sym typeface="Arial"/>
              </a:defRPr>
            </a:lvl2pPr>
            <a:lvl3pPr indent="0" algn="r" marL="0" rtl="0">
              <a:defRPr i="0" baseline="0" strike="noStrike" sz="700" b="0" cap="none" u="none">
                <a:solidFill>
                  <a:schemeClr val="lt2"/>
                </a:solidFill>
                <a:latin typeface="Arial"/>
                <a:ea typeface="Arial"/>
                <a:cs typeface="Arial"/>
                <a:sym typeface="Arial"/>
              </a:defRPr>
            </a:lvl3pPr>
            <a:lvl4pPr indent="0" algn="r" marL="0" rtl="0">
              <a:defRPr i="0" baseline="0" strike="noStrike" sz="700" b="0" cap="none" u="none">
                <a:solidFill>
                  <a:schemeClr val="lt2"/>
                </a:solidFill>
                <a:latin typeface="Arial"/>
                <a:ea typeface="Arial"/>
                <a:cs typeface="Arial"/>
                <a:sym typeface="Arial"/>
              </a:defRPr>
            </a:lvl4pPr>
            <a:lvl5pPr indent="0" algn="r" marL="0" rtl="0">
              <a:defRPr i="0" baseline="0" strike="noStrike" sz="700" b="0" cap="none" u="none">
                <a:solidFill>
                  <a:schemeClr val="lt2"/>
                </a:solidFill>
                <a:latin typeface="Arial"/>
                <a:ea typeface="Arial"/>
                <a:cs typeface="Arial"/>
                <a:sym typeface="Arial"/>
              </a:defRPr>
            </a:lvl5pPr>
            <a:lvl6pPr indent="0" algn="r" marL="0" rtl="0">
              <a:defRPr i="0" baseline="0" strike="noStrike" sz="700" b="0" cap="none" u="none">
                <a:solidFill>
                  <a:schemeClr val="lt2"/>
                </a:solidFill>
                <a:latin typeface="Arial"/>
                <a:ea typeface="Arial"/>
                <a:cs typeface="Arial"/>
                <a:sym typeface="Arial"/>
              </a:defRPr>
            </a:lvl6pPr>
            <a:lvl7pPr indent="0" algn="r" marL="0" rtl="0">
              <a:defRPr i="0" baseline="0" strike="noStrike" sz="700" b="0" cap="none" u="none">
                <a:solidFill>
                  <a:schemeClr val="lt2"/>
                </a:solidFill>
                <a:latin typeface="Arial"/>
                <a:ea typeface="Arial"/>
                <a:cs typeface="Arial"/>
                <a:sym typeface="Arial"/>
              </a:defRPr>
            </a:lvl7pPr>
            <a:lvl8pPr indent="0" algn="r" marL="0" rtl="0">
              <a:defRPr i="0" baseline="0" strike="noStrike" sz="700" b="0" cap="none" u="none">
                <a:solidFill>
                  <a:schemeClr val="lt2"/>
                </a:solidFill>
                <a:latin typeface="Arial"/>
                <a:ea typeface="Arial"/>
                <a:cs typeface="Arial"/>
                <a:sym typeface="Arial"/>
              </a:defRPr>
            </a:lvl8pPr>
            <a:lvl9pPr indent="0" algn="r" marL="0" rtl="0">
              <a:defRPr i="0" baseline="0" strike="noStrike" sz="700" b="0" cap="none" u="none">
                <a:solidFill>
                  <a:schemeClr val="lt2"/>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273" id="273"/>
        <p:cNvGrpSpPr/>
        <p:nvPr/>
      </p:nvGrpSpPr>
      <p:grpSpPr>
        <a:xfrm>
          <a:off y="0" x="0"/>
          <a:ext cy="0" cx="0"/>
          <a:chOff y="0" x="0"/>
          <a:chExt cy="0" cx="0"/>
        </a:xfrm>
      </p:grpSpPr>
      <p:sp>
        <p:nvSpPr>
          <p:cNvPr name="Shape 274" id="274"/>
          <p:cNvSpPr txBox="1"/>
          <p:nvPr>
            <p:ph type="title"/>
          </p:nvPr>
        </p:nvSpPr>
        <p:spPr>
          <a:xfrm>
            <a:off y="274637" x="457200"/>
            <a:ext cy="901199" cx="6705599"/>
          </a:xfrm>
          <a:prstGeom prst="rect">
            <a:avLst/>
          </a:prstGeom>
          <a:noFill/>
          <a:ln>
            <a:noFill/>
          </a:ln>
        </p:spPr>
        <p:txBody>
          <a:bodyPr bIns="91425" tIns="91425" lIns="91425" anchor="b" anchorCtr="0" rIns="91425"/>
          <a:lstStyle>
            <a:lvl1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1pPr>
            <a:lvl2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2pPr>
            <a:lvl3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3pPr>
            <a:lvl4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4pPr>
            <a:lvl5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5pPr>
            <a:lvl6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6pPr>
            <a:lvl7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7pPr>
            <a:lvl8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8pPr>
            <a:lvl9pPr indent="228600" algn="l" marL="0" rtl="0">
              <a:spcBef>
                <a:spcPts val="0"/>
              </a:spcBef>
              <a:buClr>
                <a:schemeClr val="dk2"/>
              </a:buClr>
              <a:buSzPct val="100000"/>
              <a:buFont typeface="Arial"/>
              <a:buNone/>
              <a:defRPr i="0" baseline="0" strike="noStrike" sz="3600" b="1" cap="none" u="none">
                <a:solidFill>
                  <a:schemeClr val="dk2"/>
                </a:solidFill>
                <a:latin typeface="Arial"/>
                <a:ea typeface="Arial"/>
                <a:cs typeface="Arial"/>
                <a:sym typeface="Arial"/>
              </a:defRPr>
            </a:lvl9pPr>
          </a:lstStyle>
          <a:p/>
        </p:txBody>
      </p:sp>
      <p:sp>
        <p:nvSpPr>
          <p:cNvPr name="Shape 275" id="275"/>
          <p:cNvSpPr txBox="1"/>
          <p:nvPr>
            <p:ph type="body" idx="1"/>
          </p:nvPr>
        </p:nvSpPr>
        <p:spPr>
          <a:xfrm>
            <a:off y="1295400" x="457200"/>
            <a:ext cy="4830899" cx="8229600"/>
          </a:xfrm>
          <a:prstGeom prst="rect">
            <a:avLst/>
          </a:prstGeom>
          <a:noFill/>
          <a:ln>
            <a:noFill/>
          </a:ln>
        </p:spPr>
        <p:txBody>
          <a:bodyPr bIns="91425" tIns="91425" lIns="91425" anchor="t" anchorCtr="0" rIns="91425"/>
          <a:lstStyle>
            <a:lvl1pPr indent="-342900" algn="l" marL="342900" rtl="0">
              <a:spcBef>
                <a:spcPts val="480"/>
              </a:spcBef>
              <a:buClr>
                <a:schemeClr val="dk1"/>
              </a:buClr>
              <a:buSzPct val="166666"/>
              <a:buFont typeface="Arial"/>
              <a:buChar char="•"/>
              <a:defRPr i="0" baseline="0" strike="noStrike" sz="2400" b="0" cap="none" u="none">
                <a:solidFill>
                  <a:schemeClr val="dk1"/>
                </a:solidFill>
                <a:latin typeface="Arial"/>
                <a:ea typeface="Arial"/>
                <a:cs typeface="Arial"/>
                <a:sym typeface="Arial"/>
              </a:defRPr>
            </a:lvl1pPr>
            <a:lvl2pPr indent="-285750" algn="l" marL="742950" rtl="0">
              <a:spcBef>
                <a:spcPts val="480"/>
              </a:spcBef>
              <a:buClr>
                <a:schemeClr val="dk1"/>
              </a:buClr>
              <a:buSzPct val="100000"/>
              <a:buFont typeface="Courier New"/>
              <a:buChar char="o"/>
              <a:defRPr i="0" baseline="0" strike="noStrike" sz="2400" b="0" cap="none" u="none">
                <a:solidFill>
                  <a:schemeClr val="dk1"/>
                </a:solidFill>
                <a:latin typeface="Arial"/>
                <a:ea typeface="Arial"/>
                <a:cs typeface="Arial"/>
                <a:sym typeface="Arial"/>
              </a:defRPr>
            </a:lvl2pPr>
            <a:lvl3pPr indent="-228600" algn="l" marL="1143000" rtl="0">
              <a:spcBef>
                <a:spcPts val="480"/>
              </a:spcBef>
              <a:buClr>
                <a:schemeClr val="dk1"/>
              </a:buClr>
              <a:buSzPct val="100000"/>
              <a:buFont typeface="Wingdings"/>
              <a:buChar char="§"/>
              <a:defRPr i="0" baseline="0" strike="noStrike" sz="2400" b="0" cap="none" u="none">
                <a:solidFill>
                  <a:schemeClr val="dk1"/>
                </a:solidFill>
                <a:latin typeface="Arial"/>
                <a:ea typeface="Arial"/>
                <a:cs typeface="Arial"/>
                <a:sym typeface="Arial"/>
              </a:defRPr>
            </a:lvl3pPr>
            <a:lvl4pPr indent="-228600" algn="l" marL="16002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4pPr>
            <a:lvl5pPr indent="-228600" algn="l" marL="20574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5pPr>
            <a:lvl6pPr indent="-228600" algn="l" marL="25146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6pPr>
            <a:lvl7pPr indent="-228600" algn="l" marL="2971800" rtl="0">
              <a:spcBef>
                <a:spcPts val="360"/>
              </a:spcBef>
              <a:buClr>
                <a:schemeClr val="dk1"/>
              </a:buClr>
              <a:buSzPct val="166666"/>
              <a:buFont typeface="Arial"/>
              <a:buChar char="•"/>
              <a:defRPr i="0" baseline="0" strike="noStrike" sz="1800" b="0" cap="none" u="none">
                <a:solidFill>
                  <a:schemeClr val="dk1"/>
                </a:solidFill>
                <a:latin typeface="Arial"/>
                <a:ea typeface="Arial"/>
                <a:cs typeface="Arial"/>
                <a:sym typeface="Arial"/>
              </a:defRPr>
            </a:lvl7pPr>
            <a:lvl8pPr indent="-228600" algn="l" marL="3429000" rtl="0">
              <a:spcBef>
                <a:spcPts val="360"/>
              </a:spcBef>
              <a:buClr>
                <a:schemeClr val="dk1"/>
              </a:buClr>
              <a:buSzPct val="100000"/>
              <a:buFont typeface="Courier New"/>
              <a:buChar char="o"/>
              <a:defRPr i="0" baseline="0" strike="noStrike" sz="1800" b="0" cap="none" u="none">
                <a:solidFill>
                  <a:schemeClr val="dk1"/>
                </a:solidFill>
                <a:latin typeface="Arial"/>
                <a:ea typeface="Arial"/>
                <a:cs typeface="Arial"/>
                <a:sym typeface="Arial"/>
              </a:defRPr>
            </a:lvl8pPr>
            <a:lvl9pPr indent="-228600" algn="l" marL="3886200" rtl="0">
              <a:spcBef>
                <a:spcPts val="360"/>
              </a:spcBef>
              <a:buClr>
                <a:schemeClr val="dk1"/>
              </a:buClr>
              <a:buSzPct val="100000"/>
              <a:buFont typeface="Wingdings"/>
              <a:buChar char="§"/>
              <a:defRPr i="0" baseline="0" strike="noStrike" sz="1800" b="0" cap="none" u="none">
                <a:solidFill>
                  <a:schemeClr val="dk1"/>
                </a:solidFill>
                <a:latin typeface="Arial"/>
                <a:ea typeface="Arial"/>
                <a:cs typeface="Arial"/>
                <a:sym typeface="Arial"/>
              </a:defRPr>
            </a:lvl9pPr>
          </a:lstStyle>
          <a:p/>
        </p:txBody>
      </p:sp>
      <p:sp>
        <p:nvSpPr>
          <p:cNvPr name="Shape 276" id="276"/>
          <p:cNvSpPr txBox="1"/>
          <p:nvPr>
            <p:ph type="ftr" idx="11"/>
          </p:nvPr>
        </p:nvSpPr>
        <p:spPr>
          <a:xfrm>
            <a:off y="6356350" x="5791200"/>
            <a:ext cy="365099" cx="2895600"/>
          </a:xfrm>
          <a:prstGeom prst="rect">
            <a:avLst/>
          </a:prstGeom>
          <a:noFill/>
          <a:ln>
            <a:noFill/>
          </a:ln>
        </p:spPr>
        <p:txBody>
          <a:bodyPr bIns="91425" tIns="91425" lIns="91425" anchor="t" anchorCtr="0" rIns="91425"/>
          <a:lstStyle>
            <a:lvl1pPr indent="0" algn="r" marL="0" rtl="0">
              <a:defRPr i="0" baseline="0" strike="noStrike" sz="700" b="0" cap="none" u="none">
                <a:solidFill>
                  <a:schemeClr val="lt2"/>
                </a:solidFill>
                <a:latin typeface="Arial"/>
                <a:ea typeface="Arial"/>
                <a:cs typeface="Arial"/>
                <a:sym typeface="Arial"/>
              </a:defRPr>
            </a:lvl1pPr>
            <a:lvl2pPr indent="0" algn="r" marL="0" rtl="0">
              <a:defRPr i="0" baseline="0" strike="noStrike" sz="700" b="0" cap="none" u="none">
                <a:solidFill>
                  <a:schemeClr val="lt2"/>
                </a:solidFill>
                <a:latin typeface="Arial"/>
                <a:ea typeface="Arial"/>
                <a:cs typeface="Arial"/>
                <a:sym typeface="Arial"/>
              </a:defRPr>
            </a:lvl2pPr>
            <a:lvl3pPr indent="0" algn="r" marL="0" rtl="0">
              <a:defRPr i="0" baseline="0" strike="noStrike" sz="700" b="0" cap="none" u="none">
                <a:solidFill>
                  <a:schemeClr val="lt2"/>
                </a:solidFill>
                <a:latin typeface="Arial"/>
                <a:ea typeface="Arial"/>
                <a:cs typeface="Arial"/>
                <a:sym typeface="Arial"/>
              </a:defRPr>
            </a:lvl3pPr>
            <a:lvl4pPr indent="0" algn="r" marL="0" rtl="0">
              <a:defRPr i="0" baseline="0" strike="noStrike" sz="700" b="0" cap="none" u="none">
                <a:solidFill>
                  <a:schemeClr val="lt2"/>
                </a:solidFill>
                <a:latin typeface="Arial"/>
                <a:ea typeface="Arial"/>
                <a:cs typeface="Arial"/>
                <a:sym typeface="Arial"/>
              </a:defRPr>
            </a:lvl4pPr>
            <a:lvl5pPr indent="0" algn="r" marL="0" rtl="0">
              <a:defRPr i="0" baseline="0" strike="noStrike" sz="700" b="0" cap="none" u="none">
                <a:solidFill>
                  <a:schemeClr val="lt2"/>
                </a:solidFill>
                <a:latin typeface="Arial"/>
                <a:ea typeface="Arial"/>
                <a:cs typeface="Arial"/>
                <a:sym typeface="Arial"/>
              </a:defRPr>
            </a:lvl5pPr>
            <a:lvl6pPr indent="0" algn="r" marL="0" rtl="0">
              <a:defRPr i="0" baseline="0" strike="noStrike" sz="700" b="0" cap="none" u="none">
                <a:solidFill>
                  <a:schemeClr val="lt2"/>
                </a:solidFill>
                <a:latin typeface="Arial"/>
                <a:ea typeface="Arial"/>
                <a:cs typeface="Arial"/>
                <a:sym typeface="Arial"/>
              </a:defRPr>
            </a:lvl6pPr>
            <a:lvl7pPr indent="0" algn="r" marL="0" rtl="0">
              <a:defRPr i="0" baseline="0" strike="noStrike" sz="700" b="0" cap="none" u="none">
                <a:solidFill>
                  <a:schemeClr val="lt2"/>
                </a:solidFill>
                <a:latin typeface="Arial"/>
                <a:ea typeface="Arial"/>
                <a:cs typeface="Arial"/>
                <a:sym typeface="Arial"/>
              </a:defRPr>
            </a:lvl7pPr>
            <a:lvl8pPr indent="0" algn="r" marL="0" rtl="0">
              <a:defRPr i="0" baseline="0" strike="noStrike" sz="700" b="0" cap="none" u="none">
                <a:solidFill>
                  <a:schemeClr val="lt2"/>
                </a:solidFill>
                <a:latin typeface="Arial"/>
                <a:ea typeface="Arial"/>
                <a:cs typeface="Arial"/>
                <a:sym typeface="Arial"/>
              </a:defRPr>
            </a:lvl8pPr>
            <a:lvl9pPr indent="0" algn="r" marL="0" rtl="0">
              <a:defRPr i="0" baseline="0" strike="noStrike" sz="700" b="0" cap="none" u="none">
                <a:solidFill>
                  <a:schemeClr val="lt2"/>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 Type="http://schemas.openxmlformats.org/officeDocument/2006/relationships/image" Id="rId3" Target="../media/image03.jpg"/></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 Type="http://schemas.openxmlformats.org/officeDocument/2006/relationships/image" Id="rId3" Target="../media/image00.png"/></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 Type="http://schemas.openxmlformats.org/officeDocument/2006/relationships/image" Id="rId3" Target="../media/image02.png"/></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 Type="http://schemas.openxmlformats.org/officeDocument/2006/relationships/image" Id="rId3" Target="../media/image15.png"/></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 Type="http://schemas.openxmlformats.org/officeDocument/2006/relationships/image" Id="rId3" Target="../media/image18.png"/></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 Type="http://schemas.openxmlformats.org/officeDocument/2006/relationships/image" Id="rId4" Target="../media/image09.jpg"/><Relationship Type="http://schemas.openxmlformats.org/officeDocument/2006/relationships/image" Id="rId3" Target="../media/image04.jpg"/></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 Type="http://schemas.openxmlformats.org/officeDocument/2006/relationships/image" Id="rId3" Target="../media/image07.jpg"/></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 Type="http://schemas.openxmlformats.org/officeDocument/2006/relationships/image" Id="rId3" Target="../media/image08.jpg"/></Relationships>
</file>

<file path=ppt/slides/_rels/slide19.xml.rels><?xml version="1.0" encoding="UTF-8" standalone="yes"?><Relationships xmlns="http://schemas.openxmlformats.org/package/2006/relationships"><Relationship Type="http://schemas.openxmlformats.org/officeDocument/2006/relationships/notesSlide" Id="rId2" Target="../notesSlides/notesSlide19.xml"/><Relationship Type="http://schemas.openxmlformats.org/officeDocument/2006/relationships/slideLayout" Id="rId1" Target="../slideLayouts/slideLayout2.xml"/><Relationship Type="http://schemas.openxmlformats.org/officeDocument/2006/relationships/image" Id="rId3" Target="../media/image14.png"/></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4.xml"/></Relationships>
</file>

<file path=ppt/slides/_rels/slide20.xml.rels><?xml version="1.0" encoding="UTF-8" standalone="yes"?><Relationships xmlns="http://schemas.openxmlformats.org/package/2006/relationships"><Relationship Type="http://schemas.openxmlformats.org/officeDocument/2006/relationships/notesSlide" Id="rId2" Target="../notesSlides/notesSlide20.xml"/><Relationship Type="http://schemas.openxmlformats.org/officeDocument/2006/relationships/slideLayout" Id="rId1" Target="../slideLayouts/slideLayout2.xml"/></Relationships>
</file>

<file path=ppt/slides/_rels/slide21.xml.rels><?xml version="1.0" encoding="UTF-8" standalone="yes"?><Relationships xmlns="http://schemas.openxmlformats.org/package/2006/relationships"><Relationship Type="http://schemas.openxmlformats.org/officeDocument/2006/relationships/notesSlide" Id="rId2" Target="../notesSlides/notesSlide21.xml"/><Relationship Type="http://schemas.openxmlformats.org/officeDocument/2006/relationships/slideLayout" Id="rId1" Target="../slideLayouts/slideLayout2.xml"/></Relationships>
</file>

<file path=ppt/slides/_rels/slide22.xml.rels><?xml version="1.0" encoding="UTF-8" standalone="yes"?><Relationships xmlns="http://schemas.openxmlformats.org/package/2006/relationships"><Relationship Type="http://schemas.openxmlformats.org/officeDocument/2006/relationships/notesSlide" Id="rId2" Target="../notesSlides/notesSlide22.xml"/><Relationship Type="http://schemas.openxmlformats.org/officeDocument/2006/relationships/slideLayout" Id="rId1" Target="../slideLayouts/slideLayout2.xml"/><Relationship Type="http://schemas.openxmlformats.org/officeDocument/2006/relationships/image" Id="rId3" Target="../media/image11.png"/></Relationships>
</file>

<file path=ppt/slides/_rels/slide23.xml.rels><?xml version="1.0" encoding="UTF-8" standalone="yes"?><Relationships xmlns="http://schemas.openxmlformats.org/package/2006/relationships"><Relationship Type="http://schemas.openxmlformats.org/officeDocument/2006/relationships/notesSlide" Id="rId2" Target="../notesSlides/notesSlide23.xml"/><Relationship Type="http://schemas.openxmlformats.org/officeDocument/2006/relationships/slideLayout" Id="rId1" Target="../slideLayouts/slideLayout2.xml"/></Relationships>
</file>

<file path=ppt/slides/_rels/slide24.xml.rels><?xml version="1.0" encoding="UTF-8" standalone="yes"?><Relationships xmlns="http://schemas.openxmlformats.org/package/2006/relationships"><Relationship Type="http://schemas.openxmlformats.org/officeDocument/2006/relationships/notesSlide" Id="rId2" Target="../notesSlides/notesSlide24.xml"/><Relationship Type="http://schemas.openxmlformats.org/officeDocument/2006/relationships/slideLayout" Id="rId1" Target="../slideLayouts/slideLayout2.xml"/><Relationship Type="http://schemas.openxmlformats.org/officeDocument/2006/relationships/image" Id="rId3" Target="../media/image10.jpg"/></Relationships>
</file>

<file path=ppt/slides/_rels/slide25.xml.rels><?xml version="1.0" encoding="UTF-8" standalone="yes"?><Relationships xmlns="http://schemas.openxmlformats.org/package/2006/relationships"><Relationship Type="http://schemas.openxmlformats.org/officeDocument/2006/relationships/notesSlide" Id="rId2" Target="../notesSlides/notesSlide25.xml"/><Relationship Type="http://schemas.openxmlformats.org/officeDocument/2006/relationships/slideLayout" Id="rId1" Target="../slideLayouts/slideLayout2.xml"/></Relationships>
</file>

<file path=ppt/slides/_rels/slide26.xml.rels><?xml version="1.0" encoding="UTF-8" standalone="yes"?><Relationships xmlns="http://schemas.openxmlformats.org/package/2006/relationships"><Relationship Type="http://schemas.openxmlformats.org/officeDocument/2006/relationships/notesSlide" Id="rId2" Target="../notesSlides/notesSlide26.xml"/><Relationship Type="http://schemas.openxmlformats.org/officeDocument/2006/relationships/slideLayout" Id="rId1" Target="../slideLayouts/slideLayout2.xml"/></Relationships>
</file>

<file path=ppt/slides/_rels/slide27.xml.rels><?xml version="1.0" encoding="UTF-8" standalone="yes"?><Relationships xmlns="http://schemas.openxmlformats.org/package/2006/relationships"><Relationship Type="http://schemas.openxmlformats.org/officeDocument/2006/relationships/notesSlide" Id="rId2" Target="../notesSlides/notesSlide27.xml"/><Relationship Type="http://schemas.openxmlformats.org/officeDocument/2006/relationships/slideLayout" Id="rId1" Target="../slideLayouts/slideLayout2.xml"/><Relationship Type="http://schemas.openxmlformats.org/officeDocument/2006/relationships/image" Id="rId3" Target="../media/image17.png"/></Relationships>
</file>

<file path=ppt/slides/_rels/slide28.xml.rels><?xml version="1.0" encoding="UTF-8" standalone="yes"?><Relationships xmlns="http://schemas.openxmlformats.org/package/2006/relationships"><Relationship Type="http://schemas.openxmlformats.org/officeDocument/2006/relationships/notesSlide" Id="rId2" Target="../notesSlides/notesSlide28.xml"/><Relationship Type="http://schemas.openxmlformats.org/officeDocument/2006/relationships/slideLayout" Id="rId1" Target="../slideLayouts/slideLayout2.xml"/></Relationships>
</file>

<file path=ppt/slides/_rels/slide29.xml.rels><?xml version="1.0" encoding="UTF-8" standalone="yes"?><Relationships xmlns="http://schemas.openxmlformats.org/package/2006/relationships"><Relationship Type="http://schemas.openxmlformats.org/officeDocument/2006/relationships/notesSlide" Id="rId2" Target="../notesSlides/notesSlide29.xml"/><Relationship Type="http://schemas.openxmlformats.org/officeDocument/2006/relationships/slideLayout" Id="rId1" Target="../slideLayouts/slideLayout2.xml"/></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4.xml"/></Relationships>
</file>

<file path=ppt/slides/_rels/slide30.xml.rels><?xml version="1.0" encoding="UTF-8" standalone="yes"?><Relationships xmlns="http://schemas.openxmlformats.org/package/2006/relationships"><Relationship Type="http://schemas.openxmlformats.org/officeDocument/2006/relationships/notesSlide" Id="rId2" Target="../notesSlides/notesSlide30.xml"/><Relationship Type="http://schemas.openxmlformats.org/officeDocument/2006/relationships/slideLayout" Id="rId1" Target="../slideLayouts/slideLayout2.xml"/></Relationships>
</file>

<file path=ppt/slides/_rels/slide31.xml.rels><?xml version="1.0" encoding="UTF-8" standalone="yes"?><Relationships xmlns="http://schemas.openxmlformats.org/package/2006/relationships"><Relationship Type="http://schemas.openxmlformats.org/officeDocument/2006/relationships/notesSlide" Id="rId2" Target="../notesSlides/notesSlide31.xml"/><Relationship Type="http://schemas.openxmlformats.org/officeDocument/2006/relationships/slideLayout" Id="rId1" Target="../slideLayouts/slideLayout2.xml"/></Relationships>
</file>

<file path=ppt/slides/_rels/slide32.xml.rels><?xml version="1.0" encoding="UTF-8" standalone="yes"?><Relationships xmlns="http://schemas.openxmlformats.org/package/2006/relationships"><Relationship Type="http://schemas.openxmlformats.org/officeDocument/2006/relationships/notesSlide" Id="rId2" Target="../notesSlides/notesSlide32.xml"/><Relationship Type="http://schemas.openxmlformats.org/officeDocument/2006/relationships/slideLayout" Id="rId1" Target="../slideLayouts/slideLayout2.xml"/><Relationship Type="http://schemas.openxmlformats.org/officeDocument/2006/relationships/image" Id="rId3" Target="../media/image06.gif"/></Relationships>
</file>

<file path=ppt/slides/_rels/slide33.xml.rels><?xml version="1.0" encoding="UTF-8" standalone="yes"?><Relationships xmlns="http://schemas.openxmlformats.org/package/2006/relationships"><Relationship Type="http://schemas.openxmlformats.org/officeDocument/2006/relationships/notesSlide" Id="rId2" Target="../notesSlides/notesSlide33.xml"/><Relationship Type="http://schemas.openxmlformats.org/officeDocument/2006/relationships/slideLayout" Id="rId1" Target="../slideLayouts/slideLayout2.xml"/><Relationship Type="http://schemas.openxmlformats.org/officeDocument/2006/relationships/image" Id="rId3" Target="../media/image16.jpg"/></Relationships>
</file>

<file path=ppt/slides/_rels/slide34.xml.rels><?xml version="1.0" encoding="UTF-8" standalone="yes"?><Relationships xmlns="http://schemas.openxmlformats.org/package/2006/relationships"><Relationship Type="http://schemas.openxmlformats.org/officeDocument/2006/relationships/notesSlide" Id="rId2" Target="../notesSlides/notesSlide34.xml"/><Relationship Type="http://schemas.openxmlformats.org/officeDocument/2006/relationships/slideLayout" Id="rId1" Target="../slideLayouts/slideLayout2.xml"/></Relationships>
</file>

<file path=ppt/slides/_rels/slide35.xml.rels><?xml version="1.0" encoding="UTF-8" standalone="yes"?><Relationships xmlns="http://schemas.openxmlformats.org/package/2006/relationships"><Relationship Type="http://schemas.openxmlformats.org/officeDocument/2006/relationships/notesSlide" Id="rId2" Target="../notesSlides/notesSlide35.xml"/><Relationship Type="http://schemas.openxmlformats.org/officeDocument/2006/relationships/slideLayout" Id="rId1" Target="../slideLayouts/slideLayout2.xml"/></Relationships>
</file>

<file path=ppt/slides/_rels/slide36.xml.rels><?xml version="1.0" encoding="UTF-8" standalone="yes"?><Relationships xmlns="http://schemas.openxmlformats.org/package/2006/relationships"><Relationship Type="http://schemas.openxmlformats.org/officeDocument/2006/relationships/notesSlide" Id="rId2" Target="../notesSlides/notesSlide36.xml"/><Relationship Type="http://schemas.openxmlformats.org/officeDocument/2006/relationships/slideLayout" Id="rId1" Target="../slideLayouts/slideLayout2.xml"/></Relationships>
</file>

<file path=ppt/slides/_rels/slide37.xml.rels><?xml version="1.0" encoding="UTF-8" standalone="yes"?><Relationships xmlns="http://schemas.openxmlformats.org/package/2006/relationships"><Relationship Type="http://schemas.openxmlformats.org/officeDocument/2006/relationships/notesSlide" Id="rId2" Target="../notesSlides/notesSlide37.xml"/><Relationship Type="http://schemas.openxmlformats.org/officeDocument/2006/relationships/slideLayout" Id="rId1" Target="../slideLayouts/slideLayout2.xml"/><Relationship Type="http://schemas.openxmlformats.org/officeDocument/2006/relationships/image" Id="rId4" Target="../media/image12.jpg"/><Relationship Type="http://schemas.openxmlformats.org/officeDocument/2006/relationships/image" Id="rId3" Target="../media/image13.jpg"/></Relationships>
</file>

<file path=ppt/slides/_rels/slide38.xml.rels><?xml version="1.0" encoding="UTF-8" standalone="yes"?><Relationships xmlns="http://schemas.openxmlformats.org/package/2006/relationships"><Relationship Type="http://schemas.openxmlformats.org/officeDocument/2006/relationships/notesSlide" Id="rId2" Target="../notesSlides/notesSlide38.xml"/><Relationship Type="http://schemas.openxmlformats.org/officeDocument/2006/relationships/slideLayout" Id="rId1" Target="../slideLayouts/slideLayout2.xml"/></Relationships>
</file>

<file path=ppt/slides/_rels/slide39.xml.rels><?xml version="1.0" encoding="UTF-8" standalone="yes"?><Relationships xmlns="http://schemas.openxmlformats.org/package/2006/relationships"><Relationship Type="http://schemas.openxmlformats.org/officeDocument/2006/relationships/notesSlide" Id="rId2" Target="../notesSlides/notesSlide39.xml"/><Relationship Type="http://schemas.openxmlformats.org/officeDocument/2006/relationships/slideLayout" Id="rId1" Target="../slideLayouts/slideLayout2.xml"/></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4.xml"/></Relationships>
</file>

<file path=ppt/slides/_rels/slide40.xml.rels><?xml version="1.0" encoding="UTF-8" standalone="yes"?><Relationships xmlns="http://schemas.openxmlformats.org/package/2006/relationships"><Relationship Type="http://schemas.openxmlformats.org/officeDocument/2006/relationships/notesSlide" Id="rId2" Target="../notesSlides/notesSlide40.xml"/><Relationship Type="http://schemas.openxmlformats.org/officeDocument/2006/relationships/slideLayout" Id="rId1" Target="../slideLayouts/slideLayout2.xml"/></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 Type="http://schemas.openxmlformats.org/officeDocument/2006/relationships/image" Id="rId3" Target="../media/image05.jpg"/></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 Type="http://schemas.openxmlformats.org/officeDocument/2006/relationships/image" Id="rId3" Target="../media/image05.jpg"/></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83" id="483"/>
        <p:cNvGrpSpPr/>
        <p:nvPr/>
      </p:nvGrpSpPr>
      <p:grpSpPr>
        <a:xfrm>
          <a:off y="0" x="0"/>
          <a:ext cy="0" cx="0"/>
          <a:chOff y="0" x="0"/>
          <a:chExt cy="0" cx="0"/>
        </a:xfrm>
      </p:grpSpPr>
      <p:sp>
        <p:nvSpPr>
          <p:cNvPr name="Shape 484" id="484"/>
          <p:cNvSpPr txBox="1"/>
          <p:nvPr>
            <p:ph type="ctrTitle"/>
          </p:nvPr>
        </p:nvSpPr>
        <p:spPr>
          <a:xfrm>
            <a:off y="2111123" x="685800"/>
            <a:ext cy="1546500" cx="7772400"/>
          </a:xfrm>
          <a:prstGeom prst="rect">
            <a:avLst/>
          </a:prstGeom>
        </p:spPr>
        <p:txBody>
          <a:bodyPr bIns="91425" tIns="91425" lIns="91425" anchor="b" anchorCtr="0" rIns="91425">
            <a:spAutoFit/>
          </a:bodyPr>
          <a:lstStyle/>
          <a:p>
            <a:pPr>
              <a:buNone/>
            </a:pPr>
            <a:r>
              <a:rPr lang="en"/>
              <a:t>Should you trust your experimental results?</a:t>
            </a:r>
          </a:p>
        </p:txBody>
      </p:sp>
      <p:sp>
        <p:nvSpPr>
          <p:cNvPr name="Shape 485" id="485"/>
          <p:cNvSpPr txBox="1"/>
          <p:nvPr>
            <p:ph type="subTitle" idx="1"/>
          </p:nvPr>
        </p:nvSpPr>
        <p:spPr>
          <a:xfrm>
            <a:off y="3886200" x="1609728"/>
            <a:ext cy="2527200" cx="6452399"/>
          </a:xfrm>
          <a:prstGeom prst="rect">
            <a:avLst/>
          </a:prstGeom>
        </p:spPr>
        <p:txBody>
          <a:bodyPr bIns="91425" tIns="91425" lIns="91425" anchor="t" anchorCtr="0" rIns="91425">
            <a:spAutoFit/>
          </a:bodyPr>
          <a:lstStyle/>
          <a:p>
            <a:pPr rtl="0" lvl="0">
              <a:buNone/>
            </a:pPr>
            <a:r>
              <a:rPr lang="en">
                <a:solidFill>
                  <a:srgbClr val="FF0000"/>
                </a:solidFill>
              </a:rPr>
              <a:t>Amer Diwan, Google</a:t>
            </a:r>
          </a:p>
          <a:p>
            <a:pPr rtl="0" lvl="0">
              <a:buNone/>
            </a:pPr>
            <a:r>
              <a:rPr lang="en"/>
              <a:t>Stephen M. Blackburn, ANU</a:t>
            </a:r>
          </a:p>
          <a:p>
            <a:pPr rtl="0" lvl="0">
              <a:buNone/>
            </a:pPr>
            <a:r>
              <a:rPr lang="en"/>
              <a:t>Matthias Hauswirth, U. Lugano</a:t>
            </a:r>
          </a:p>
          <a:p>
            <a:pPr rtl="0" lvl="0">
              <a:buNone/>
            </a:pPr>
            <a:r>
              <a:rPr lang="en"/>
              <a:t>Peter F. Sweeney, IBM Research</a:t>
            </a:r>
          </a:p>
          <a:p>
            <a:pPr rtl="0" lvl="0">
              <a:buNone/>
            </a:pPr>
            <a:r>
              <a:rPr lang="en"/>
              <a:t>Attendees of Evaluate '11 workshop</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82" id="582"/>
        <p:cNvGrpSpPr/>
        <p:nvPr/>
      </p:nvGrpSpPr>
      <p:grpSpPr>
        <a:xfrm>
          <a:off y="0" x="0"/>
          <a:ext cy="0" cx="0"/>
          <a:chOff y="0" x="0"/>
          <a:chExt cy="0" cx="0"/>
        </a:xfrm>
      </p:grpSpPr>
      <p:sp>
        <p:nvSpPr>
          <p:cNvPr name="Shape 583" id="583"/>
          <p:cNvSpPr txBox="1"/>
          <p:nvPr>
            <p:ph type="title"/>
          </p:nvPr>
        </p:nvSpPr>
        <p:spPr>
          <a:xfrm>
            <a:off y="274637" x="457200"/>
            <a:ext cy="901199" cx="6791100"/>
          </a:xfrm>
          <a:prstGeom prst="rect">
            <a:avLst/>
          </a:prstGeom>
        </p:spPr>
        <p:txBody>
          <a:bodyPr bIns="91425" tIns="91425" lIns="91425" anchor="b" anchorCtr="0" rIns="91425">
            <a:spAutoFit/>
          </a:bodyPr>
          <a:lstStyle/>
          <a:p>
            <a:pPr lvl="0">
              <a:buClr>
                <a:srgbClr val="000000"/>
              </a:buClr>
              <a:buSzPct val="30555"/>
              <a:buFont typeface="Arial"/>
              <a:buNone/>
            </a:pPr>
            <a:r>
              <a:rPr lang="en"/>
              <a:t>Sin 1: Ignorance</a:t>
            </a:r>
          </a:p>
        </p:txBody>
      </p:sp>
      <p:sp>
        <p:nvSpPr>
          <p:cNvPr name="Shape 584" id="584"/>
          <p:cNvSpPr txBox="1"/>
          <p:nvPr/>
        </p:nvSpPr>
        <p:spPr>
          <a:xfrm>
            <a:off y="1203450" x="427825"/>
            <a:ext cy="664199" cx="80585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Defn: </a:t>
            </a:r>
            <a:r>
              <a:rPr lang="en" i="1" sz="2400"/>
              <a:t>Ignoring components necessary for Claim</a:t>
            </a:r>
          </a:p>
        </p:txBody>
      </p:sp>
      <p:grpSp>
        <p:nvGrpSpPr>
          <p:cNvPr name="Shape 585" id="585"/>
          <p:cNvGrpSpPr/>
          <p:nvPr/>
        </p:nvGrpSpPr>
        <p:grpSpPr>
          <a:xfrm>
            <a:off y="2325075" x="1933650"/>
            <a:ext cy="3660035" cx="4917299"/>
            <a:chOff y="2325075" x="1933650"/>
            <a:chExt cy="3660035" cx="4917299"/>
          </a:xfrm>
        </p:grpSpPr>
        <p:sp>
          <p:nvSpPr>
            <p:cNvPr name="Shape 586" id="586"/>
            <p:cNvSpPr/>
            <p:nvPr/>
          </p:nvSpPr>
          <p:spPr>
            <a:xfrm>
              <a:off y="3798425" x="3249992"/>
              <a:ext cy="2186685" cx="2188214"/>
            </a:xfrm>
            <a:prstGeom prst="rect">
              <a:avLst/>
            </a:prstGeom>
            <a:blipFill>
              <a:blip r:embed="rId3"/>
              <a:stretch>
                <a:fillRect/>
              </a:stretch>
            </a:blipFill>
            <a:ln>
              <a:noFill/>
            </a:ln>
          </p:spPr>
        </p:sp>
        <p:sp>
          <p:nvSpPr>
            <p:cNvPr name="Shape 587" id="587"/>
            <p:cNvSpPr txBox="1"/>
            <p:nvPr/>
          </p:nvSpPr>
          <p:spPr>
            <a:xfrm>
              <a:off y="2325075" x="1933650"/>
              <a:ext cy="416999" cx="4917299"/>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Experiment: a particular computer</a:t>
              </a:r>
            </a:p>
          </p:txBody>
        </p:sp>
      </p:grpSp>
      <p:grpSp>
        <p:nvGrpSpPr>
          <p:cNvPr name="Shape 588" id="588"/>
          <p:cNvGrpSpPr/>
          <p:nvPr/>
        </p:nvGrpSpPr>
        <p:grpSpPr>
          <a:xfrm>
            <a:off y="1927875" x="709425"/>
            <a:ext cy="2649532" cx="7402384"/>
            <a:chOff y="1927875" x="709425"/>
            <a:chExt cy="2649532" cx="7402384"/>
          </a:xfrm>
        </p:grpSpPr>
        <p:sp>
          <p:nvSpPr>
            <p:cNvPr name="Shape 589" id="589"/>
            <p:cNvSpPr/>
            <p:nvPr/>
          </p:nvSpPr>
          <p:spPr>
            <a:xfrm>
              <a:off y="3045178" x="5438207"/>
              <a:ext cy="1504879" cx="1504372"/>
            </a:xfrm>
            <a:prstGeom prst="rect">
              <a:avLst/>
            </a:prstGeom>
            <a:blipFill>
              <a:blip r:embed="rId3"/>
              <a:stretch>
                <a:fillRect/>
              </a:stretch>
            </a:blipFill>
            <a:ln>
              <a:noFill/>
            </a:ln>
          </p:spPr>
        </p:sp>
        <p:sp>
          <p:nvSpPr>
            <p:cNvPr name="Shape 590" id="590"/>
            <p:cNvSpPr/>
            <p:nvPr/>
          </p:nvSpPr>
          <p:spPr>
            <a:xfrm>
              <a:off y="3072528" x="1656882"/>
              <a:ext cy="1504879" cx="1504372"/>
            </a:xfrm>
            <a:prstGeom prst="rect">
              <a:avLst/>
            </a:prstGeom>
            <a:blipFill>
              <a:blip r:embed="rId3"/>
              <a:stretch>
                <a:fillRect/>
              </a:stretch>
            </a:blipFill>
            <a:ln>
              <a:noFill/>
            </a:ln>
          </p:spPr>
        </p:sp>
        <p:sp>
          <p:nvSpPr>
            <p:cNvPr name="Shape 591" id="591"/>
            <p:cNvSpPr/>
            <p:nvPr/>
          </p:nvSpPr>
          <p:spPr>
            <a:xfrm>
              <a:off y="2486378" x="7095900"/>
              <a:ext cy="1016416" cx="1015909"/>
            </a:xfrm>
            <a:prstGeom prst="rect">
              <a:avLst/>
            </a:prstGeom>
            <a:blipFill>
              <a:blip r:embed="rId3"/>
              <a:stretch>
                <a:fillRect/>
              </a:stretch>
            </a:blipFill>
            <a:ln>
              <a:noFill/>
            </a:ln>
          </p:spPr>
        </p:sp>
        <p:sp>
          <p:nvSpPr>
            <p:cNvPr name="Shape 592" id="592"/>
            <p:cNvSpPr/>
            <p:nvPr/>
          </p:nvSpPr>
          <p:spPr>
            <a:xfrm>
              <a:off y="2579225" x="709425"/>
              <a:ext cy="1016416" cx="1015909"/>
            </a:xfrm>
            <a:prstGeom prst="rect">
              <a:avLst/>
            </a:prstGeom>
            <a:blipFill>
              <a:blip r:embed="rId3"/>
              <a:stretch>
                <a:fillRect/>
              </a:stretch>
            </a:blipFill>
            <a:ln>
              <a:noFill/>
            </a:ln>
          </p:spPr>
        </p:sp>
        <p:sp>
          <p:nvSpPr>
            <p:cNvPr name="Shape 593" id="593"/>
            <p:cNvSpPr txBox="1"/>
            <p:nvPr/>
          </p:nvSpPr>
          <p:spPr>
            <a:xfrm>
              <a:off y="1927875" x="2613324"/>
              <a:ext cy="397200" cx="3530099"/>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Claim: all computers</a:t>
              </a:r>
            </a:p>
          </p:txBody>
        </p:sp>
      </p:grpSp>
      <p:sp>
        <p:nvSpPr>
          <p:cNvPr name="Shape 594" id="594"/>
          <p:cNvSpPr txBox="1"/>
          <p:nvPr/>
        </p:nvSpPr>
        <p:spPr>
          <a:xfrm>
            <a:off y="5206325" x="675500"/>
            <a:ext cy="823799" cx="7661099"/>
          </a:xfrm>
          <a:prstGeom prst="rect">
            <a:avLst/>
          </a:prstGeom>
          <a:noFill/>
        </p:spPr>
        <p:txBody>
          <a:bodyPr bIns="91425" tIns="91425" lIns="91425" anchor="t" anchorCtr="0" rIns="91425">
            <a:spAutoFit/>
          </a:bodyPr>
          <a:lstStyle/>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98" id="598"/>
        <p:cNvGrpSpPr/>
        <p:nvPr/>
      </p:nvGrpSpPr>
      <p:grpSpPr>
        <a:xfrm>
          <a:off y="0" x="0"/>
          <a:ext cy="0" cx="0"/>
          <a:chOff y="0" x="0"/>
          <a:chExt cy="0" cx="0"/>
        </a:xfrm>
      </p:grpSpPr>
      <p:sp>
        <p:nvSpPr>
          <p:cNvPr name="Shape 599" id="599"/>
          <p:cNvSpPr txBox="1"/>
          <p:nvPr>
            <p:ph type="title"/>
          </p:nvPr>
        </p:nvSpPr>
        <p:spPr>
          <a:xfrm>
            <a:off y="274637" x="457200"/>
            <a:ext cy="901199" cx="6791100"/>
          </a:xfrm>
          <a:prstGeom prst="rect">
            <a:avLst/>
          </a:prstGeom>
        </p:spPr>
        <p:txBody>
          <a:bodyPr bIns="91425" tIns="91425" lIns="91425" anchor="b" anchorCtr="0" rIns="91425">
            <a:spAutoFit/>
          </a:bodyPr>
          <a:lstStyle/>
          <a:p>
            <a:pPr>
              <a:buNone/>
            </a:pPr>
            <a:r>
              <a:rPr lang="en"/>
              <a:t>Sin 1: Ignorance</a:t>
            </a:r>
          </a:p>
        </p:txBody>
      </p:sp>
      <p:sp>
        <p:nvSpPr>
          <p:cNvPr name="Shape 600" id="600"/>
          <p:cNvSpPr txBox="1"/>
          <p:nvPr/>
        </p:nvSpPr>
        <p:spPr>
          <a:xfrm>
            <a:off y="1203450" x="427825"/>
            <a:ext cy="664199" cx="8058599"/>
          </a:xfrm>
          <a:prstGeom prst="rect">
            <a:avLst/>
          </a:prstGeom>
          <a:noFill/>
        </p:spPr>
        <p:txBody>
          <a:bodyPr bIns="91425" tIns="91425" lIns="91425" anchor="t" anchorCtr="0" rIns="91425">
            <a:spAutoFit/>
          </a:bodyPr>
          <a:lstStyle/>
          <a:p>
            <a:pPr>
              <a:buNone/>
            </a:pPr>
            <a:r>
              <a:rPr lang="en" sz="2400"/>
              <a:t>Defn: </a:t>
            </a:r>
            <a:r>
              <a:rPr lang="en" i="1" sz="2400"/>
              <a:t>Ignoring components necessary for Claim</a:t>
            </a:r>
          </a:p>
        </p:txBody>
      </p:sp>
      <p:grpSp>
        <p:nvGrpSpPr>
          <p:cNvPr name="Shape 601" id="601"/>
          <p:cNvGrpSpPr/>
          <p:nvPr/>
        </p:nvGrpSpPr>
        <p:grpSpPr>
          <a:xfrm>
            <a:off y="2043800" x="199225"/>
            <a:ext cy="2203315" cx="3926099"/>
            <a:chOff y="2043800" x="199225"/>
            <a:chExt cy="2203315" cx="3926099"/>
          </a:xfrm>
        </p:grpSpPr>
        <p:sp>
          <p:nvSpPr>
            <p:cNvPr name="Shape 602" id="602"/>
            <p:cNvSpPr txBox="1"/>
            <p:nvPr/>
          </p:nvSpPr>
          <p:spPr>
            <a:xfrm>
              <a:off y="2043800" x="199225"/>
              <a:ext cy="883800" cx="3926099"/>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Experiment: </a:t>
              </a:r>
              <a:br>
                <a:rPr lang="en" sz="2400"/>
              </a:br>
              <a:r>
                <a:rPr lang="en" sz="2400"/>
                <a:t>one benchmark</a:t>
              </a:r>
            </a:p>
          </p:txBody>
        </p:sp>
        <p:sp>
          <p:nvSpPr>
            <p:cNvPr name="Shape 603" id="603"/>
            <p:cNvSpPr/>
            <p:nvPr/>
          </p:nvSpPr>
          <p:spPr>
            <a:xfrm>
              <a:off y="3361215" x="1335175"/>
              <a:ext cy="885900" cx="1654200"/>
            </a:xfrm>
            <a:prstGeom prst="ellipse">
              <a:avLst/>
            </a:prstGeom>
            <a:solidFill>
              <a:srgbClr val="F3F3F3"/>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avora</a:t>
              </a:r>
            </a:p>
          </p:txBody>
        </p:sp>
      </p:grpSp>
      <p:sp>
        <p:nvSpPr>
          <p:cNvPr name="Shape 604" id="604"/>
          <p:cNvSpPr txBox="1"/>
          <p:nvPr/>
        </p:nvSpPr>
        <p:spPr>
          <a:xfrm>
            <a:off y="5678425" x="636250"/>
            <a:ext cy="685200" cx="77204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Ignorance systematically biases results</a:t>
            </a:r>
          </a:p>
        </p:txBody>
      </p:sp>
      <p:grpSp>
        <p:nvGrpSpPr>
          <p:cNvPr name="Shape 605" id="605"/>
          <p:cNvGrpSpPr/>
          <p:nvPr/>
        </p:nvGrpSpPr>
        <p:grpSpPr>
          <a:xfrm>
            <a:off y="2043800" x="3893207"/>
            <a:ext cy="2154343" cx="4619128"/>
            <a:chOff y="2076350" x="3893207"/>
            <a:chExt cy="2154343" cx="4619128"/>
          </a:xfrm>
        </p:grpSpPr>
        <p:sp>
          <p:nvSpPr>
            <p:cNvPr name="Shape 606" id="606"/>
            <p:cNvSpPr txBox="1"/>
            <p:nvPr/>
          </p:nvSpPr>
          <p:spPr>
            <a:xfrm>
              <a:off y="2076350" x="4116400"/>
              <a:ext cy="1102199" cx="4155300"/>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Claim: </a:t>
              </a:r>
              <a:br>
                <a:rPr lang="en" sz="2400"/>
              </a:br>
              <a:r>
                <a:rPr lang="en" sz="2400"/>
                <a:t>full suite</a:t>
              </a:r>
            </a:p>
          </p:txBody>
        </p:sp>
        <p:sp>
          <p:nvSpPr>
            <p:cNvPr name="Shape 607" id="607"/>
            <p:cNvSpPr/>
            <p:nvPr/>
          </p:nvSpPr>
          <p:spPr>
            <a:xfrm>
              <a:off y="3208815" x="3893207"/>
              <a:ext cy="1021877" cx="4619128"/>
            </a:xfrm>
            <a:prstGeom prst="rect">
              <a:avLst/>
            </a:prstGeom>
            <a:blipFill>
              <a:blip r:embed="rId3"/>
              <a:stretch>
                <a:fillRect/>
              </a:stretch>
            </a:blipFill>
            <a:ln>
              <a:noFill/>
            </a:ln>
          </p:spPr>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000"/>
                                        <p:tgtEl>
                                          <p:spTgt spid="60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11" id="611"/>
        <p:cNvGrpSpPr/>
        <p:nvPr/>
      </p:nvGrpSpPr>
      <p:grpSpPr>
        <a:xfrm>
          <a:off y="0" x="0"/>
          <a:ext cy="0" cx="0"/>
          <a:chOff y="0" x="0"/>
          <a:chExt cy="0" cx="0"/>
        </a:xfrm>
      </p:grpSpPr>
      <p:sp>
        <p:nvSpPr>
          <p:cNvPr name="Shape 612" id="612"/>
          <p:cNvSpPr txBox="1"/>
          <p:nvPr>
            <p:ph type="title"/>
          </p:nvPr>
        </p:nvSpPr>
        <p:spPr>
          <a:xfrm>
            <a:off y="274637" x="457200"/>
            <a:ext cy="901199" cx="7365300"/>
          </a:xfrm>
          <a:prstGeom prst="rect">
            <a:avLst/>
          </a:prstGeom>
        </p:spPr>
        <p:txBody>
          <a:bodyPr bIns="91425" tIns="91425" lIns="91425" anchor="b" anchorCtr="0" rIns="91425">
            <a:spAutoFit/>
          </a:bodyPr>
          <a:lstStyle/>
          <a:p>
            <a:pPr rtl="0" lvl="0">
              <a:buClr>
                <a:srgbClr val="000000"/>
              </a:buClr>
              <a:buSzPct val="30555"/>
              <a:buFont typeface="Arial"/>
              <a:buNone/>
            </a:pPr>
            <a:r>
              <a:rPr lang="en"/>
              <a:t>Ignorance is not obvious!</a:t>
            </a:r>
          </a:p>
        </p:txBody>
      </p:sp>
      <p:grpSp>
        <p:nvGrpSpPr>
          <p:cNvPr name="Shape 613" id="613"/>
          <p:cNvGrpSpPr/>
          <p:nvPr/>
        </p:nvGrpSpPr>
        <p:grpSpPr>
          <a:xfrm>
            <a:off y="1932839" x="418275"/>
            <a:ext cy="3678819" cx="8399321"/>
            <a:chOff y="1932839" x="418275"/>
            <a:chExt cy="3678819" cx="8399321"/>
          </a:xfrm>
        </p:grpSpPr>
        <p:sp>
          <p:nvSpPr>
            <p:cNvPr name="Shape 614" id="614"/>
            <p:cNvSpPr/>
            <p:nvPr/>
          </p:nvSpPr>
          <p:spPr>
            <a:xfrm>
              <a:off y="2981298" x="1962139"/>
              <a:ext cy="2630360" cx="4355421"/>
            </a:xfrm>
            <a:prstGeom prst="rect">
              <a:avLst/>
            </a:prstGeom>
            <a:blipFill>
              <a:blip r:embed="rId3"/>
              <a:stretch>
                <a:fillRect/>
              </a:stretch>
            </a:blipFill>
            <a:ln>
              <a:noFill/>
            </a:ln>
          </p:spPr>
        </p:sp>
        <p:sp>
          <p:nvSpPr>
            <p:cNvPr name="Shape 615" id="615"/>
            <p:cNvSpPr/>
            <p:nvPr/>
          </p:nvSpPr>
          <p:spPr>
            <a:xfrm>
              <a:off y="1932839" x="418275"/>
              <a:ext cy="848999" cx="3701400"/>
            </a:xfrm>
            <a:prstGeom prst="wedgeRoundRectCallout">
              <a:avLst>
                <a:gd name="adj1" fmla="val 36883"/>
                <a:gd name="adj2" fmla="val 82118"/>
                <a:gd name="adj3" fmla="val 0"/>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buNone/>
              </a:pPr>
              <a:r>
                <a:rPr lang="en" sz="2400"/>
                <a:t>A is better than B</a:t>
              </a:r>
            </a:p>
          </p:txBody>
        </p:sp>
        <p:sp>
          <p:nvSpPr>
            <p:cNvPr name="Shape 616" id="616"/>
            <p:cNvSpPr/>
            <p:nvPr/>
          </p:nvSpPr>
          <p:spPr>
            <a:xfrm>
              <a:off y="1969305" x="5011796"/>
              <a:ext cy="790500" cx="3805799"/>
            </a:xfrm>
            <a:prstGeom prst="wedgeRoundRectCallout">
              <a:avLst>
                <a:gd name="adj1" fmla="val -40678"/>
                <a:gd name="adj2" fmla="val 87776"/>
                <a:gd name="adj3" fmla="val 0"/>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rtl="0" lvl="0">
                <a:buClr>
                  <a:srgbClr val="000000"/>
                </a:buClr>
                <a:buSzPct val="45833"/>
                <a:buFont typeface="Arial"/>
                <a:buNone/>
              </a:pPr>
              <a:r>
                <a:rPr lang="en" sz="2400"/>
                <a:t>I found just the opposite</a:t>
              </a:r>
            </a:p>
          </p:txBody>
        </p:sp>
      </p:grpSp>
      <p:sp>
        <p:nvSpPr>
          <p:cNvPr name="Shape 617" id="617"/>
          <p:cNvSpPr txBox="1"/>
          <p:nvPr/>
        </p:nvSpPr>
        <p:spPr>
          <a:xfrm>
            <a:off y="5824300" x="411204"/>
            <a:ext cy="742200" cx="8007599"/>
          </a:xfrm>
          <a:prstGeom prst="rect">
            <a:avLst/>
          </a:prstGeom>
          <a:noFill/>
        </p:spPr>
        <p:txBody>
          <a:bodyPr bIns="91425" tIns="91425" lIns="91425" anchor="t" anchorCtr="0" rIns="91425">
            <a:spAutoFit/>
          </a:bodyPr>
          <a:lstStyle/>
          <a:p>
            <a:pPr>
              <a:buNone/>
            </a:pPr>
            <a:r>
              <a:rPr lang="en" sz="2400">
                <a:solidFill>
                  <a:srgbClr val="FF0000"/>
                </a:solidFill>
              </a:rPr>
              <a:t>Have you had this conversation with a collaborator?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0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21" id="621"/>
        <p:cNvGrpSpPr/>
        <p:nvPr/>
      </p:nvGrpSpPr>
      <p:grpSpPr>
        <a:xfrm>
          <a:off y="0" x="0"/>
          <a:ext cy="0" cx="0"/>
          <a:chOff y="0" x="0"/>
          <a:chExt cy="0" cx="0"/>
        </a:xfrm>
      </p:grpSpPr>
      <p:sp>
        <p:nvSpPr>
          <p:cNvPr name="Shape 622" id="622"/>
          <p:cNvSpPr txBox="1"/>
          <p:nvPr>
            <p:ph type="title"/>
          </p:nvPr>
        </p:nvSpPr>
        <p:spPr>
          <a:xfrm>
            <a:off y="274637" x="457200"/>
            <a:ext cy="901199" cx="6922800"/>
          </a:xfrm>
          <a:prstGeom prst="rect">
            <a:avLst/>
          </a:prstGeom>
        </p:spPr>
        <p:txBody>
          <a:bodyPr bIns="91425" tIns="91425" lIns="91425" anchor="b" anchorCtr="0" rIns="91425">
            <a:spAutoFit/>
          </a:bodyPr>
          <a:lstStyle/>
          <a:p>
            <a:pPr>
              <a:buNone/>
            </a:pPr>
            <a:r>
              <a:rPr lang="en" sz="3000"/>
              <a:t>Ignoring Linux environment variables</a:t>
            </a:r>
          </a:p>
        </p:txBody>
      </p:sp>
      <p:sp>
        <p:nvSpPr>
          <p:cNvPr name="Shape 623" id="623"/>
          <p:cNvSpPr txBox="1"/>
          <p:nvPr/>
        </p:nvSpPr>
        <p:spPr>
          <a:xfrm>
            <a:off y="5658925" x="850375"/>
            <a:ext cy="569100" cx="7720499"/>
          </a:xfrm>
          <a:prstGeom prst="rect">
            <a:avLst/>
          </a:prstGeom>
          <a:noFill/>
        </p:spPr>
        <p:txBody>
          <a:bodyPr bIns="91425" tIns="91425" lIns="91425" anchor="t" anchorCtr="0" rIns="91425">
            <a:spAutoFit/>
          </a:bodyPr>
          <a:lstStyle/>
          <a:p/>
        </p:txBody>
      </p:sp>
      <p:sp>
        <p:nvSpPr>
          <p:cNvPr name="Shape 624" id="624"/>
          <p:cNvSpPr txBox="1"/>
          <p:nvPr/>
        </p:nvSpPr>
        <p:spPr>
          <a:xfrm>
            <a:off y="5671936" x="191401"/>
            <a:ext cy="765599" cx="8831700"/>
          </a:xfrm>
          <a:prstGeom prst="rect">
            <a:avLst/>
          </a:prstGeom>
          <a:noFill/>
        </p:spPr>
        <p:txBody>
          <a:bodyPr bIns="91425" tIns="91425" lIns="91425" anchor="t" anchorCtr="0" rIns="91425">
            <a:spAutoFit/>
          </a:bodyPr>
          <a:lstStyle/>
          <a:p>
            <a:pPr algn="ctr">
              <a:buNone/>
            </a:pPr>
            <a:r>
              <a:rPr lang="en" sz="2000">
                <a:solidFill>
                  <a:srgbClr val="FF0000"/>
                </a:solidFill>
              </a:rPr>
              <a:t>Changing the environment can change the outcome of your experiment!</a:t>
            </a:r>
          </a:p>
        </p:txBody>
      </p:sp>
      <p:sp>
        <p:nvSpPr>
          <p:cNvPr name="Shape 625" id="625"/>
          <p:cNvSpPr txBox="1"/>
          <p:nvPr/>
        </p:nvSpPr>
        <p:spPr>
          <a:xfrm>
            <a:off y="1315600" x="872725"/>
            <a:ext cy="390900" cx="6623399"/>
          </a:xfrm>
          <a:prstGeom prst="rect">
            <a:avLst/>
          </a:prstGeom>
          <a:noFill/>
        </p:spPr>
        <p:txBody>
          <a:bodyPr bIns="91425" tIns="91425" lIns="91425" anchor="t" anchorCtr="0" rIns="91425">
            <a:spAutoFit/>
          </a:bodyPr>
          <a:lstStyle/>
          <a:p>
            <a:pPr>
              <a:buNone/>
            </a:pPr>
            <a:r>
              <a:rPr lang="en"/>
              <a:t>[Mytkowicz et al., ASPLOS 2009]</a:t>
            </a:r>
          </a:p>
        </p:txBody>
      </p:sp>
      <p:sp>
        <p:nvSpPr>
          <p:cNvPr name="Shape 626" id="626"/>
          <p:cNvSpPr/>
          <p:nvPr/>
        </p:nvSpPr>
        <p:spPr>
          <a:xfrm>
            <a:off y="1839812" x="1645950"/>
            <a:ext cy="3457575" cx="5734050"/>
          </a:xfrm>
          <a:prstGeom prst="rect">
            <a:avLst/>
          </a:prstGeom>
          <a:blipFill>
            <a:blip r:embed="rId3"/>
            <a:stretch>
              <a:fillRect/>
            </a:stretch>
          </a:blipFill>
          <a:ln>
            <a:noFill/>
          </a:ln>
        </p:spPr>
      </p:sp>
      <p:sp>
        <p:nvSpPr>
          <p:cNvPr name="Shape 627" id="627"/>
          <p:cNvSpPr/>
          <p:nvPr/>
        </p:nvSpPr>
        <p:spPr>
          <a:xfrm>
            <a:off y="2565200" x="2687350"/>
            <a:ext cy="750299" cx="4537200"/>
          </a:xfrm>
          <a:prstGeom prst="rect">
            <a:avLst/>
          </a:prstGeom>
          <a:solidFill>
            <a:srgbClr val="FFFFFF"/>
          </a:solidFill>
          <a:ln>
            <a:noFill/>
          </a:ln>
        </p:spPr>
        <p:txBody>
          <a:bodyPr bIns="91425" tIns="91425" lIns="91425" anchor="ctr" anchorCtr="0" rIns="91425">
            <a:spAutoFit/>
          </a:bodyPr>
          <a:lstStyle/>
          <a:p/>
        </p:txBody>
      </p:sp>
      <p:sp>
        <p:nvSpPr>
          <p:cNvPr name="Shape 628" id="628"/>
          <p:cNvSpPr/>
          <p:nvPr/>
        </p:nvSpPr>
        <p:spPr>
          <a:xfrm>
            <a:off y="4546400" x="2564885"/>
            <a:ext cy="750299" cx="4659600"/>
          </a:xfrm>
          <a:prstGeom prst="rect">
            <a:avLst/>
          </a:prstGeom>
          <a:solidFill>
            <a:srgbClr val="FFFFFF"/>
          </a:solidFill>
          <a:ln>
            <a:noFill/>
          </a:ln>
        </p:spPr>
        <p:txBody>
          <a:bodyPr bIns="91425" tIns="91425" lIns="91425" anchor="ctr" anchorCtr="0" rIns="91425">
            <a:spAutoFit/>
          </a:bodyPr>
          <a:lstStyle/>
          <a:p/>
        </p:txBody>
      </p:sp>
      <p:sp>
        <p:nvSpPr>
          <p:cNvPr name="Shape 629" id="629"/>
          <p:cNvSpPr txBox="1"/>
          <p:nvPr/>
        </p:nvSpPr>
        <p:spPr>
          <a:xfrm>
            <a:off y="1382612" x="5365501"/>
            <a:ext cy="457200" cx="3657600"/>
          </a:xfrm>
          <a:prstGeom prst="rect">
            <a:avLst/>
          </a:prstGeom>
          <a:noFill/>
        </p:spPr>
        <p:txBody>
          <a:bodyPr bIns="91425" tIns="91425" lIns="91425" anchor="t" anchorCtr="0" rIns="91425">
            <a:spAutoFit/>
          </a:bodyPr>
          <a:lstStyle/>
          <a:p>
            <a:pPr>
              <a:buNone/>
            </a:pPr>
            <a:r>
              <a:rPr lang="en" sz="2400"/>
              <a:t>Todd's results</a:t>
            </a:r>
          </a:p>
        </p:txBody>
      </p:sp>
      <p:sp>
        <p:nvSpPr>
          <p:cNvPr name="Shape 630" id="630"/>
          <p:cNvSpPr txBox="1"/>
          <p:nvPr/>
        </p:nvSpPr>
        <p:spPr>
          <a:xfrm>
            <a:off y="3821012" x="5365501"/>
            <a:ext cy="457200" cx="36576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My results</a:t>
            </a:r>
          </a:p>
        </p:txBody>
      </p:sp>
      <p:cxnSp>
        <p:nvCxnSpPr>
          <p:cNvPr name="Shape 631" id="631"/>
          <p:cNvCxnSpPr>
            <a:stCxn id="629" idx="1"/>
          </p:cNvCxnSpPr>
          <p:nvPr/>
        </p:nvCxnSpPr>
        <p:spPr>
          <a:xfrm flipH="1">
            <a:off y="1611212" x="4837201"/>
            <a:ext cy="613500" cx="528300"/>
          </a:xfrm>
          <a:prstGeom prst="straightConnector1">
            <a:avLst/>
          </a:prstGeom>
          <a:noFill/>
          <a:ln w="19050" cap="flat">
            <a:solidFill>
              <a:schemeClr val="dk2"/>
            </a:solidFill>
            <a:prstDash val="solid"/>
            <a:round/>
            <a:headEnd len="lg" type="none" w="lg"/>
            <a:tailEnd len="lg" type="triangle" w="lg"/>
          </a:ln>
        </p:spPr>
      </p:cxnSp>
      <p:cxnSp>
        <p:nvCxnSpPr>
          <p:cNvPr name="Shape 632" id="632"/>
          <p:cNvCxnSpPr>
            <a:stCxn id="630" idx="1"/>
          </p:cNvCxnSpPr>
          <p:nvPr/>
        </p:nvCxnSpPr>
        <p:spPr>
          <a:xfrm rot="10800000">
            <a:off y="3898412" x="5061901"/>
            <a:ext cy="151200" cx="303599"/>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628"/>
                                        </p:tgtEl>
                                      </p:cBhvr>
                                    </p:animEffect>
                                    <p:set>
                                      <p:cBhvr>
                                        <p:cTn dur="1" fill="hold">
                                          <p:stCondLst>
                                            <p:cond delay="1000"/>
                                          </p:stCondLst>
                                        </p:cTn>
                                        <p:tgtEl>
                                          <p:spTgt spid="628"/>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627"/>
                                        </p:tgtEl>
                                      </p:cBhvr>
                                    </p:animEffect>
                                    <p:set>
                                      <p:cBhvr>
                                        <p:cTn dur="1" fill="hold">
                                          <p:stCondLst>
                                            <p:cond delay="1000"/>
                                          </p:stCondLst>
                                        </p:cTn>
                                        <p:tgtEl>
                                          <p:spTgt spid="6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36" id="636"/>
        <p:cNvGrpSpPr/>
        <p:nvPr/>
      </p:nvGrpSpPr>
      <p:grpSpPr>
        <a:xfrm>
          <a:off y="0" x="0"/>
          <a:ext cy="0" cx="0"/>
          <a:chOff y="0" x="0"/>
          <a:chExt cy="0" cx="0"/>
        </a:xfrm>
      </p:grpSpPr>
      <p:sp>
        <p:nvSpPr>
          <p:cNvPr name="Shape 637" id="637"/>
          <p:cNvSpPr txBox="1"/>
          <p:nvPr>
            <p:ph type="title"/>
          </p:nvPr>
        </p:nvSpPr>
        <p:spPr>
          <a:xfrm>
            <a:off y="274637" x="457200"/>
            <a:ext cy="682799" cx="8229600"/>
          </a:xfrm>
          <a:prstGeom prst="rect">
            <a:avLst/>
          </a:prstGeom>
        </p:spPr>
        <p:txBody>
          <a:bodyPr bIns="91425" tIns="91425" lIns="91425" anchor="b" anchorCtr="0" rIns="91425">
            <a:spAutoFit/>
          </a:bodyPr>
          <a:lstStyle/>
          <a:p>
            <a:pPr>
              <a:buNone/>
            </a:pPr>
            <a:r>
              <a:rPr lang="en"/>
              <a:t>Ignoring heap size</a:t>
            </a:r>
          </a:p>
        </p:txBody>
      </p:sp>
      <p:sp>
        <p:nvSpPr>
          <p:cNvPr name="Shape 638" id="638"/>
          <p:cNvSpPr txBox="1"/>
          <p:nvPr>
            <p:ph type="body" idx="1"/>
          </p:nvPr>
        </p:nvSpPr>
        <p:spPr>
          <a:xfrm>
            <a:off y="5677961" x="457200"/>
            <a:ext cy="676800" cx="8229600"/>
          </a:xfrm>
          <a:prstGeom prst="rect">
            <a:avLst/>
          </a:prstGeom>
        </p:spPr>
        <p:txBody>
          <a:bodyPr bIns="91425" tIns="91425" lIns="91425" anchor="t" anchorCtr="0" rIns="91425">
            <a:spAutoFit/>
          </a:bodyPr>
          <a:lstStyle/>
          <a:p>
            <a:pPr algn="ctr" rtl="0" lvl="0">
              <a:spcBef>
                <a:spcPts val="0"/>
              </a:spcBef>
              <a:buClr>
                <a:srgbClr val="000000"/>
              </a:buClr>
              <a:buSzPct val="55000"/>
              <a:buFont typeface="Arial"/>
              <a:buNone/>
            </a:pPr>
            <a:r>
              <a:rPr lang="en" sz="2000">
                <a:solidFill>
                  <a:srgbClr val="FF0000"/>
                </a:solidFill>
              </a:rPr>
              <a:t>Changing heap size can change the outcome of your experiment!</a:t>
            </a:r>
          </a:p>
        </p:txBody>
      </p:sp>
      <p:grpSp>
        <p:nvGrpSpPr>
          <p:cNvPr name="Shape 639" id="639"/>
          <p:cNvGrpSpPr/>
          <p:nvPr/>
        </p:nvGrpSpPr>
        <p:grpSpPr>
          <a:xfrm>
            <a:off y="1163200" x="872725"/>
            <a:ext cy="4506212" cx="6623399"/>
            <a:chOff y="1163200" x="872725"/>
            <a:chExt cy="4506212" cx="6623399"/>
          </a:xfrm>
        </p:grpSpPr>
        <p:sp>
          <p:nvSpPr>
            <p:cNvPr name="Shape 640" id="640"/>
            <p:cNvSpPr/>
            <p:nvPr/>
          </p:nvSpPr>
          <p:spPr>
            <a:xfrm>
              <a:off y="1453898" x="1256205"/>
              <a:ext cy="4215513" cx="5906595"/>
            </a:xfrm>
            <a:prstGeom prst="rect">
              <a:avLst/>
            </a:prstGeom>
            <a:blipFill>
              <a:blip r:embed="rId3"/>
              <a:stretch>
                <a:fillRect/>
              </a:stretch>
            </a:blipFill>
            <a:ln>
              <a:noFill/>
            </a:ln>
          </p:spPr>
        </p:sp>
        <p:sp>
          <p:nvSpPr>
            <p:cNvPr name="Shape 641" id="641"/>
            <p:cNvSpPr txBox="1"/>
            <p:nvPr/>
          </p:nvSpPr>
          <p:spPr>
            <a:xfrm>
              <a:off y="1163200" x="872725"/>
              <a:ext cy="390900" cx="6623399"/>
            </a:xfrm>
            <a:prstGeom prst="rect">
              <a:avLst/>
            </a:prstGeom>
            <a:noFill/>
          </p:spPr>
          <p:txBody>
            <a:bodyPr bIns="91425" tIns="91425" lIns="91425" anchor="t" anchorCtr="0" rIns="91425">
              <a:spAutoFit/>
            </a:bodyPr>
            <a:lstStyle/>
            <a:p>
              <a:pPr rtl="0" lvl="0">
                <a:buClr>
                  <a:srgbClr val="000000"/>
                </a:buClr>
                <a:buSzPct val="61111"/>
                <a:buFont typeface="Arial"/>
                <a:buNone/>
              </a:pPr>
              <a:r>
                <a:rPr lang="en" sz="1800"/>
                <a:t>Graph from [Blackburn et al., OOPSLA 2006]</a:t>
              </a:r>
            </a:p>
          </p:txBody>
        </p:sp>
      </p:grpSp>
      <p:grpSp>
        <p:nvGrpSpPr>
          <p:cNvPr name="Shape 642" id="642"/>
          <p:cNvGrpSpPr/>
          <p:nvPr/>
        </p:nvGrpSpPr>
        <p:grpSpPr>
          <a:xfrm>
            <a:off y="2729510" x="3613854"/>
            <a:ext cy="463089" cx="2233570"/>
            <a:chOff y="2729510" x="3613854"/>
            <a:chExt cy="463089" cx="2233570"/>
          </a:xfrm>
        </p:grpSpPr>
        <p:cxnSp>
          <p:nvCxnSpPr>
            <p:cNvPr name="Shape 643" id="643"/>
            <p:cNvCxnSpPr/>
            <p:nvPr/>
          </p:nvCxnSpPr>
          <p:spPr>
            <a:xfrm rot="10800000">
              <a:off y="2729510" x="3613854"/>
              <a:ext cy="241499" cx="690899"/>
            </a:xfrm>
            <a:prstGeom prst="straightConnector1">
              <a:avLst/>
            </a:prstGeom>
            <a:noFill/>
            <a:ln w="19050" cap="flat">
              <a:solidFill>
                <a:schemeClr val="dk2"/>
              </a:solidFill>
              <a:prstDash val="solid"/>
              <a:round/>
              <a:headEnd len="lg" type="none" w="lg"/>
              <a:tailEnd len="lg" type="triangle" w="lg"/>
            </a:ln>
          </p:spPr>
        </p:cxnSp>
        <p:sp>
          <p:nvSpPr>
            <p:cNvPr name="Shape 644" id="644"/>
            <p:cNvSpPr txBox="1"/>
            <p:nvPr/>
          </p:nvSpPr>
          <p:spPr>
            <a:xfrm>
              <a:off y="2808300" x="4251725"/>
              <a:ext cy="384299" cx="1595699"/>
            </a:xfrm>
            <a:prstGeom prst="rect">
              <a:avLst/>
            </a:prstGeom>
            <a:noFill/>
          </p:spPr>
          <p:txBody>
            <a:bodyPr bIns="91425" tIns="91425" lIns="91425" anchor="t" anchorCtr="0" rIns="91425">
              <a:spAutoFit/>
            </a:bodyPr>
            <a:lstStyle/>
            <a:p>
              <a:pPr>
                <a:buNone/>
              </a:pPr>
              <a:r>
                <a:rPr lang="en"/>
                <a:t>SS is worst!</a:t>
              </a:r>
            </a:p>
          </p:txBody>
        </p:sp>
      </p:grpSp>
      <p:grpSp>
        <p:nvGrpSpPr>
          <p:cNvPr name="Shape 645" id="645"/>
          <p:cNvGrpSpPr/>
          <p:nvPr/>
        </p:nvGrpSpPr>
        <p:grpSpPr>
          <a:xfrm>
            <a:off y="3419475" x="5114529"/>
            <a:ext cy="1093744" cx="2262770"/>
            <a:chOff y="3114675" x="3590529"/>
            <a:chExt cy="1093744" cx="2262770"/>
          </a:xfrm>
        </p:grpSpPr>
        <p:cxnSp>
          <p:nvCxnSpPr>
            <p:cNvPr name="Shape 646" id="646"/>
            <p:cNvCxnSpPr/>
            <p:nvPr/>
          </p:nvCxnSpPr>
          <p:spPr>
            <a:xfrm flipH="1">
              <a:off y="3465919" x="3590529"/>
              <a:ext cy="742500" cx="725999"/>
            </a:xfrm>
            <a:prstGeom prst="straightConnector1">
              <a:avLst/>
            </a:prstGeom>
            <a:noFill/>
            <a:ln w="19050" cap="flat">
              <a:solidFill>
                <a:schemeClr val="dk2"/>
              </a:solidFill>
              <a:prstDash val="solid"/>
              <a:round/>
              <a:headEnd len="lg" type="none" w="lg"/>
              <a:tailEnd len="lg" type="triangle" w="lg"/>
            </a:ln>
          </p:spPr>
        </p:cxnSp>
        <p:sp>
          <p:nvSpPr>
            <p:cNvPr name="Shape 647" id="647"/>
            <p:cNvSpPr txBox="1"/>
            <p:nvPr/>
          </p:nvSpPr>
          <p:spPr>
            <a:xfrm>
              <a:off y="3114675" x="4257600"/>
              <a:ext cy="384299" cx="1595699"/>
            </a:xfrm>
            <a:prstGeom prst="rect">
              <a:avLst/>
            </a:prstGeom>
            <a:solidFill>
              <a:srgbClr val="FFFFFF"/>
            </a:solidFill>
          </p:spPr>
          <p:txBody>
            <a:bodyPr bIns="91425" tIns="91425" lIns="91425" anchor="t" anchorCtr="0" rIns="91425">
              <a:spAutoFit/>
            </a:bodyPr>
            <a:lstStyle/>
            <a:p>
              <a:pPr rtl="0" lvl="0">
                <a:buClr>
                  <a:srgbClr val="000000"/>
                </a:buClr>
                <a:buSzPct val="78571"/>
                <a:buFont typeface="Arial"/>
                <a:buNone/>
              </a:pPr>
              <a:r>
                <a:rPr lang="en"/>
                <a:t>SS is best!</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51" id="651"/>
        <p:cNvGrpSpPr/>
        <p:nvPr/>
      </p:nvGrpSpPr>
      <p:grpSpPr>
        <a:xfrm>
          <a:off y="0" x="0"/>
          <a:ext cy="0" cx="0"/>
          <a:chOff y="0" x="0"/>
          <a:chExt cy="0" cx="0"/>
        </a:xfrm>
      </p:grpSpPr>
      <p:sp>
        <p:nvSpPr>
          <p:cNvPr name="Shape 652" id="652"/>
          <p:cNvSpPr txBox="1"/>
          <p:nvPr>
            <p:ph type="title"/>
          </p:nvPr>
        </p:nvSpPr>
        <p:spPr>
          <a:xfrm>
            <a:off y="274637" x="457200"/>
            <a:ext cy="801300" cx="8229600"/>
          </a:xfrm>
          <a:prstGeom prst="rect">
            <a:avLst/>
          </a:prstGeom>
        </p:spPr>
        <p:txBody>
          <a:bodyPr bIns="91425" tIns="91425" lIns="91425" anchor="b" anchorCtr="0" rIns="91425">
            <a:spAutoFit/>
          </a:bodyPr>
          <a:lstStyle/>
          <a:p>
            <a:pPr>
              <a:buNone/>
            </a:pPr>
            <a:r>
              <a:rPr lang="en"/>
              <a:t>Ignoring profiler bias</a:t>
            </a:r>
          </a:p>
        </p:txBody>
      </p:sp>
      <p:sp>
        <p:nvSpPr>
          <p:cNvPr name="Shape 653" id="653"/>
          <p:cNvSpPr txBox="1"/>
          <p:nvPr/>
        </p:nvSpPr>
        <p:spPr>
          <a:xfrm>
            <a:off y="5395725" x="779025"/>
            <a:ext cy="638699" cx="7707299"/>
          </a:xfrm>
          <a:prstGeom prst="rect">
            <a:avLst/>
          </a:prstGeom>
          <a:noFill/>
        </p:spPr>
        <p:txBody>
          <a:bodyPr bIns="91425" tIns="91425" lIns="91425" anchor="t" anchorCtr="0" rIns="91425">
            <a:spAutoFit/>
          </a:bodyPr>
          <a:lstStyle/>
          <a:p/>
        </p:txBody>
      </p:sp>
      <p:sp>
        <p:nvSpPr>
          <p:cNvPr name="Shape 654" id="654"/>
          <p:cNvSpPr txBox="1"/>
          <p:nvPr/>
        </p:nvSpPr>
        <p:spPr>
          <a:xfrm>
            <a:off y="5625600" x="651325"/>
            <a:ext cy="726300" cx="7764600"/>
          </a:xfrm>
          <a:prstGeom prst="rect">
            <a:avLst/>
          </a:prstGeom>
          <a:noFill/>
        </p:spPr>
        <p:txBody>
          <a:bodyPr bIns="91425" tIns="91425" lIns="91425" anchor="t" anchorCtr="0" rIns="91425">
            <a:spAutoFit/>
          </a:bodyPr>
          <a:lstStyle/>
          <a:p>
            <a:pPr algn="ctr" rtl="0" lvl="0">
              <a:buClr>
                <a:srgbClr val="000000"/>
              </a:buClr>
              <a:buSzPct val="55000"/>
              <a:buFont typeface="Arial"/>
              <a:buNone/>
            </a:pPr>
            <a:r>
              <a:rPr lang="en" sz="2000">
                <a:solidFill>
                  <a:srgbClr val="FF0000"/>
                </a:solidFill>
              </a:rPr>
              <a:t>Different profilers can yield contradictory conclusions!</a:t>
            </a:r>
          </a:p>
        </p:txBody>
      </p:sp>
      <p:sp>
        <p:nvSpPr>
          <p:cNvPr name="Shape 655" id="655"/>
          <p:cNvSpPr/>
          <p:nvPr/>
        </p:nvSpPr>
        <p:spPr>
          <a:xfrm>
            <a:off y="1993892" x="1413300"/>
            <a:ext cy="3401832" cx="5548923"/>
          </a:xfrm>
          <a:prstGeom prst="rect">
            <a:avLst/>
          </a:prstGeom>
          <a:blipFill>
            <a:blip r:embed="rId3"/>
            <a:stretch>
              <a:fillRect/>
            </a:stretch>
          </a:blipFill>
          <a:ln>
            <a:noFill/>
          </a:ln>
        </p:spPr>
      </p:sp>
      <p:sp>
        <p:nvSpPr>
          <p:cNvPr name="Shape 656" id="656"/>
          <p:cNvSpPr txBox="1"/>
          <p:nvPr/>
        </p:nvSpPr>
        <p:spPr>
          <a:xfrm>
            <a:off y="1315600" x="872725"/>
            <a:ext cy="390900" cx="6623399"/>
          </a:xfrm>
          <a:prstGeom prst="rect">
            <a:avLst/>
          </a:prstGeom>
          <a:noFill/>
        </p:spPr>
        <p:txBody>
          <a:bodyPr bIns="91425" tIns="91425" lIns="91425" anchor="t" anchorCtr="0" rIns="91425">
            <a:spAutoFit/>
          </a:bodyPr>
          <a:lstStyle/>
          <a:p>
            <a:pPr rtl="0" lvl="0">
              <a:buClr>
                <a:srgbClr val="000000"/>
              </a:buClr>
              <a:buSzPct val="78571"/>
              <a:buFont typeface="Arial"/>
              <a:buNone/>
            </a:pPr>
            <a:r>
              <a:rPr lang="en"/>
              <a:t>[Mytkowicz et al., PLDI 2010]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000"/>
                                        <p:tgtEl>
                                          <p:spTgt spid="656"/>
                                        </p:tgtEl>
                                      </p:cBhvr>
                                    </p:animEffect>
                                  </p:childTnLst>
                                </p:cTn>
                              </p:par>
                              <p:par>
                                <p:cTn presetClass="entr" presetSubtype="0" presetID="10" nodeType="withEffect" fill="hold">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60" id="660"/>
        <p:cNvGrpSpPr/>
        <p:nvPr/>
      </p:nvGrpSpPr>
      <p:grpSpPr>
        <a:xfrm>
          <a:off y="0" x="0"/>
          <a:ext cy="0" cx="0"/>
          <a:chOff y="0" x="0"/>
          <a:chExt cy="0" cx="0"/>
        </a:xfrm>
      </p:grpSpPr>
      <p:sp>
        <p:nvSpPr>
          <p:cNvPr name="Shape 661" id="661"/>
          <p:cNvSpPr txBox="1"/>
          <p:nvPr>
            <p:ph type="title"/>
          </p:nvPr>
        </p:nvSpPr>
        <p:spPr>
          <a:xfrm>
            <a:off y="274637" x="457200"/>
            <a:ext cy="879299" cx="8229600"/>
          </a:xfrm>
          <a:prstGeom prst="rect">
            <a:avLst/>
          </a:prstGeom>
        </p:spPr>
        <p:txBody>
          <a:bodyPr bIns="91425" tIns="91425" lIns="91425" anchor="b" anchorCtr="0" rIns="91425">
            <a:spAutoFit/>
          </a:bodyPr>
          <a:lstStyle/>
          <a:p>
            <a:pPr lvl="0">
              <a:buClr>
                <a:srgbClr val="000000"/>
              </a:buClr>
              <a:buSzPct val="30555"/>
              <a:buFont typeface="Arial"/>
              <a:buNone/>
            </a:pPr>
            <a:r>
              <a:rPr lang="en"/>
              <a:t>Sin 2: Inappropriateness</a:t>
            </a:r>
          </a:p>
        </p:txBody>
      </p:sp>
      <p:sp>
        <p:nvSpPr>
          <p:cNvPr name="Shape 662" id="662"/>
          <p:cNvSpPr txBox="1"/>
          <p:nvPr/>
        </p:nvSpPr>
        <p:spPr>
          <a:xfrm>
            <a:off y="1584450" x="427825"/>
            <a:ext cy="664199" cx="80585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Defn: </a:t>
            </a:r>
            <a:r>
              <a:rPr lang="en" i="1" sz="2400"/>
              <a:t>Using components irrelevant for Claim</a:t>
            </a:r>
          </a:p>
        </p:txBody>
      </p:sp>
      <p:grpSp>
        <p:nvGrpSpPr>
          <p:cNvPr name="Shape 663" id="663"/>
          <p:cNvGrpSpPr/>
          <p:nvPr/>
        </p:nvGrpSpPr>
        <p:grpSpPr>
          <a:xfrm>
            <a:off y="2333094" x="1145192"/>
            <a:ext cy="3109590" cx="2468399"/>
            <a:chOff y="1952094" x="1145192"/>
            <a:chExt cy="3109590" cx="2468399"/>
          </a:xfrm>
        </p:grpSpPr>
        <p:sp>
          <p:nvSpPr>
            <p:cNvPr name="Shape 664" id="664"/>
            <p:cNvSpPr/>
            <p:nvPr/>
          </p:nvSpPr>
          <p:spPr>
            <a:xfrm>
              <a:off y="2519232" x="1324582"/>
              <a:ext cy="2542453" cx="2109620"/>
            </a:xfrm>
            <a:prstGeom prst="rect">
              <a:avLst/>
            </a:prstGeom>
            <a:blipFill>
              <a:blip r:embed="rId3"/>
              <a:stretch>
                <a:fillRect/>
              </a:stretch>
            </a:blipFill>
            <a:ln>
              <a:noFill/>
            </a:ln>
          </p:spPr>
        </p:sp>
        <p:sp>
          <p:nvSpPr>
            <p:cNvPr name="Shape 665" id="665"/>
            <p:cNvSpPr txBox="1"/>
            <p:nvPr/>
          </p:nvSpPr>
          <p:spPr>
            <a:xfrm>
              <a:off y="1952094" x="1145192"/>
              <a:ext cy="768599" cx="2468399"/>
            </a:xfrm>
            <a:prstGeom prst="rect">
              <a:avLst/>
            </a:prstGeom>
            <a:noFill/>
          </p:spPr>
          <p:txBody>
            <a:bodyPr bIns="91425" tIns="91425" lIns="91425" anchor="t" anchorCtr="0" rIns="91425">
              <a:spAutoFit/>
            </a:bodyPr>
            <a:lstStyle/>
            <a:p>
              <a:pPr algn="ctr">
                <a:buNone/>
              </a:pPr>
              <a:r>
                <a:rPr lang="en" sz="2000"/>
                <a:t>Experiment: </a:t>
              </a:r>
              <a:br>
                <a:rPr lang="en" sz="2000"/>
              </a:br>
              <a:r>
                <a:rPr lang="en" sz="2000"/>
                <a:t>Server applications</a:t>
              </a:r>
            </a:p>
          </p:txBody>
        </p:sp>
      </p:grpSp>
      <p:grpSp>
        <p:nvGrpSpPr>
          <p:cNvPr name="Shape 666" id="666"/>
          <p:cNvGrpSpPr/>
          <p:nvPr/>
        </p:nvGrpSpPr>
        <p:grpSpPr>
          <a:xfrm>
            <a:off y="2333094" x="5129394"/>
            <a:ext cy="3008333" cx="2468399"/>
            <a:chOff y="1952094" x="5129394"/>
            <a:chExt cy="3008333" cx="2468399"/>
          </a:xfrm>
        </p:grpSpPr>
        <p:sp>
          <p:nvSpPr>
            <p:cNvPr name="Shape 667" id="667"/>
            <p:cNvSpPr/>
            <p:nvPr/>
          </p:nvSpPr>
          <p:spPr>
            <a:xfrm>
              <a:off y="2720694" x="5465687"/>
              <a:ext cy="2239733" cx="1795814"/>
            </a:xfrm>
            <a:prstGeom prst="rect">
              <a:avLst/>
            </a:prstGeom>
            <a:blipFill>
              <a:blip r:embed="rId4"/>
              <a:stretch>
                <a:fillRect/>
              </a:stretch>
            </a:blipFill>
            <a:ln>
              <a:noFill/>
            </a:ln>
          </p:spPr>
        </p:sp>
        <p:sp>
          <p:nvSpPr>
            <p:cNvPr name="Shape 668" id="668"/>
            <p:cNvSpPr txBox="1"/>
            <p:nvPr/>
          </p:nvSpPr>
          <p:spPr>
            <a:xfrm>
              <a:off y="1952094" x="5129394"/>
              <a:ext cy="768599" cx="2468399"/>
            </a:xfrm>
            <a:prstGeom prst="rect">
              <a:avLst/>
            </a:prstGeom>
            <a:noFill/>
          </p:spPr>
          <p:txBody>
            <a:bodyPr bIns="91425" tIns="91425" lIns="91425" anchor="t" anchorCtr="0" rIns="91425">
              <a:spAutoFit/>
            </a:bodyPr>
            <a:lstStyle/>
            <a:p>
              <a:pPr algn="ctr" rtl="0" lvl="0">
                <a:buClr>
                  <a:srgbClr val="000000"/>
                </a:buClr>
                <a:buSzPct val="55000"/>
                <a:buFont typeface="Arial"/>
                <a:buNone/>
              </a:pPr>
              <a:r>
                <a:rPr lang="en" sz="2000"/>
                <a:t>Claim: </a:t>
              </a:r>
              <a:br>
                <a:rPr lang="en" sz="2000"/>
              </a:br>
              <a:r>
                <a:rPr lang="en" sz="2000"/>
                <a:t>Mobile performance</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72" id="672"/>
        <p:cNvGrpSpPr/>
        <p:nvPr/>
      </p:nvGrpSpPr>
      <p:grpSpPr>
        <a:xfrm>
          <a:off y="0" x="0"/>
          <a:ext cy="0" cx="0"/>
          <a:chOff y="0" x="0"/>
          <a:chExt cy="0" cx="0"/>
        </a:xfrm>
      </p:grpSpPr>
      <p:sp>
        <p:nvSpPr>
          <p:cNvPr name="Shape 673" id="673"/>
          <p:cNvSpPr txBox="1"/>
          <p:nvPr>
            <p:ph type="title"/>
          </p:nvPr>
        </p:nvSpPr>
        <p:spPr>
          <a:xfrm>
            <a:off y="274637" x="457200"/>
            <a:ext cy="797100" cx="8229600"/>
          </a:xfrm>
          <a:prstGeom prst="rect">
            <a:avLst/>
          </a:prstGeom>
        </p:spPr>
        <p:txBody>
          <a:bodyPr bIns="91425" tIns="91425" lIns="91425" anchor="b" anchorCtr="0" rIns="91425">
            <a:spAutoFit/>
          </a:bodyPr>
          <a:lstStyle/>
          <a:p>
            <a:pPr lvl="0">
              <a:buClr>
                <a:srgbClr val="000000"/>
              </a:buClr>
              <a:buSzPct val="30555"/>
              <a:buFont typeface="Arial"/>
              <a:buNone/>
            </a:pPr>
            <a:r>
              <a:rPr lang="en"/>
              <a:t>Sin of inappropriateness</a:t>
            </a:r>
          </a:p>
        </p:txBody>
      </p:sp>
      <p:sp>
        <p:nvSpPr>
          <p:cNvPr name="Shape 674" id="674"/>
          <p:cNvSpPr txBox="1"/>
          <p:nvPr/>
        </p:nvSpPr>
        <p:spPr>
          <a:xfrm>
            <a:off y="1203450" x="427825"/>
            <a:ext cy="664199" cx="80585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Defn: </a:t>
            </a:r>
            <a:r>
              <a:rPr lang="en" i="1" sz="2400"/>
              <a:t>Using components irrelevant for Claim</a:t>
            </a:r>
          </a:p>
        </p:txBody>
      </p:sp>
      <p:sp>
        <p:nvSpPr>
          <p:cNvPr name="Shape 675" id="675"/>
          <p:cNvSpPr txBox="1"/>
          <p:nvPr/>
        </p:nvSpPr>
        <p:spPr>
          <a:xfrm>
            <a:off y="1952094" x="769364"/>
            <a:ext cy="768599" cx="3079499"/>
          </a:xfrm>
          <a:prstGeom prst="rect">
            <a:avLst/>
          </a:prstGeom>
          <a:noFill/>
        </p:spPr>
        <p:txBody>
          <a:bodyPr bIns="91425" tIns="91425" lIns="91425" anchor="t" anchorCtr="0" rIns="91425">
            <a:spAutoFit/>
          </a:bodyPr>
          <a:lstStyle/>
          <a:p>
            <a:pPr algn="ctr" rtl="0" lvl="0">
              <a:buClr>
                <a:srgbClr val="000000"/>
              </a:buClr>
              <a:buSzPct val="55000"/>
              <a:buFont typeface="Arial"/>
              <a:buNone/>
            </a:pPr>
            <a:r>
              <a:rPr lang="en" sz="2000"/>
              <a:t>Experiment: </a:t>
            </a:r>
            <a:br>
              <a:rPr lang="en" sz="2000"/>
            </a:br>
            <a:r>
              <a:rPr lang="en" sz="2000"/>
              <a:t>Compute benchmarks</a:t>
            </a:r>
          </a:p>
        </p:txBody>
      </p:sp>
      <p:sp>
        <p:nvSpPr>
          <p:cNvPr name="Shape 676" id="676"/>
          <p:cNvSpPr txBox="1"/>
          <p:nvPr/>
        </p:nvSpPr>
        <p:spPr>
          <a:xfrm>
            <a:off y="1952094" x="5190179"/>
            <a:ext cy="768599" cx="2468399"/>
          </a:xfrm>
          <a:prstGeom prst="rect">
            <a:avLst/>
          </a:prstGeom>
          <a:noFill/>
        </p:spPr>
        <p:txBody>
          <a:bodyPr bIns="91425" tIns="91425" lIns="91425" anchor="t" anchorCtr="0" rIns="91425">
            <a:spAutoFit/>
          </a:bodyPr>
          <a:lstStyle/>
          <a:p>
            <a:pPr algn="ctr" rtl="0" lvl="0">
              <a:buClr>
                <a:srgbClr val="000000"/>
              </a:buClr>
              <a:buSzPct val="55000"/>
              <a:buFont typeface="Arial"/>
              <a:buNone/>
            </a:pPr>
            <a:r>
              <a:rPr lang="en" sz="2000"/>
              <a:t>Claim: </a:t>
            </a:r>
            <a:br>
              <a:rPr lang="en" sz="2000"/>
            </a:br>
            <a:r>
              <a:rPr lang="en" sz="2000"/>
              <a:t>GC performance</a:t>
            </a:r>
          </a:p>
        </p:txBody>
      </p:sp>
      <p:sp>
        <p:nvSpPr>
          <p:cNvPr name="Shape 677" id="677"/>
          <p:cNvSpPr txBox="1"/>
          <p:nvPr/>
        </p:nvSpPr>
        <p:spPr>
          <a:xfrm>
            <a:off y="5602225" x="636250"/>
            <a:ext cy="685200" cx="77204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Inappropriateness produces unsupported claims</a:t>
            </a:r>
          </a:p>
        </p:txBody>
      </p:sp>
      <p:grpSp>
        <p:nvGrpSpPr>
          <p:cNvPr name="Shape 678" id="678"/>
          <p:cNvGrpSpPr/>
          <p:nvPr/>
        </p:nvGrpSpPr>
        <p:grpSpPr>
          <a:xfrm>
            <a:off y="2720694" x="5213343"/>
            <a:ext cy="2776855" cx="2422071"/>
            <a:chOff y="2720694" x="2598964"/>
            <a:chExt cy="2776855" cx="2422071"/>
          </a:xfrm>
        </p:grpSpPr>
        <p:sp>
          <p:nvSpPr>
            <p:cNvPr name="Shape 679" id="679"/>
            <p:cNvSpPr/>
            <p:nvPr/>
          </p:nvSpPr>
          <p:spPr>
            <a:xfrm>
              <a:off y="2720694" x="2598964"/>
              <a:ext cy="2604798" cx="2422071"/>
            </a:xfrm>
            <a:prstGeom prst="rect">
              <a:avLst/>
            </a:prstGeom>
            <a:blipFill>
              <a:blip r:embed="rId3"/>
              <a:stretch>
                <a:fillRect/>
              </a:stretch>
            </a:blipFill>
            <a:ln>
              <a:noFill/>
            </a:ln>
          </p:spPr>
        </p:sp>
        <p:sp>
          <p:nvSpPr>
            <p:cNvPr name="Shape 680" id="680"/>
            <p:cNvSpPr txBox="1"/>
            <p:nvPr/>
          </p:nvSpPr>
          <p:spPr>
            <a:xfrm>
              <a:off y="5101550" x="2815150"/>
              <a:ext cy="395999" cx="1659900"/>
            </a:xfrm>
            <a:prstGeom prst="rect">
              <a:avLst/>
            </a:prstGeom>
            <a:noFill/>
          </p:spPr>
          <p:txBody>
            <a:bodyPr bIns="91425" tIns="91425" lIns="91425" anchor="t" anchorCtr="0" rIns="91425">
              <a:spAutoFit/>
            </a:bodyPr>
            <a:lstStyle/>
            <a:p>
              <a:pPr>
                <a:buNone/>
              </a:pPr>
              <a:r>
                <a:rPr lang="en" sz="800"/>
                <a:t>http://www.ivankuznetsov.com/</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par>
                                <p:cTn presetClass="entr" presetSubtype="0" presetID="10" nodeType="withEffect" fill="hold">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84" id="684"/>
        <p:cNvGrpSpPr/>
        <p:nvPr/>
      </p:nvGrpSpPr>
      <p:grpSpPr>
        <a:xfrm>
          <a:off y="0" x="0"/>
          <a:ext cy="0" cx="0"/>
          <a:chOff y="0" x="0"/>
          <a:chExt cy="0" cx="0"/>
        </a:xfrm>
      </p:grpSpPr>
      <p:sp>
        <p:nvSpPr>
          <p:cNvPr name="Shape 685" id="685"/>
          <p:cNvSpPr txBox="1"/>
          <p:nvPr>
            <p:ph type="title"/>
          </p:nvPr>
        </p:nvSpPr>
        <p:spPr>
          <a:xfrm>
            <a:off y="274637" x="457200"/>
            <a:ext cy="813600" cx="8229600"/>
          </a:xfrm>
          <a:prstGeom prst="rect">
            <a:avLst/>
          </a:prstGeom>
        </p:spPr>
        <p:txBody>
          <a:bodyPr bIns="91425" tIns="91425" lIns="91425" anchor="b" anchorCtr="0" rIns="91425">
            <a:spAutoFit/>
          </a:bodyPr>
          <a:lstStyle/>
          <a:p>
            <a:pPr rtl="0" lvl="0">
              <a:buClr>
                <a:srgbClr val="000000"/>
              </a:buClr>
              <a:buSzPct val="36666"/>
              <a:buFont typeface="Arial"/>
              <a:buNone/>
            </a:pPr>
            <a:r>
              <a:rPr lang="en" sz="3000"/>
              <a:t>Inappropriateness is not obvious!</a:t>
            </a:r>
          </a:p>
        </p:txBody>
      </p:sp>
      <p:sp>
        <p:nvSpPr>
          <p:cNvPr name="Shape 686" id="686"/>
          <p:cNvSpPr/>
          <p:nvPr/>
        </p:nvSpPr>
        <p:spPr>
          <a:xfrm>
            <a:off y="1912312" x="3328423"/>
            <a:ext cy="3440341" cx="2487153"/>
          </a:xfrm>
          <a:prstGeom prst="rect">
            <a:avLst/>
          </a:prstGeom>
          <a:blipFill>
            <a:blip r:embed="rId3"/>
            <a:stretch>
              <a:fillRect/>
            </a:stretch>
          </a:blipFill>
          <a:ln>
            <a:noFill/>
          </a:ln>
        </p:spPr>
      </p:sp>
      <p:sp>
        <p:nvSpPr>
          <p:cNvPr name="Shape 687" id="687"/>
          <p:cNvSpPr txBox="1"/>
          <p:nvPr/>
        </p:nvSpPr>
        <p:spPr>
          <a:xfrm>
            <a:off y="1264325" x="606625"/>
            <a:ext cy="485399" cx="8182499"/>
          </a:xfrm>
          <a:prstGeom prst="rect">
            <a:avLst/>
          </a:prstGeom>
          <a:noFill/>
        </p:spPr>
        <p:txBody>
          <a:bodyPr bIns="91425" tIns="91425" lIns="91425" anchor="t" anchorCtr="0" rIns="91425">
            <a:spAutoFit/>
          </a:bodyPr>
          <a:lstStyle/>
          <a:p>
            <a:pPr>
              <a:buNone/>
            </a:pPr>
            <a:r>
              <a:rPr lang="en" sz="2400"/>
              <a:t>Has your optimization ever delivered a 10% improvement</a:t>
            </a:r>
          </a:p>
        </p:txBody>
      </p:sp>
      <p:sp>
        <p:nvSpPr>
          <p:cNvPr name="Shape 688" id="688"/>
          <p:cNvSpPr txBox="1"/>
          <p:nvPr/>
        </p:nvSpPr>
        <p:spPr>
          <a:xfrm>
            <a:off y="5683925" x="606625"/>
            <a:ext cy="485399" cx="79563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...which never materialized in the "wild"?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par>
                                <p:cTn presetClass="entr" presetSubtype="0" presetID="10" nodeType="withEffect" fill="hold">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92" id="692"/>
        <p:cNvGrpSpPr/>
        <p:nvPr/>
      </p:nvGrpSpPr>
      <p:grpSpPr>
        <a:xfrm>
          <a:off y="0" x="0"/>
          <a:ext cy="0" cx="0"/>
          <a:chOff y="0" x="0"/>
          <a:chExt cy="0" cx="0"/>
        </a:xfrm>
      </p:grpSpPr>
      <p:sp>
        <p:nvSpPr>
          <p:cNvPr name="Shape 693" id="693"/>
          <p:cNvSpPr txBox="1"/>
          <p:nvPr>
            <p:ph type="title"/>
          </p:nvPr>
        </p:nvSpPr>
        <p:spPr>
          <a:xfrm>
            <a:off y="274637" x="457200"/>
            <a:ext cy="731099" cx="8229600"/>
          </a:xfrm>
          <a:prstGeom prst="rect">
            <a:avLst/>
          </a:prstGeom>
        </p:spPr>
        <p:txBody>
          <a:bodyPr bIns="91425" tIns="91425" lIns="91425" anchor="b" anchorCtr="0" rIns="91425">
            <a:spAutoFit/>
          </a:bodyPr>
          <a:lstStyle/>
          <a:p>
            <a:pPr>
              <a:buNone/>
            </a:pPr>
            <a:r>
              <a:rPr lang="en"/>
              <a:t>Inappropriate statistics</a:t>
            </a:r>
          </a:p>
        </p:txBody>
      </p:sp>
      <p:sp>
        <p:nvSpPr>
          <p:cNvPr name="Shape 694" id="694"/>
          <p:cNvSpPr txBox="1"/>
          <p:nvPr/>
        </p:nvSpPr>
        <p:spPr>
          <a:xfrm>
            <a:off y="5688597" x="658125"/>
            <a:ext cy="695999" cx="7752000"/>
          </a:xfrm>
          <a:prstGeom prst="rect">
            <a:avLst/>
          </a:prstGeom>
          <a:noFill/>
        </p:spPr>
        <p:txBody>
          <a:bodyPr bIns="91425" tIns="91425" lIns="91425" anchor="t" anchorCtr="0" rIns="91425">
            <a:spAutoFit/>
          </a:bodyPr>
          <a:lstStyle/>
          <a:p>
            <a:pPr rtl="0" lvl="0">
              <a:buNone/>
            </a:pPr>
            <a:r>
              <a:rPr lang="en" sz="2400">
                <a:solidFill>
                  <a:srgbClr val="FF0000"/>
                </a:solidFill>
              </a:rPr>
              <a:t>Have you ever been fooled by a lucky outlier?</a:t>
            </a:r>
          </a:p>
          <a:p>
            <a:r>
              <a:t/>
            </a:r>
          </a:p>
        </p:txBody>
      </p:sp>
      <p:sp>
        <p:nvSpPr>
          <p:cNvPr name="Shape 695" id="695"/>
          <p:cNvSpPr/>
          <p:nvPr/>
        </p:nvSpPr>
        <p:spPr>
          <a:xfrm>
            <a:off y="1709237" x="181525"/>
            <a:ext cy="3504592" cx="7771256"/>
          </a:xfrm>
          <a:prstGeom prst="rect">
            <a:avLst/>
          </a:prstGeom>
          <a:blipFill>
            <a:blip r:embed="rId3"/>
            <a:stretch>
              <a:fillRect/>
            </a:stretch>
          </a:blipFill>
          <a:ln>
            <a:noFill/>
          </a:ln>
        </p:spPr>
      </p:sp>
      <p:sp>
        <p:nvSpPr>
          <p:cNvPr name="Shape 696" id="696"/>
          <p:cNvSpPr txBox="1"/>
          <p:nvPr/>
        </p:nvSpPr>
        <p:spPr>
          <a:xfrm>
            <a:off y="1241900" x="408425"/>
            <a:ext cy="753599" cx="6528300"/>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a:t>[Georges and Eeckhout, 2007]:</a:t>
            </a:r>
          </a:p>
          <a:p>
            <a:r>
              <a:t/>
            </a:r>
          </a:p>
        </p:txBody>
      </p:sp>
      <p:sp>
        <p:nvSpPr>
          <p:cNvPr name="Shape 697" id="697"/>
          <p:cNvSpPr txBox="1"/>
          <p:nvPr/>
        </p:nvSpPr>
        <p:spPr>
          <a:xfrm>
            <a:off y="5119075" x="468921"/>
            <a:ext cy="547200" cx="3282600"/>
          </a:xfrm>
          <a:prstGeom prst="rect">
            <a:avLst/>
          </a:prstGeom>
          <a:noFill/>
        </p:spPr>
        <p:txBody>
          <a:bodyPr bIns="91425" tIns="91425" lIns="91425" anchor="t" anchorCtr="0" rIns="91425">
            <a:spAutoFit/>
          </a:bodyPr>
          <a:lstStyle/>
          <a:p>
            <a:pPr>
              <a:buNone/>
            </a:pPr>
            <a:r>
              <a:rPr lang="en" sz="2000"/>
              <a:t>(SemiSpace is best by far)</a:t>
            </a:r>
          </a:p>
        </p:txBody>
      </p:sp>
      <p:sp>
        <p:nvSpPr>
          <p:cNvPr name="Shape 698" id="698"/>
          <p:cNvSpPr txBox="1"/>
          <p:nvPr/>
        </p:nvSpPr>
        <p:spPr>
          <a:xfrm>
            <a:off y="5119075" x="4558319"/>
            <a:ext cy="547200" cx="3770699"/>
          </a:xfrm>
          <a:prstGeom prst="rect">
            <a:avLst/>
          </a:prstGeom>
          <a:noFill/>
        </p:spPr>
        <p:txBody>
          <a:bodyPr bIns="91425" tIns="91425" lIns="91425" anchor="t" anchorCtr="0" rIns="91425">
            <a:spAutoFit/>
          </a:bodyPr>
          <a:lstStyle/>
          <a:p>
            <a:pPr rtl="0" lvl="0">
              <a:buClr>
                <a:srgbClr val="000000"/>
              </a:buClr>
              <a:buSzPct val="55000"/>
              <a:buFont typeface="Arial"/>
              <a:buNone/>
            </a:pPr>
            <a:r>
              <a:rPr lang="en" sz="2000"/>
              <a:t>(SemiSpace is one of the best)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presetClass="entr" presetSubtype="0" presetID="10" nodeType="withEffect" fill="hold">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489" id="489"/>
        <p:cNvGrpSpPr/>
        <p:nvPr/>
      </p:nvGrpSpPr>
      <p:grpSpPr>
        <a:xfrm>
          <a:off y="0" x="0"/>
          <a:ext cy="0" cx="0"/>
          <a:chOff y="0" x="0"/>
          <a:chExt cy="0" cx="0"/>
        </a:xfrm>
      </p:grpSpPr>
      <p:sp>
        <p:nvSpPr>
          <p:cNvPr name="Shape 490" id="490"/>
          <p:cNvSpPr txBox="1"/>
          <p:nvPr>
            <p:ph type="title"/>
          </p:nvPr>
        </p:nvSpPr>
        <p:spPr>
          <a:xfrm>
            <a:off y="122237" x="228600"/>
            <a:ext cy="901199" cx="7095000"/>
          </a:xfrm>
          <a:prstGeom prst="rect">
            <a:avLst/>
          </a:prstGeom>
        </p:spPr>
        <p:txBody>
          <a:bodyPr bIns="91425" tIns="91425" lIns="91425" anchor="b" anchorCtr="0" rIns="91425">
            <a:spAutoFit/>
          </a:bodyPr>
          <a:lstStyle/>
          <a:p>
            <a:pPr>
              <a:buNone/>
            </a:pPr>
            <a:r>
              <a:rPr lang="en"/>
              <a:t>Why worry?</a:t>
            </a:r>
          </a:p>
        </p:txBody>
      </p:sp>
      <p:grpSp>
        <p:nvGrpSpPr>
          <p:cNvPr name="Shape 491" id="491"/>
          <p:cNvGrpSpPr/>
          <p:nvPr/>
        </p:nvGrpSpPr>
        <p:grpSpPr>
          <a:xfrm>
            <a:off y="1681610" x="1254200"/>
            <a:ext cy="1420189" cx="6386424"/>
            <a:chOff y="1681610" x="1254200"/>
            <a:chExt cy="1420189" cx="6386424"/>
          </a:xfrm>
        </p:grpSpPr>
        <p:sp>
          <p:nvSpPr>
            <p:cNvPr name="Shape 492" id="492"/>
            <p:cNvSpPr txBox="1"/>
            <p:nvPr/>
          </p:nvSpPr>
          <p:spPr>
            <a:xfrm>
              <a:off y="2514400" x="1254200"/>
              <a:ext cy="587400" cx="1884299"/>
            </a:xfrm>
            <a:prstGeom prst="rect">
              <a:avLst/>
            </a:prstGeom>
            <a:noFill/>
          </p:spPr>
          <p:txBody>
            <a:bodyPr bIns="91425" tIns="91425" lIns="91425" anchor="t" anchorCtr="0" rIns="91425">
              <a:spAutoFit/>
            </a:bodyPr>
            <a:lstStyle/>
            <a:p>
              <a:pPr>
                <a:buNone/>
              </a:pPr>
              <a:r>
                <a:rPr lang="en" sz="2400"/>
                <a:t>Experiment</a:t>
              </a:r>
            </a:p>
          </p:txBody>
        </p:sp>
        <p:sp>
          <p:nvSpPr>
            <p:cNvPr name="Shape 493" id="493"/>
            <p:cNvSpPr txBox="1"/>
            <p:nvPr/>
          </p:nvSpPr>
          <p:spPr>
            <a:xfrm>
              <a:off y="2514400" x="5756325"/>
              <a:ext cy="587400" cx="18842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Innovate</a:t>
              </a:r>
            </a:p>
          </p:txBody>
        </p:sp>
        <p:sp>
          <p:nvSpPr>
            <p:cNvPr name="Shape 494" id="494"/>
            <p:cNvSpPr/>
            <p:nvPr/>
          </p:nvSpPr>
          <p:spPr>
            <a:xfrm>
              <a:off y="1681610" x="2158475"/>
              <a:ext cy="973500" cx="4196775"/>
            </a:xfrm>
            <a:custGeom>
              <a:pathLst>
                <a:path extrusionOk="0" h="38940" w="167871">
                  <a:moveTo>
                    <a:pt y="36004" x="0"/>
                  </a:moveTo>
                  <a:cubicBezTo>
                    <a:pt y="30008" x="13336"/>
                    <a:pt y="-458" x="52041"/>
                    <a:pt y="31" x="80020"/>
                  </a:cubicBezTo>
                  <a:cubicBezTo>
                    <a:pt y="520" x="107998"/>
                    <a:pt y="32455" x="153229"/>
                    <a:pt y="38940" x="167871"/>
                  </a:cubicBezTo>
                </a:path>
              </a:pathLst>
            </a:custGeom>
            <a:noFill/>
            <a:ln w="19050" cap="flat">
              <a:solidFill>
                <a:schemeClr val="dk2"/>
              </a:solidFill>
              <a:prstDash val="solid"/>
              <a:round/>
              <a:headEnd len="lg" type="none" w="lg"/>
              <a:tailEnd len="lg" type="triangle" w="lg"/>
            </a:ln>
          </p:spPr>
        </p:sp>
      </p:grpSp>
      <p:sp>
        <p:nvSpPr>
          <p:cNvPr name="Shape 495" id="495"/>
          <p:cNvSpPr/>
          <p:nvPr/>
        </p:nvSpPr>
        <p:spPr>
          <a:xfrm rot="10800000" flipH="1">
            <a:off y="2977010" x="2158475"/>
            <a:ext cy="973500" cx="4196775"/>
          </a:xfrm>
          <a:custGeom>
            <a:pathLst>
              <a:path extrusionOk="0" h="38940" w="167871">
                <a:moveTo>
                  <a:pt y="36004" x="0"/>
                </a:moveTo>
                <a:cubicBezTo>
                  <a:pt y="30008" x="13336"/>
                  <a:pt y="-458" x="52041"/>
                  <a:pt y="31" x="80020"/>
                </a:cubicBezTo>
                <a:cubicBezTo>
                  <a:pt y="520" x="107998"/>
                  <a:pt y="32455" x="153229"/>
                  <a:pt y="38940" x="167871"/>
                </a:cubicBezTo>
              </a:path>
            </a:pathLst>
          </a:custGeom>
          <a:noFill/>
          <a:ln w="19050" cap="flat">
            <a:solidFill>
              <a:schemeClr val="dk2"/>
            </a:solidFill>
            <a:prstDash val="solid"/>
            <a:round/>
            <a:headEnd len="lg" type="triangle" w="lg"/>
            <a:tailEnd len="lg" type="none" w="lg"/>
          </a:ln>
        </p:spPr>
      </p:sp>
      <p:sp>
        <p:nvSpPr>
          <p:cNvPr name="Shape 496" id="496"/>
          <p:cNvSpPr txBox="1"/>
          <p:nvPr/>
        </p:nvSpPr>
        <p:spPr>
          <a:xfrm>
            <a:off y="5186450" x="636025"/>
            <a:ext cy="544500" cx="7561499"/>
          </a:xfrm>
          <a:prstGeom prst="rect">
            <a:avLst/>
          </a:prstGeom>
          <a:solidFill>
            <a:srgbClr val="FFFFFF"/>
          </a:solid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For scientific progress we need sound experiments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02" id="702"/>
        <p:cNvGrpSpPr/>
        <p:nvPr/>
      </p:nvGrpSpPr>
      <p:grpSpPr>
        <a:xfrm>
          <a:off y="0" x="0"/>
          <a:ext cy="0" cx="0"/>
          <a:chOff y="0" x="0"/>
          <a:chExt cy="0" cx="0"/>
        </a:xfrm>
      </p:grpSpPr>
      <p:sp>
        <p:nvSpPr>
          <p:cNvPr name="Shape 703" id="703"/>
          <p:cNvSpPr txBox="1"/>
          <p:nvPr>
            <p:ph type="title"/>
          </p:nvPr>
        </p:nvSpPr>
        <p:spPr>
          <a:xfrm>
            <a:off y="274637" x="457200"/>
            <a:ext cy="800700" cx="8229600"/>
          </a:xfrm>
          <a:prstGeom prst="rect">
            <a:avLst/>
          </a:prstGeom>
        </p:spPr>
        <p:txBody>
          <a:bodyPr bIns="91425" tIns="91425" lIns="91425" anchor="b" anchorCtr="0" rIns="91425">
            <a:spAutoFit/>
          </a:bodyPr>
          <a:lstStyle/>
          <a:p>
            <a:pPr>
              <a:buNone/>
            </a:pPr>
            <a:r>
              <a:rPr lang="en"/>
              <a:t>Inappropriate data analysis</a:t>
            </a:r>
          </a:p>
        </p:txBody>
      </p:sp>
      <p:sp>
        <p:nvSpPr>
          <p:cNvPr name="Shape 704" id="704"/>
          <p:cNvSpPr txBox="1"/>
          <p:nvPr/>
        </p:nvSpPr>
        <p:spPr>
          <a:xfrm>
            <a:off y="4793450" x="527525"/>
            <a:ext cy="990900" cx="7750200"/>
          </a:xfrm>
          <a:prstGeom prst="rect">
            <a:avLst/>
          </a:prstGeom>
          <a:noFill/>
        </p:spPr>
        <p:txBody>
          <a:bodyPr bIns="91425" tIns="91425" lIns="91425" anchor="t" anchorCtr="0" rIns="91425">
            <a:spAutoFit/>
          </a:bodyPr>
          <a:lstStyle/>
          <a:p>
            <a:pPr rtl="0" lvl="0">
              <a:buNone/>
            </a:pPr>
            <a:r>
              <a:rPr lang="en" sz="2400"/>
              <a:t>A single Google search = 100s of RPCs</a:t>
            </a:r>
          </a:p>
          <a:p>
            <a:pPr>
              <a:buNone/>
            </a:pPr>
            <a:r>
              <a:rPr lang="en" sz="2400"/>
              <a:t>99th percentile affects a majority of the requests!</a:t>
            </a:r>
          </a:p>
        </p:txBody>
      </p:sp>
      <p:sp>
        <p:nvSpPr>
          <p:cNvPr name="Shape 705" id="705"/>
          <p:cNvSpPr txBox="1"/>
          <p:nvPr/>
        </p:nvSpPr>
        <p:spPr>
          <a:xfrm>
            <a:off y="5895275" x="256650"/>
            <a:ext cy="611999" cx="86306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A mean is inappropriate if long-tail latency matters!</a:t>
            </a:r>
          </a:p>
        </p:txBody>
      </p:sp>
      <p:grpSp>
        <p:nvGrpSpPr>
          <p:cNvPr name="Shape 706" id="706"/>
          <p:cNvGrpSpPr/>
          <p:nvPr/>
        </p:nvGrpSpPr>
        <p:grpSpPr>
          <a:xfrm>
            <a:off y="1637400" x="754175"/>
            <a:ext cy="2895574" cx="2461824"/>
            <a:chOff y="1637400" x="754175"/>
            <a:chExt cy="2895574" cx="2461824"/>
          </a:xfrm>
        </p:grpSpPr>
        <p:grpSp>
          <p:nvGrpSpPr>
            <p:cNvPr name="Shape 707" id="707"/>
            <p:cNvGrpSpPr/>
            <p:nvPr/>
          </p:nvGrpSpPr>
          <p:grpSpPr>
            <a:xfrm>
              <a:off y="1637400" x="851875"/>
              <a:ext cy="1921199" cx="2364124"/>
              <a:chOff y="1637400" x="851875"/>
              <a:chExt cy="1921199" cx="2364124"/>
            </a:xfrm>
          </p:grpSpPr>
          <p:cxnSp>
            <p:nvCxnSpPr>
              <p:cNvPr name="Shape 708" id="708"/>
              <p:cNvCxnSpPr/>
              <p:nvPr/>
            </p:nvCxnSpPr>
            <p:spPr>
              <a:xfrm>
                <a:off y="1637400" x="851875"/>
                <a:ext cy="1921199" cx="0"/>
              </a:xfrm>
              <a:prstGeom prst="straightConnector1">
                <a:avLst/>
              </a:prstGeom>
              <a:noFill/>
              <a:ln w="19050" cap="flat">
                <a:solidFill>
                  <a:schemeClr val="dk2"/>
                </a:solidFill>
                <a:prstDash val="solid"/>
                <a:round/>
                <a:headEnd len="lg" type="none" w="lg"/>
                <a:tailEnd len="lg" type="triangle" w="lg"/>
              </a:ln>
            </p:spPr>
          </p:cxnSp>
          <p:cxnSp>
            <p:nvCxnSpPr>
              <p:cNvPr name="Shape 709" id="709"/>
              <p:cNvCxnSpPr/>
              <p:nvPr/>
            </p:nvCxnSpPr>
            <p:spPr>
              <a:xfrm>
                <a:off y="3558600" x="864900"/>
                <a:ext cy="0" cx="2351099"/>
              </a:xfrm>
              <a:prstGeom prst="straightConnector1">
                <a:avLst/>
              </a:prstGeom>
              <a:noFill/>
              <a:ln w="19050" cap="flat">
                <a:solidFill>
                  <a:schemeClr val="dk2"/>
                </a:solidFill>
                <a:prstDash val="solid"/>
                <a:round/>
                <a:headEnd len="lg" type="none" w="lg"/>
                <a:tailEnd len="lg" type="triangle" w="lg"/>
              </a:ln>
            </p:spPr>
          </p:cxnSp>
          <p:sp>
            <p:nvSpPr>
              <p:cNvPr name="Shape 710" id="710"/>
              <p:cNvSpPr txBox="1"/>
              <p:nvPr/>
            </p:nvSpPr>
            <p:spPr>
              <a:xfrm>
                <a:off y="1667275" x="1510975"/>
                <a:ext cy="462300" cx="572999"/>
              </a:xfrm>
              <a:prstGeom prst="rect">
                <a:avLst/>
              </a:prstGeom>
              <a:noFill/>
            </p:spPr>
            <p:txBody>
              <a:bodyPr bIns="91425" tIns="91425" lIns="91425" anchor="t" anchorCtr="0" rIns="91425">
                <a:spAutoFit/>
              </a:bodyPr>
              <a:lstStyle/>
              <a:p>
                <a:pPr>
                  <a:buNone/>
                </a:pPr>
                <a:r>
                  <a:rPr lang="en" sz="2400"/>
                  <a:t>A</a:t>
                </a:r>
              </a:p>
            </p:txBody>
          </p:sp>
        </p:grpSp>
        <p:grpSp>
          <p:nvGrpSpPr>
            <p:cNvPr name="Shape 711" id="711"/>
            <p:cNvGrpSpPr/>
            <p:nvPr/>
          </p:nvGrpSpPr>
          <p:grpSpPr>
            <a:xfrm>
              <a:off y="3464975" x="754175"/>
              <a:ext cy="1067999" cx="1980000"/>
              <a:chOff y="3464975" x="677975"/>
              <a:chExt cy="1067999" cx="1980000"/>
            </a:xfrm>
          </p:grpSpPr>
          <p:cxnSp>
            <p:nvCxnSpPr>
              <p:cNvPr name="Shape 712" id="712"/>
              <p:cNvCxnSpPr>
                <a:stCxn id="713" idx="0"/>
              </p:cNvCxnSpPr>
              <p:nvPr/>
            </p:nvCxnSpPr>
            <p:spPr>
              <a:xfrm rot="10800000">
                <a:off y="3464975" x="1348175"/>
                <a:ext cy="638099" cx="319800"/>
              </a:xfrm>
              <a:prstGeom prst="straightConnector1">
                <a:avLst/>
              </a:prstGeom>
              <a:noFill/>
              <a:ln w="19050" cap="flat">
                <a:solidFill>
                  <a:schemeClr val="dk2"/>
                </a:solidFill>
                <a:prstDash val="solid"/>
                <a:round/>
                <a:headEnd len="lg" type="none" w="lg"/>
                <a:tailEnd len="lg" type="triangle" w="lg"/>
              </a:ln>
            </p:spPr>
          </p:cxnSp>
          <p:sp>
            <p:nvSpPr>
              <p:cNvPr name="Shape 713" id="713"/>
              <p:cNvSpPr txBox="1"/>
              <p:nvPr/>
            </p:nvSpPr>
            <p:spPr>
              <a:xfrm>
                <a:off y="4103075" x="677975"/>
                <a:ext cy="429899" cx="1980000"/>
              </a:xfrm>
              <a:prstGeom prst="rect">
                <a:avLst/>
              </a:prstGeom>
              <a:noFill/>
            </p:spPr>
            <p:txBody>
              <a:bodyPr bIns="91425" tIns="91425" lIns="91425" anchor="t" anchorCtr="0" rIns="91425">
                <a:spAutoFit/>
              </a:bodyPr>
              <a:lstStyle/>
              <a:p>
                <a:pPr indent="0" marR="0" algn="l" marL="0" rtl="0" lvl="0">
                  <a:lnSpc>
                    <a:spcPct val="115000"/>
                  </a:lnSpc>
                  <a:spcBef>
                    <a:spcPts val="0"/>
                  </a:spcBef>
                  <a:spcAft>
                    <a:spcPts val="0"/>
                  </a:spcAft>
                  <a:buNone/>
                </a:pPr>
                <a:r>
                  <a:rPr lang="en" sz="2400"/>
                  <a:t>Mean: 45.0</a:t>
                </a:r>
              </a:p>
            </p:txBody>
          </p:sp>
        </p:grpSp>
        <p:sp>
          <p:nvSpPr>
            <p:cNvPr name="Shape 714" id="714"/>
            <p:cNvSpPr/>
            <p:nvPr/>
          </p:nvSpPr>
          <p:spPr>
            <a:xfrm>
              <a:off y="1914775" x="983425"/>
              <a:ext cy="1628200" cx="1738925"/>
            </a:xfrm>
            <a:custGeom>
              <a:pathLst>
                <a:path extrusionOk="0" h="65128" w="69557">
                  <a:moveTo>
                    <a:pt y="0" x="0"/>
                  </a:moveTo>
                  <a:cubicBezTo>
                    <a:pt y="9335" x="1823"/>
                    <a:pt y="45155" x="-650"/>
                    <a:pt y="56010" x="10942"/>
                  </a:cubicBezTo>
                  <a:cubicBezTo>
                    <a:pt y="66864" x="22534"/>
                    <a:pt y="63608" x="59787"/>
                    <a:pt y="65128" x="69557"/>
                  </a:cubicBezTo>
                </a:path>
              </a:pathLst>
            </a:custGeom>
            <a:noFill/>
            <a:ln w="28575" cap="flat">
              <a:solidFill>
                <a:srgbClr val="FF0000"/>
              </a:solidFill>
              <a:prstDash val="solid"/>
              <a:round/>
              <a:headEnd len="lg" type="none" w="lg"/>
              <a:tailEnd len="lg" type="none" w="lg"/>
            </a:ln>
          </p:spPr>
        </p:sp>
      </p:grpSp>
      <p:grpSp>
        <p:nvGrpSpPr>
          <p:cNvPr name="Shape 715" id="715"/>
          <p:cNvGrpSpPr/>
          <p:nvPr/>
        </p:nvGrpSpPr>
        <p:grpSpPr>
          <a:xfrm>
            <a:off y="1637400" x="4335575"/>
            <a:ext cy="2895574" cx="2538024"/>
            <a:chOff y="1637400" x="4335575"/>
            <a:chExt cy="2895574" cx="2538024"/>
          </a:xfrm>
        </p:grpSpPr>
        <p:grpSp>
          <p:nvGrpSpPr>
            <p:cNvPr name="Shape 716" id="716"/>
            <p:cNvGrpSpPr/>
            <p:nvPr/>
          </p:nvGrpSpPr>
          <p:grpSpPr>
            <a:xfrm>
              <a:off y="1637400" x="4509475"/>
              <a:ext cy="1921199" cx="2364124"/>
              <a:chOff y="1637400" x="4509475"/>
              <a:chExt cy="1921199" cx="2364124"/>
            </a:xfrm>
          </p:grpSpPr>
          <p:cxnSp>
            <p:nvCxnSpPr>
              <p:cNvPr name="Shape 717" id="717"/>
              <p:cNvCxnSpPr/>
              <p:nvPr/>
            </p:nvCxnSpPr>
            <p:spPr>
              <a:xfrm>
                <a:off y="1637400" x="4509475"/>
                <a:ext cy="1921199" cx="0"/>
              </a:xfrm>
              <a:prstGeom prst="straightConnector1">
                <a:avLst/>
              </a:prstGeom>
              <a:noFill/>
              <a:ln w="19050" cap="flat">
                <a:solidFill>
                  <a:schemeClr val="dk2"/>
                </a:solidFill>
                <a:prstDash val="solid"/>
                <a:round/>
                <a:headEnd len="lg" type="none" w="lg"/>
                <a:tailEnd len="lg" type="triangle" w="lg"/>
              </a:ln>
            </p:spPr>
          </p:cxnSp>
          <p:cxnSp>
            <p:nvCxnSpPr>
              <p:cNvPr name="Shape 718" id="718"/>
              <p:cNvCxnSpPr/>
              <p:nvPr/>
            </p:nvCxnSpPr>
            <p:spPr>
              <a:xfrm>
                <a:off y="3558600" x="4522500"/>
                <a:ext cy="0" cx="2351099"/>
              </a:xfrm>
              <a:prstGeom prst="straightConnector1">
                <a:avLst/>
              </a:prstGeom>
              <a:noFill/>
              <a:ln w="19050" cap="flat">
                <a:solidFill>
                  <a:schemeClr val="dk2"/>
                </a:solidFill>
                <a:prstDash val="solid"/>
                <a:round/>
                <a:headEnd len="lg" type="none" w="lg"/>
                <a:tailEnd len="lg" type="triangle" w="lg"/>
              </a:ln>
            </p:spPr>
          </p:cxnSp>
          <p:sp>
            <p:nvSpPr>
              <p:cNvPr name="Shape 719" id="719"/>
              <p:cNvSpPr txBox="1"/>
              <p:nvPr/>
            </p:nvSpPr>
            <p:spPr>
              <a:xfrm>
                <a:off y="1678350" x="5204400"/>
                <a:ext cy="462300" cx="5729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B</a:t>
                </a:r>
              </a:p>
            </p:txBody>
          </p:sp>
        </p:grpSp>
        <p:grpSp>
          <p:nvGrpSpPr>
            <p:cNvPr name="Shape 720" id="720"/>
            <p:cNvGrpSpPr/>
            <p:nvPr/>
          </p:nvGrpSpPr>
          <p:grpSpPr>
            <a:xfrm>
              <a:off y="3464975" x="4335575"/>
              <a:ext cy="1067999" cx="1980000"/>
              <a:chOff y="3464975" x="4259375"/>
              <a:chExt cy="1067999" cx="1980000"/>
            </a:xfrm>
          </p:grpSpPr>
          <p:cxnSp>
            <p:nvCxnSpPr>
              <p:cNvPr name="Shape 721" id="721"/>
              <p:cNvCxnSpPr>
                <a:stCxn id="722" idx="0"/>
              </p:cNvCxnSpPr>
              <p:nvPr/>
            </p:nvCxnSpPr>
            <p:spPr>
              <a:xfrm rot="10800000">
                <a:off y="3464975" x="4929575"/>
                <a:ext cy="638099" cx="319800"/>
              </a:xfrm>
              <a:prstGeom prst="straightConnector1">
                <a:avLst/>
              </a:prstGeom>
              <a:noFill/>
              <a:ln w="19050" cap="flat">
                <a:solidFill>
                  <a:schemeClr val="dk2"/>
                </a:solidFill>
                <a:prstDash val="solid"/>
                <a:round/>
                <a:headEnd len="lg" type="none" w="lg"/>
                <a:tailEnd len="lg" type="triangle" w="lg"/>
              </a:ln>
            </p:spPr>
          </p:cxnSp>
          <p:sp>
            <p:nvSpPr>
              <p:cNvPr name="Shape 722" id="722"/>
              <p:cNvSpPr txBox="1"/>
              <p:nvPr/>
            </p:nvSpPr>
            <p:spPr>
              <a:xfrm>
                <a:off y="4103075" x="4259375"/>
                <a:ext cy="429899" cx="19800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Mean: 45.0</a:t>
                </a:r>
              </a:p>
            </p:txBody>
          </p:sp>
        </p:grpSp>
        <p:sp>
          <p:nvSpPr>
            <p:cNvPr name="Shape 723" id="723"/>
            <p:cNvSpPr/>
            <p:nvPr/>
          </p:nvSpPr>
          <p:spPr>
            <a:xfrm>
              <a:off y="1882200" x="4604575"/>
              <a:ext cy="1686825" cx="846650"/>
            </a:xfrm>
            <a:custGeom>
              <a:pathLst>
                <a:path extrusionOk="0" h="67473" w="33866">
                  <a:moveTo>
                    <a:pt y="0" x="0"/>
                  </a:moveTo>
                  <a:cubicBezTo>
                    <a:pt y="9465" x="2170"/>
                    <a:pt y="45546" x="7380"/>
                    <a:pt y="56792" x="13025"/>
                  </a:cubicBezTo>
                  <a:cubicBezTo>
                    <a:pt y="68037" x="18669"/>
                    <a:pt y="65692" x="30392"/>
                    <a:pt y="67473" x="33866"/>
                  </a:cubicBezTo>
                </a:path>
              </a:pathLst>
            </a:custGeom>
            <a:noFill/>
            <a:ln w="28575" cap="flat">
              <a:solidFill>
                <a:srgbClr val="FF0000"/>
              </a:solidFill>
              <a:prstDash val="solid"/>
              <a:round/>
              <a:headEnd len="lg" type="none" w="lg"/>
              <a:tailEnd len="lg" type="none" w="lg"/>
            </a:ln>
          </p:spPr>
        </p:sp>
      </p:grpSp>
      <p:grpSp>
        <p:nvGrpSpPr>
          <p:cNvPr name="Shape 724" id="724"/>
          <p:cNvGrpSpPr/>
          <p:nvPr/>
        </p:nvGrpSpPr>
        <p:grpSpPr>
          <a:xfrm>
            <a:off y="2490100" x="1704967"/>
            <a:ext cy="1061399" cx="5322000"/>
            <a:chOff y="2490100" x="1704967"/>
            <a:chExt cy="1061399" cx="5322000"/>
          </a:xfrm>
        </p:grpSpPr>
        <p:cxnSp>
          <p:nvCxnSpPr>
            <p:cNvPr name="Shape 725" id="725"/>
            <p:cNvCxnSpPr/>
            <p:nvPr/>
          </p:nvCxnSpPr>
          <p:spPr>
            <a:xfrm flipH="1">
              <a:off y="2979975" x="2367749"/>
              <a:ext cy="571500" cx="204000"/>
            </a:xfrm>
            <a:prstGeom prst="straightConnector1">
              <a:avLst/>
            </a:prstGeom>
            <a:noFill/>
            <a:ln w="19050" cap="flat">
              <a:solidFill>
                <a:schemeClr val="dk2"/>
              </a:solidFill>
              <a:prstDash val="solid"/>
              <a:round/>
              <a:headEnd len="lg" type="none" w="lg"/>
              <a:tailEnd len="lg" type="triangle" w="lg"/>
            </a:ln>
          </p:spPr>
        </p:cxnSp>
        <p:sp>
          <p:nvSpPr>
            <p:cNvPr name="Shape 726" id="726"/>
            <p:cNvSpPr txBox="1"/>
            <p:nvPr/>
          </p:nvSpPr>
          <p:spPr>
            <a:xfrm>
              <a:off y="2490100" x="1704967"/>
              <a:ext cy="551099" cx="1816799"/>
            </a:xfrm>
            <a:prstGeom prst="rect">
              <a:avLst/>
            </a:prstGeom>
            <a:noFill/>
          </p:spPr>
          <p:txBody>
            <a:bodyPr bIns="91425" tIns="91425" lIns="91425" anchor="t" anchorCtr="0" rIns="91425">
              <a:spAutoFit/>
            </a:bodyPr>
            <a:lstStyle/>
            <a:p>
              <a:pPr>
                <a:buNone/>
              </a:pPr>
              <a:r>
                <a:rPr lang="en" sz="2400"/>
                <a:t>99pc: 450</a:t>
              </a:r>
            </a:p>
          </p:txBody>
        </p:sp>
        <p:cxnSp>
          <p:nvCxnSpPr>
            <p:cNvPr name="Shape 727" id="727"/>
            <p:cNvCxnSpPr>
              <a:stCxn id="728" idx="2"/>
            </p:cNvCxnSpPr>
            <p:nvPr/>
          </p:nvCxnSpPr>
          <p:spPr>
            <a:xfrm flipH="1">
              <a:off y="3041199" x="5339467"/>
              <a:ext cy="510300" cx="779100"/>
            </a:xfrm>
            <a:prstGeom prst="straightConnector1">
              <a:avLst/>
            </a:prstGeom>
            <a:noFill/>
            <a:ln w="19050" cap="flat">
              <a:solidFill>
                <a:schemeClr val="dk2"/>
              </a:solidFill>
              <a:prstDash val="solid"/>
              <a:round/>
              <a:headEnd len="lg" type="none" w="lg"/>
              <a:tailEnd len="lg" type="triangle" w="lg"/>
            </a:ln>
          </p:spPr>
        </p:cxnSp>
        <p:sp>
          <p:nvSpPr>
            <p:cNvPr name="Shape 728" id="728"/>
            <p:cNvSpPr txBox="1"/>
            <p:nvPr/>
          </p:nvSpPr>
          <p:spPr>
            <a:xfrm>
              <a:off y="2490100" x="5210167"/>
              <a:ext cy="551099" cx="1816799"/>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99pc: 50</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par>
                                <p:cTn presetClass="entr" presetSubtype="0" presetID="10" nodeType="withEffect" fill="hold">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000"/>
                                        <p:tgtEl>
                                          <p:spTgt spid="724"/>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32" id="732"/>
        <p:cNvGrpSpPr/>
        <p:nvPr/>
      </p:nvGrpSpPr>
      <p:grpSpPr>
        <a:xfrm>
          <a:off y="0" x="0"/>
          <a:ext cy="0" cx="0"/>
          <a:chOff y="0" x="0"/>
          <a:chExt cy="0" cx="0"/>
        </a:xfrm>
      </p:grpSpPr>
      <p:sp>
        <p:nvSpPr>
          <p:cNvPr name="Shape 733" id="733"/>
          <p:cNvSpPr txBox="1"/>
          <p:nvPr>
            <p:ph type="title"/>
          </p:nvPr>
        </p:nvSpPr>
        <p:spPr>
          <a:xfrm>
            <a:off y="274637" x="457200"/>
            <a:ext cy="731099" cx="8229600"/>
          </a:xfrm>
          <a:prstGeom prst="rect">
            <a:avLst/>
          </a:prstGeom>
        </p:spPr>
        <p:txBody>
          <a:bodyPr bIns="91425" tIns="91425" lIns="91425" anchor="b" anchorCtr="0" rIns="91425">
            <a:spAutoFit/>
          </a:bodyPr>
          <a:lstStyle/>
          <a:p>
            <a:pPr>
              <a:buNone/>
            </a:pPr>
            <a:r>
              <a:rPr lang="en"/>
              <a:t>Inappropriate data analysis</a:t>
            </a:r>
          </a:p>
        </p:txBody>
      </p:sp>
      <p:cxnSp>
        <p:nvCxnSpPr>
          <p:cNvPr name="Shape 734" id="734"/>
          <p:cNvCxnSpPr/>
          <p:nvPr/>
        </p:nvCxnSpPr>
        <p:spPr>
          <a:xfrm>
            <a:off y="2578600" x="1090250"/>
            <a:ext cy="2150699" cx="0"/>
          </a:xfrm>
          <a:prstGeom prst="straightConnector1">
            <a:avLst/>
          </a:prstGeom>
          <a:noFill/>
          <a:ln w="19050" cap="flat">
            <a:solidFill>
              <a:schemeClr val="dk2"/>
            </a:solidFill>
            <a:prstDash val="solid"/>
            <a:round/>
            <a:headEnd len="lg" type="none" w="lg"/>
            <a:tailEnd len="lg" type="triangle" w="lg"/>
          </a:ln>
        </p:spPr>
      </p:cxnSp>
      <p:cxnSp>
        <p:nvCxnSpPr>
          <p:cNvPr name="Shape 735" id="735"/>
          <p:cNvCxnSpPr/>
          <p:nvPr/>
        </p:nvCxnSpPr>
        <p:spPr>
          <a:xfrm>
            <a:off y="4701350" x="1106375"/>
            <a:ext cy="0" cx="6612899"/>
          </a:xfrm>
          <a:prstGeom prst="straightConnector1">
            <a:avLst/>
          </a:prstGeom>
          <a:noFill/>
          <a:ln w="19050" cap="flat">
            <a:solidFill>
              <a:schemeClr val="dk2"/>
            </a:solidFill>
            <a:prstDash val="solid"/>
            <a:round/>
            <a:headEnd len="lg" type="none" w="lg"/>
            <a:tailEnd len="lg" type="triangle" w="lg"/>
          </a:ln>
        </p:spPr>
      </p:cxnSp>
      <p:sp>
        <p:nvSpPr>
          <p:cNvPr name="Shape 736" id="736"/>
          <p:cNvSpPr/>
          <p:nvPr/>
        </p:nvSpPr>
        <p:spPr>
          <a:xfrm>
            <a:off y="2945950" x="1310375"/>
            <a:ext cy="1516350" cx="4837325"/>
          </a:xfrm>
          <a:custGeom>
            <a:pathLst>
              <a:path extrusionOk="0" h="60654" w="193493">
                <a:moveTo>
                  <a:pt y="59599" x="0"/>
                </a:moveTo>
                <a:cubicBezTo>
                  <a:pt y="50754" x="4082"/>
                  <a:pt y="7755" x="13743"/>
                  <a:pt y="6531" x="24493"/>
                </a:cubicBezTo>
                <a:cubicBezTo>
                  <a:pt y="5306" x="35242"/>
                  <a:pt y="44086" x="48033"/>
                  <a:pt y="52251" x="64498"/>
                </a:cubicBezTo>
                <a:cubicBezTo>
                  <a:pt y="60415" x="80962"/>
                  <a:pt y="64225" x="107904"/>
                  <a:pt y="55517" x="123280"/>
                </a:cubicBezTo>
                <a:cubicBezTo>
                  <a:pt y="46808" x="138656"/>
                  <a:pt y="0" x="145051"/>
                  <a:pt y="0" x="156754"/>
                </a:cubicBezTo>
                <a:cubicBezTo>
                  <a:pt y="0" x="168456"/>
                  <a:pt y="46264" x="187369"/>
                  <a:pt y="55517" x="193493"/>
                </a:cubicBezTo>
              </a:path>
            </a:pathLst>
          </a:custGeom>
          <a:noFill/>
          <a:ln w="38100" cap="flat">
            <a:solidFill>
              <a:srgbClr val="FF0000"/>
            </a:solidFill>
            <a:prstDash val="solid"/>
            <a:round/>
            <a:headEnd len="lg" type="none" w="lg"/>
            <a:tailEnd len="lg" type="none" w="lg"/>
          </a:ln>
        </p:spPr>
      </p:sp>
      <p:grpSp>
        <p:nvGrpSpPr>
          <p:cNvPr name="Shape 737" id="737"/>
          <p:cNvGrpSpPr/>
          <p:nvPr/>
        </p:nvGrpSpPr>
        <p:grpSpPr>
          <a:xfrm>
            <a:off y="4497089" x="2453375"/>
            <a:ext cy="1138960" cx="2143199"/>
            <a:chOff y="3735089" x="2224775"/>
            <a:chExt cy="1138960" cx="2143199"/>
          </a:xfrm>
        </p:grpSpPr>
        <p:cxnSp>
          <p:nvCxnSpPr>
            <p:cNvPr name="Shape 738" id="738"/>
            <p:cNvCxnSpPr/>
            <p:nvPr/>
          </p:nvCxnSpPr>
          <p:spPr>
            <a:xfrm rot="10800000" flipH="1">
              <a:off y="3735089" x="3296364"/>
              <a:ext cy="449100" cx="62699"/>
            </a:xfrm>
            <a:prstGeom prst="straightConnector1">
              <a:avLst/>
            </a:prstGeom>
            <a:noFill/>
            <a:ln w="19050" cap="flat">
              <a:solidFill>
                <a:schemeClr val="dk2"/>
              </a:solidFill>
              <a:prstDash val="solid"/>
              <a:round/>
              <a:headEnd len="lg" type="none" w="lg"/>
              <a:tailEnd len="lg" type="triangle" w="lg"/>
            </a:ln>
          </p:spPr>
        </p:cxnSp>
        <p:sp>
          <p:nvSpPr>
            <p:cNvPr name="Shape 739" id="739"/>
            <p:cNvSpPr txBox="1"/>
            <p:nvPr/>
          </p:nvSpPr>
          <p:spPr>
            <a:xfrm>
              <a:off y="4241350" x="2224775"/>
              <a:ext cy="632699" cx="2143199"/>
            </a:xfrm>
            <a:prstGeom prst="rect">
              <a:avLst/>
            </a:prstGeom>
            <a:noFill/>
          </p:spPr>
          <p:txBody>
            <a:bodyPr bIns="91425" tIns="91425" lIns="91425" anchor="t" anchorCtr="0" rIns="91425">
              <a:spAutoFit/>
            </a:bodyPr>
            <a:lstStyle/>
            <a:p>
              <a:pPr algn="ctr">
                <a:buNone/>
              </a:pPr>
              <a:r>
                <a:rPr lang="en" sz="2400"/>
                <a:t>Mean</a:t>
              </a:r>
            </a:p>
          </p:txBody>
        </p:sp>
      </p:grpSp>
      <p:sp>
        <p:nvSpPr>
          <p:cNvPr name="Shape 740" id="740"/>
          <p:cNvSpPr txBox="1"/>
          <p:nvPr/>
        </p:nvSpPr>
        <p:spPr>
          <a:xfrm>
            <a:off y="5856525" x="408214"/>
            <a:ext cy="959399" cx="8511300"/>
          </a:xfrm>
          <a:prstGeom prst="rect">
            <a:avLst/>
          </a:prstGeom>
          <a:noFill/>
        </p:spPr>
        <p:txBody>
          <a:bodyPr bIns="91425" tIns="91425" lIns="91425" anchor="t" anchorCtr="0" rIns="91425">
            <a:spAutoFit/>
          </a:bodyPr>
          <a:lstStyle/>
          <a:p>
            <a:pPr>
              <a:buNone/>
            </a:pPr>
            <a:r>
              <a:rPr lang="en" sz="2400">
                <a:solidFill>
                  <a:srgbClr val="FF0000"/>
                </a:solidFill>
              </a:rPr>
              <a:t>Do you check the shape of your data before summarizing it?</a:t>
            </a:r>
          </a:p>
        </p:txBody>
      </p:sp>
      <p:cxnSp>
        <p:nvCxnSpPr>
          <p:cNvPr name="Shape 741" id="741"/>
          <p:cNvCxnSpPr>
            <a:stCxn id="742" idx="2"/>
          </p:cNvCxnSpPr>
          <p:nvPr/>
        </p:nvCxnSpPr>
        <p:spPr>
          <a:xfrm flipH="1">
            <a:off y="2590799" x="2081924"/>
            <a:ext cy="387899" cx="591900"/>
          </a:xfrm>
          <a:prstGeom prst="straightConnector1">
            <a:avLst/>
          </a:prstGeom>
          <a:noFill/>
          <a:ln w="19050" cap="flat">
            <a:solidFill>
              <a:schemeClr val="dk2"/>
            </a:solidFill>
            <a:prstDash val="solid"/>
            <a:round/>
            <a:headEnd len="lg" type="none" w="lg"/>
            <a:tailEnd len="lg" type="triangle" w="lg"/>
          </a:ln>
        </p:spPr>
      </p:cxnSp>
      <p:sp>
        <p:nvSpPr>
          <p:cNvPr name="Shape 742" id="742"/>
          <p:cNvSpPr txBox="1"/>
          <p:nvPr/>
        </p:nvSpPr>
        <p:spPr>
          <a:xfrm>
            <a:off y="2121300" x="1571625"/>
            <a:ext cy="469499" cx="2204399"/>
          </a:xfrm>
          <a:prstGeom prst="rect">
            <a:avLst/>
          </a:prstGeom>
          <a:noFill/>
        </p:spPr>
        <p:txBody>
          <a:bodyPr bIns="91425" tIns="91425" lIns="91425" anchor="t" anchorCtr="0" rIns="91425">
            <a:spAutoFit/>
          </a:bodyPr>
          <a:lstStyle/>
          <a:p>
            <a:pPr algn="ctr">
              <a:buNone/>
            </a:pPr>
            <a:r>
              <a:rPr lang="en" sz="2400"/>
              <a:t>Cache Hit</a:t>
            </a:r>
          </a:p>
        </p:txBody>
      </p:sp>
      <p:cxnSp>
        <p:nvCxnSpPr>
          <p:cNvPr name="Shape 743" id="743"/>
          <p:cNvCxnSpPr>
            <a:stCxn id="744" idx="2"/>
          </p:cNvCxnSpPr>
          <p:nvPr/>
        </p:nvCxnSpPr>
        <p:spPr>
          <a:xfrm flipH="1">
            <a:off y="2590799" x="5510924"/>
            <a:ext cy="387899" cx="591900"/>
          </a:xfrm>
          <a:prstGeom prst="straightConnector1">
            <a:avLst/>
          </a:prstGeom>
          <a:noFill/>
          <a:ln w="19050" cap="flat">
            <a:solidFill>
              <a:schemeClr val="dk2"/>
            </a:solidFill>
            <a:prstDash val="solid"/>
            <a:round/>
            <a:headEnd len="lg" type="none" w="lg"/>
            <a:tailEnd len="lg" type="triangle" w="lg"/>
          </a:ln>
        </p:spPr>
      </p:cxnSp>
      <p:sp>
        <p:nvSpPr>
          <p:cNvPr name="Shape 744" id="744"/>
          <p:cNvSpPr txBox="1"/>
          <p:nvPr/>
        </p:nvSpPr>
        <p:spPr>
          <a:xfrm>
            <a:off y="2121300" x="5000625"/>
            <a:ext cy="469499" cx="2204399"/>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Cache Miss</a:t>
            </a:r>
          </a:p>
        </p:txBody>
      </p:sp>
      <p:sp>
        <p:nvSpPr>
          <p:cNvPr name="Shape 745" id="745"/>
          <p:cNvSpPr txBox="1"/>
          <p:nvPr/>
        </p:nvSpPr>
        <p:spPr>
          <a:xfrm>
            <a:off y="1295400" x="685800"/>
            <a:ext cy="990000" cx="9013499"/>
          </a:xfrm>
          <a:prstGeom prst="rect">
            <a:avLst/>
          </a:prstGeom>
        </p:spPr>
        <p:txBody>
          <a:bodyPr bIns="91425" tIns="91425" lIns="91425" anchor="ctr" anchorCtr="0" rIns="91425">
            <a:spAutoFit/>
          </a:bodyPr>
          <a:lstStyle/>
          <a:p>
            <a:pPr rtl="0" lvl="0">
              <a:buClr>
                <a:srgbClr val="000000"/>
              </a:buClr>
              <a:buSzPct val="45833"/>
              <a:buFont typeface="Arial"/>
              <a:buNone/>
            </a:pPr>
            <a:r>
              <a:rPr lang="en" sz="2400"/>
              <a:t>Layered systems often use caches at each level:</a:t>
            </a:r>
          </a:p>
          <a:p>
            <a:r>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000"/>
                                        <p:tgtEl>
                                          <p:spTgt spid="7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49" id="749"/>
        <p:cNvGrpSpPr/>
        <p:nvPr/>
      </p:nvGrpSpPr>
      <p:grpSpPr>
        <a:xfrm>
          <a:off y="0" x="0"/>
          <a:ext cy="0" cx="0"/>
          <a:chOff y="0" x="0"/>
          <a:chExt cy="0" cx="0"/>
        </a:xfrm>
      </p:grpSpPr>
      <p:sp>
        <p:nvSpPr>
          <p:cNvPr name="Shape 750" id="750"/>
          <p:cNvSpPr txBox="1"/>
          <p:nvPr>
            <p:ph type="title"/>
          </p:nvPr>
        </p:nvSpPr>
        <p:spPr>
          <a:xfrm>
            <a:off y="274637" x="457200"/>
            <a:ext cy="694800" cx="8229600"/>
          </a:xfrm>
          <a:prstGeom prst="rect">
            <a:avLst/>
          </a:prstGeom>
        </p:spPr>
        <p:txBody>
          <a:bodyPr bIns="91425" tIns="91425" lIns="91425" anchor="b" anchorCtr="0" rIns="91425">
            <a:spAutoFit/>
          </a:bodyPr>
          <a:lstStyle/>
          <a:p>
            <a:pPr>
              <a:buNone/>
            </a:pPr>
            <a:r>
              <a:rPr lang="en"/>
              <a:t>Inappropriate metric</a:t>
            </a:r>
          </a:p>
        </p:txBody>
      </p:sp>
      <p:sp>
        <p:nvSpPr>
          <p:cNvPr name="Shape 751" id="751"/>
          <p:cNvSpPr/>
          <p:nvPr/>
        </p:nvSpPr>
        <p:spPr>
          <a:xfrm>
            <a:off y="1280585" x="863675"/>
            <a:ext cy="4296828" cx="6951588"/>
          </a:xfrm>
          <a:prstGeom prst="rect">
            <a:avLst/>
          </a:prstGeom>
          <a:blipFill>
            <a:blip r:embed="rId3"/>
            <a:stretch>
              <a:fillRect/>
            </a:stretch>
          </a:blipFill>
          <a:ln>
            <a:noFill/>
          </a:ln>
        </p:spPr>
      </p:sp>
      <p:sp>
        <p:nvSpPr>
          <p:cNvPr name="Shape 752" id="752"/>
          <p:cNvSpPr txBox="1"/>
          <p:nvPr/>
        </p:nvSpPr>
        <p:spPr>
          <a:xfrm>
            <a:off y="5633650" x="195375"/>
            <a:ext cy="771299" cx="8477700"/>
          </a:xfrm>
          <a:prstGeom prst="rect">
            <a:avLst/>
          </a:prstGeom>
          <a:noFill/>
        </p:spPr>
        <p:txBody>
          <a:bodyPr bIns="91425" tIns="91425" lIns="91425" anchor="t" anchorCtr="0" rIns="91425">
            <a:spAutoFit/>
          </a:bodyPr>
          <a:lstStyle/>
          <a:p>
            <a:pPr>
              <a:buNone/>
            </a:pPr>
            <a:r>
              <a:rPr lang="en" sz="2000">
                <a:solidFill>
                  <a:srgbClr val="FF0000"/>
                </a:solidFill>
              </a:rPr>
              <a:t>Have you ever picked a metric that was not ends-based?</a:t>
            </a:r>
          </a:p>
        </p:txBody>
      </p:sp>
      <p:grpSp>
        <p:nvGrpSpPr>
          <p:cNvPr name="Shape 753" id="753"/>
          <p:cNvGrpSpPr/>
          <p:nvPr/>
        </p:nvGrpSpPr>
        <p:grpSpPr>
          <a:xfrm>
            <a:off y="2256050" x="5301425"/>
            <a:ext cy="755400" cx="1914599"/>
            <a:chOff y="2256050" x="5301425"/>
            <a:chExt cy="755400" cx="1914599"/>
          </a:xfrm>
        </p:grpSpPr>
        <p:sp>
          <p:nvSpPr>
            <p:cNvPr name="Shape 754" id="754"/>
            <p:cNvSpPr txBox="1"/>
            <p:nvPr/>
          </p:nvSpPr>
          <p:spPr>
            <a:xfrm>
              <a:off y="2256050" x="5301425"/>
              <a:ext cy="371400" cx="1914599"/>
            </a:xfrm>
            <a:prstGeom prst="rect">
              <a:avLst/>
            </a:prstGeom>
            <a:noFill/>
          </p:spPr>
          <p:txBody>
            <a:bodyPr bIns="91425" tIns="91425" lIns="91425" anchor="t" anchorCtr="0" rIns="91425">
              <a:spAutoFit/>
            </a:bodyPr>
            <a:lstStyle/>
            <a:p>
              <a:pPr>
                <a:buNone/>
              </a:pPr>
              <a:r>
                <a:rPr lang="en" sz="1800"/>
                <a:t>With extra nops</a:t>
              </a:r>
            </a:p>
          </p:txBody>
        </p:sp>
        <p:cxnSp>
          <p:nvCxnSpPr>
            <p:cNvPr name="Shape 755" id="755"/>
            <p:cNvCxnSpPr>
              <a:stCxn id="754" idx="2"/>
            </p:cNvCxnSpPr>
            <p:nvPr/>
          </p:nvCxnSpPr>
          <p:spPr>
            <a:xfrm flipH="1">
              <a:off y="2627450" x="6170824"/>
              <a:ext cy="384000" cx="87900"/>
            </a:xfrm>
            <a:prstGeom prst="straightConnector1">
              <a:avLst/>
            </a:prstGeom>
            <a:noFill/>
            <a:ln w="19050" cap="flat">
              <a:solidFill>
                <a:schemeClr val="dk2"/>
              </a:solidFill>
              <a:prstDash val="solid"/>
              <a:round/>
              <a:headEnd len="lg" type="none" w="lg"/>
              <a:tailEnd len="lg" type="triangle" w="lg"/>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1000"/>
                                        <p:tgtEl>
                                          <p:spTgt spid="753"/>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759" id="759"/>
        <p:cNvGrpSpPr/>
        <p:nvPr/>
      </p:nvGrpSpPr>
      <p:grpSpPr>
        <a:xfrm>
          <a:off y="0" x="0"/>
          <a:ext cy="0" cx="0"/>
          <a:chOff y="0" x="0"/>
          <a:chExt cy="0" cx="0"/>
        </a:xfrm>
      </p:grpSpPr>
      <p:sp>
        <p:nvSpPr>
          <p:cNvPr name="Shape 760" id="760"/>
          <p:cNvSpPr txBox="1"/>
          <p:nvPr>
            <p:ph type="title"/>
          </p:nvPr>
        </p:nvSpPr>
        <p:spPr>
          <a:xfrm>
            <a:off y="274637" x="457200"/>
            <a:ext cy="731099" cx="8229600"/>
          </a:xfrm>
          <a:prstGeom prst="rect">
            <a:avLst/>
          </a:prstGeom>
        </p:spPr>
        <p:txBody>
          <a:bodyPr bIns="91425" tIns="91425" lIns="91425" anchor="b" anchorCtr="0" rIns="91425">
            <a:spAutoFit/>
          </a:bodyPr>
          <a:lstStyle/>
          <a:p>
            <a:pPr>
              <a:buNone/>
            </a:pPr>
            <a:r>
              <a:rPr lang="en"/>
              <a:t>Inappropriate metric</a:t>
            </a:r>
          </a:p>
        </p:txBody>
      </p:sp>
      <p:sp>
        <p:nvSpPr>
          <p:cNvPr name="Shape 761" id="761"/>
          <p:cNvSpPr/>
          <p:nvPr/>
        </p:nvSpPr>
        <p:spPr>
          <a:xfrm>
            <a:off y="2020800" x="1701525"/>
            <a:ext cy="689700" cx="1966499"/>
          </a:xfrm>
          <a:prstGeom prst="rect">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buNone/>
            </a:pPr>
            <a:r>
              <a:rPr lang="en"/>
              <a:t>Pointer analysis A</a:t>
            </a:r>
          </a:p>
        </p:txBody>
      </p:sp>
      <p:sp>
        <p:nvSpPr>
          <p:cNvPr name="Shape 762" id="762"/>
          <p:cNvSpPr/>
          <p:nvPr/>
        </p:nvSpPr>
        <p:spPr>
          <a:xfrm>
            <a:off y="2020800" x="5054325"/>
            <a:ext cy="689700" cx="1966499"/>
          </a:xfrm>
          <a:prstGeom prst="rect">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rtl="0" lvl="0">
              <a:buClr>
                <a:srgbClr val="000000"/>
              </a:buClr>
              <a:buSzPct val="78571"/>
              <a:buFont typeface="Arial"/>
              <a:buNone/>
            </a:pPr>
            <a:r>
              <a:rPr lang="en"/>
              <a:t>Pointer analysis B</a:t>
            </a:r>
          </a:p>
        </p:txBody>
      </p:sp>
      <p:sp>
        <p:nvSpPr>
          <p:cNvPr name="Shape 763" id="763"/>
          <p:cNvSpPr/>
          <p:nvPr/>
        </p:nvSpPr>
        <p:spPr>
          <a:xfrm>
            <a:off y="1312000" x="2023875"/>
            <a:ext cy="402300" cx="1321800"/>
          </a:xfrm>
          <a:prstGeom prst="ellipse">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buNone/>
            </a:pPr>
            <a:r>
              <a:rPr lang="en"/>
              <a:t>Program</a:t>
            </a:r>
          </a:p>
        </p:txBody>
      </p:sp>
      <p:sp>
        <p:nvSpPr>
          <p:cNvPr name="Shape 764" id="764"/>
          <p:cNvSpPr/>
          <p:nvPr/>
        </p:nvSpPr>
        <p:spPr>
          <a:xfrm>
            <a:off y="1312000" x="5376675"/>
            <a:ext cy="402300" cx="1321800"/>
          </a:xfrm>
          <a:prstGeom prst="ellipse">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rtl="0" lvl="0">
              <a:buClr>
                <a:srgbClr val="000000"/>
              </a:buClr>
              <a:buSzPct val="78571"/>
              <a:buFont typeface="Arial"/>
              <a:buNone/>
            </a:pPr>
            <a:r>
              <a:rPr lang="en"/>
              <a:t>Program</a:t>
            </a:r>
          </a:p>
        </p:txBody>
      </p:sp>
      <p:cxnSp>
        <p:nvCxnSpPr>
          <p:cNvPr name="Shape 765" id="765"/>
          <p:cNvCxnSpPr>
            <a:stCxn id="763" idx="4"/>
            <a:endCxn id="761" idx="0"/>
          </p:cNvCxnSpPr>
          <p:nvPr/>
        </p:nvCxnSpPr>
        <p:spPr>
          <a:xfrm flipH="1">
            <a:off y="1714300" x="2684774"/>
            <a:ext cy="306499" cx="0"/>
          </a:xfrm>
          <a:prstGeom prst="straightConnector1">
            <a:avLst/>
          </a:prstGeom>
          <a:noFill/>
          <a:ln w="19050" cap="flat">
            <a:solidFill>
              <a:schemeClr val="dk2"/>
            </a:solidFill>
            <a:prstDash val="solid"/>
            <a:round/>
            <a:headEnd len="lg" type="none" w="lg"/>
            <a:tailEnd len="lg" type="triangle" w="lg"/>
          </a:ln>
        </p:spPr>
      </p:cxnSp>
      <p:cxnSp>
        <p:nvCxnSpPr>
          <p:cNvPr name="Shape 766" id="766"/>
          <p:cNvCxnSpPr>
            <a:stCxn id="764" idx="4"/>
            <a:endCxn id="762" idx="0"/>
          </p:cNvCxnSpPr>
          <p:nvPr/>
        </p:nvCxnSpPr>
        <p:spPr>
          <a:xfrm flipH="1">
            <a:off y="1714300" x="6037574"/>
            <a:ext cy="306499" cx="0"/>
          </a:xfrm>
          <a:prstGeom prst="straightConnector1">
            <a:avLst/>
          </a:prstGeom>
          <a:noFill/>
          <a:ln w="19050" cap="flat">
            <a:solidFill>
              <a:schemeClr val="dk2"/>
            </a:solidFill>
            <a:prstDash val="solid"/>
            <a:round/>
            <a:headEnd len="lg" type="none" w="lg"/>
            <a:tailEnd len="lg" type="triangle" w="lg"/>
          </a:ln>
        </p:spPr>
      </p:cxnSp>
      <p:sp>
        <p:nvSpPr>
          <p:cNvPr name="Shape 767" id="767"/>
          <p:cNvSpPr txBox="1"/>
          <p:nvPr/>
        </p:nvSpPr>
        <p:spPr>
          <a:xfrm>
            <a:off y="3240400" x="1509675"/>
            <a:ext cy="581100" cx="2350199"/>
          </a:xfrm>
          <a:prstGeom prst="rect">
            <a:avLst/>
          </a:prstGeom>
          <a:noFill/>
        </p:spPr>
        <p:txBody>
          <a:bodyPr bIns="91425" tIns="91425" lIns="91425" anchor="t" anchorCtr="0" rIns="91425">
            <a:spAutoFit/>
          </a:bodyPr>
          <a:lstStyle/>
          <a:p>
            <a:pPr>
              <a:buNone/>
            </a:pPr>
            <a:r>
              <a:rPr lang="en"/>
              <a:t>Mean points-to-set = 2</a:t>
            </a:r>
          </a:p>
        </p:txBody>
      </p:sp>
      <p:sp>
        <p:nvSpPr>
          <p:cNvPr name="Shape 768" id="768"/>
          <p:cNvSpPr txBox="1"/>
          <p:nvPr/>
        </p:nvSpPr>
        <p:spPr>
          <a:xfrm>
            <a:off y="3240400" x="4862475"/>
            <a:ext cy="581100" cx="2350199"/>
          </a:xfrm>
          <a:prstGeom prst="rect">
            <a:avLst/>
          </a:prstGeom>
          <a:noFill/>
        </p:spPr>
        <p:txBody>
          <a:bodyPr bIns="91425" tIns="91425" lIns="91425" anchor="t" anchorCtr="0" rIns="91425">
            <a:spAutoFit/>
          </a:bodyPr>
          <a:lstStyle/>
          <a:p>
            <a:pPr rtl="0" lvl="0">
              <a:buClr>
                <a:srgbClr val="000000"/>
              </a:buClr>
              <a:buSzPct val="78571"/>
              <a:buFont typeface="Arial"/>
              <a:buNone/>
            </a:pPr>
            <a:r>
              <a:rPr lang="en"/>
              <a:t>Mean points-to-set = 2</a:t>
            </a:r>
          </a:p>
        </p:txBody>
      </p:sp>
      <p:cxnSp>
        <p:nvCxnSpPr>
          <p:cNvPr name="Shape 769" id="769"/>
          <p:cNvCxnSpPr>
            <a:stCxn id="761" idx="2"/>
            <a:endCxn id="767" idx="0"/>
          </p:cNvCxnSpPr>
          <p:nvPr/>
        </p:nvCxnSpPr>
        <p:spPr>
          <a:xfrm>
            <a:off y="2710500" x="2684774"/>
            <a:ext cy="529899" cx="0"/>
          </a:xfrm>
          <a:prstGeom prst="straightConnector1">
            <a:avLst/>
          </a:prstGeom>
          <a:noFill/>
          <a:ln w="19050" cap="flat">
            <a:solidFill>
              <a:schemeClr val="dk2"/>
            </a:solidFill>
            <a:prstDash val="solid"/>
            <a:round/>
            <a:headEnd len="lg" type="none" w="lg"/>
            <a:tailEnd len="lg" type="triangle" w="lg"/>
          </a:ln>
        </p:spPr>
      </p:cxnSp>
      <p:cxnSp>
        <p:nvCxnSpPr>
          <p:cNvPr name="Shape 770" id="770"/>
          <p:cNvCxnSpPr>
            <a:stCxn id="762" idx="2"/>
            <a:endCxn id="768" idx="0"/>
          </p:cNvCxnSpPr>
          <p:nvPr/>
        </p:nvCxnSpPr>
        <p:spPr>
          <a:xfrm>
            <a:off y="2710500" x="6037574"/>
            <a:ext cy="529899" cx="0"/>
          </a:xfrm>
          <a:prstGeom prst="straightConnector1">
            <a:avLst/>
          </a:prstGeom>
          <a:noFill/>
          <a:ln w="19050" cap="flat">
            <a:solidFill>
              <a:schemeClr val="dk2"/>
            </a:solidFill>
            <a:prstDash val="solid"/>
            <a:round/>
            <a:headEnd len="lg" type="none" w="lg"/>
            <a:tailEnd len="lg" type="triangle" w="lg"/>
          </a:ln>
        </p:spPr>
      </p:cxnSp>
      <p:sp>
        <p:nvSpPr>
          <p:cNvPr name="Shape 771" id="771"/>
          <p:cNvSpPr txBox="1"/>
          <p:nvPr/>
        </p:nvSpPr>
        <p:spPr>
          <a:xfrm>
            <a:off y="3799350" x="1037850"/>
            <a:ext cy="555600" cx="6564300"/>
          </a:xfrm>
          <a:prstGeom prst="rect">
            <a:avLst/>
          </a:prstGeom>
          <a:noFill/>
        </p:spPr>
        <p:txBody>
          <a:bodyPr bIns="91425" tIns="91425" lIns="91425" anchor="t" anchorCtr="0" rIns="91425">
            <a:spAutoFit/>
          </a:bodyPr>
          <a:lstStyle/>
          <a:p>
            <a:pPr>
              <a:buNone/>
            </a:pPr>
            <a:r>
              <a:rPr lang="en" sz="2400"/>
              <a:t>Claim: B is simpler yet just as precise as A</a:t>
            </a:r>
          </a:p>
        </p:txBody>
      </p:sp>
      <p:sp>
        <p:nvSpPr>
          <p:cNvPr name="Shape 772" id="772"/>
          <p:cNvSpPr txBox="1"/>
          <p:nvPr/>
        </p:nvSpPr>
        <p:spPr>
          <a:xfrm>
            <a:off y="5780550" x="184511"/>
            <a:ext cy="954300" cx="8791199"/>
          </a:xfrm>
          <a:prstGeom prst="rect">
            <a:avLst/>
          </a:prstGeom>
          <a:noFill/>
        </p:spPr>
        <p:txBody>
          <a:bodyPr bIns="91425" tIns="91425" lIns="91425" anchor="t" anchorCtr="0" rIns="91425">
            <a:spAutoFit/>
          </a:bodyPr>
          <a:lstStyle/>
          <a:p>
            <a:pPr rtl="0" lvl="0">
              <a:buClr>
                <a:srgbClr val="000000"/>
              </a:buClr>
              <a:buSzPct val="50000"/>
              <a:buFont typeface="Arial"/>
              <a:buNone/>
            </a:pPr>
            <a:r>
              <a:rPr lang="en" sz="2200">
                <a:solidFill>
                  <a:srgbClr val="FF0000"/>
                </a:solidFill>
              </a:rPr>
              <a:t>Have you ever used a metric that was inconsistent with "better"?</a:t>
            </a:r>
          </a:p>
        </p:txBody>
      </p:sp>
      <p:grpSp>
        <p:nvGrpSpPr>
          <p:cNvPr name="Shape 773" id="773"/>
          <p:cNvGrpSpPr/>
          <p:nvPr/>
        </p:nvGrpSpPr>
        <p:grpSpPr>
          <a:xfrm>
            <a:off y="4617125" x="383125"/>
            <a:ext cy="877475" cx="6621400"/>
            <a:chOff y="4617125" x="383125"/>
            <a:chExt cy="877475" cx="6621400"/>
          </a:xfrm>
        </p:grpSpPr>
        <p:sp>
          <p:nvSpPr>
            <p:cNvPr name="Shape 774" id="774"/>
            <p:cNvSpPr/>
            <p:nvPr/>
          </p:nvSpPr>
          <p:spPr>
            <a:xfrm>
              <a:off y="4718875" x="663675"/>
              <a:ext cy="217200" cx="217200"/>
            </a:xfrm>
            <a:prstGeom prst="ellipse">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75" id="775"/>
            <p:cNvSpPr/>
            <p:nvPr/>
          </p:nvSpPr>
          <p:spPr>
            <a:xfrm>
              <a:off y="4718875" x="1593800"/>
              <a:ext cy="217200" cx="217200"/>
            </a:xfrm>
            <a:prstGeom prst="ellipse">
              <a:avLst/>
            </a:prstGeom>
            <a:solidFill>
              <a:srgbClr val="0000FF"/>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76" id="776"/>
            <p:cNvSpPr/>
            <p:nvPr/>
          </p:nvSpPr>
          <p:spPr>
            <a:xfrm>
              <a:off y="5239925" x="663675"/>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77" id="777"/>
            <p:cNvSpPr/>
            <p:nvPr/>
          </p:nvSpPr>
          <p:spPr>
            <a:xfrm>
              <a:off y="5239925" x="1172175"/>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78" id="778"/>
            <p:cNvSpPr/>
            <p:nvPr/>
          </p:nvSpPr>
          <p:spPr>
            <a:xfrm>
              <a:off y="5239925" x="1441400"/>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79" id="779"/>
            <p:cNvSpPr/>
            <p:nvPr/>
          </p:nvSpPr>
          <p:spPr>
            <a:xfrm>
              <a:off y="5239925" x="1728350"/>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cxnSp>
          <p:nvCxnSpPr>
            <p:cNvPr name="Shape 780" id="780"/>
            <p:cNvCxnSpPr>
              <a:stCxn id="774" idx="4"/>
              <a:endCxn id="776" idx="0"/>
            </p:cNvCxnSpPr>
            <p:nvPr/>
          </p:nvCxnSpPr>
          <p:spPr>
            <a:xfrm>
              <a:off y="4936075" x="772275"/>
              <a:ext cy="303849" cx="0"/>
            </a:xfrm>
            <a:prstGeom prst="straightConnector1">
              <a:avLst/>
            </a:prstGeom>
            <a:noFill/>
            <a:ln w="19050" cap="flat">
              <a:solidFill>
                <a:schemeClr val="dk2"/>
              </a:solidFill>
              <a:prstDash val="solid"/>
              <a:round/>
              <a:headEnd len="lg" type="none" w="lg"/>
              <a:tailEnd len="lg" type="triangle" w="lg"/>
            </a:ln>
          </p:spPr>
        </p:cxnSp>
        <p:cxnSp>
          <p:nvCxnSpPr>
            <p:cNvPr name="Shape 781" id="781"/>
            <p:cNvCxnSpPr>
              <a:stCxn id="775" idx="4"/>
              <a:endCxn id="777" idx="0"/>
            </p:cNvCxnSpPr>
            <p:nvPr/>
          </p:nvCxnSpPr>
          <p:spPr>
            <a:xfrm flipH="1">
              <a:off y="4936075" x="1280775"/>
              <a:ext cy="303849" cx="421625"/>
            </a:xfrm>
            <a:prstGeom prst="straightConnector1">
              <a:avLst/>
            </a:prstGeom>
            <a:noFill/>
            <a:ln w="19050" cap="flat">
              <a:solidFill>
                <a:schemeClr val="dk2"/>
              </a:solidFill>
              <a:prstDash val="solid"/>
              <a:round/>
              <a:headEnd len="lg" type="none" w="lg"/>
              <a:tailEnd len="lg" type="triangle" w="lg"/>
            </a:ln>
          </p:spPr>
        </p:cxnSp>
        <p:cxnSp>
          <p:nvCxnSpPr>
            <p:cNvPr name="Shape 782" id="782"/>
            <p:cNvCxnSpPr>
              <a:stCxn id="775" idx="4"/>
              <a:endCxn id="778" idx="0"/>
            </p:cNvCxnSpPr>
            <p:nvPr/>
          </p:nvCxnSpPr>
          <p:spPr>
            <a:xfrm flipH="1">
              <a:off y="4936075" x="1550000"/>
              <a:ext cy="303849" cx="152400"/>
            </a:xfrm>
            <a:prstGeom prst="straightConnector1">
              <a:avLst/>
            </a:prstGeom>
            <a:noFill/>
            <a:ln w="19050" cap="flat">
              <a:solidFill>
                <a:schemeClr val="dk2"/>
              </a:solidFill>
              <a:prstDash val="solid"/>
              <a:round/>
              <a:headEnd len="lg" type="none" w="lg"/>
              <a:tailEnd len="lg" type="triangle" w="lg"/>
            </a:ln>
          </p:spPr>
        </p:cxnSp>
        <p:cxnSp>
          <p:nvCxnSpPr>
            <p:cNvPr name="Shape 783" id="783"/>
            <p:cNvCxnSpPr>
              <a:stCxn id="775" idx="4"/>
              <a:endCxn id="779" idx="0"/>
            </p:cNvCxnSpPr>
            <p:nvPr/>
          </p:nvCxnSpPr>
          <p:spPr>
            <a:xfrm>
              <a:off y="4936075" x="1702400"/>
              <a:ext cy="303849" cx="134550"/>
            </a:xfrm>
            <a:prstGeom prst="straightConnector1">
              <a:avLst/>
            </a:prstGeom>
            <a:noFill/>
            <a:ln w="19050" cap="flat">
              <a:solidFill>
                <a:schemeClr val="dk2"/>
              </a:solidFill>
              <a:prstDash val="solid"/>
              <a:round/>
              <a:headEnd len="lg" type="none" w="lg"/>
              <a:tailEnd len="lg" type="triangle" w="lg"/>
            </a:ln>
          </p:spPr>
        </p:cxnSp>
        <p:sp>
          <p:nvSpPr>
            <p:cNvPr name="Shape 784" id="784"/>
            <p:cNvSpPr/>
            <p:nvPr/>
          </p:nvSpPr>
          <p:spPr>
            <a:xfrm>
              <a:off y="4756350" x="5034725"/>
              <a:ext cy="217200" cx="217200"/>
            </a:xfrm>
            <a:prstGeom prst="ellipse">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85" id="785"/>
            <p:cNvSpPr/>
            <p:nvPr/>
          </p:nvSpPr>
          <p:spPr>
            <a:xfrm>
              <a:off y="5277400" x="4917900"/>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86" id="786"/>
            <p:cNvSpPr/>
            <p:nvPr/>
          </p:nvSpPr>
          <p:spPr>
            <a:xfrm>
              <a:off y="5277400" x="5187125"/>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cxnSp>
          <p:nvCxnSpPr>
            <p:cNvPr name="Shape 787" id="787"/>
            <p:cNvCxnSpPr>
              <a:stCxn id="784" idx="4"/>
              <a:endCxn id="785" idx="0"/>
            </p:cNvCxnSpPr>
            <p:nvPr/>
          </p:nvCxnSpPr>
          <p:spPr>
            <a:xfrm flipH="1">
              <a:off y="4973550" x="5026500"/>
              <a:ext cy="303849" cx="116825"/>
            </a:xfrm>
            <a:prstGeom prst="straightConnector1">
              <a:avLst/>
            </a:prstGeom>
            <a:noFill/>
            <a:ln w="19050" cap="flat">
              <a:solidFill>
                <a:schemeClr val="dk2"/>
              </a:solidFill>
              <a:prstDash val="solid"/>
              <a:round/>
              <a:headEnd len="lg" type="none" w="lg"/>
              <a:tailEnd len="lg" type="triangle" w="lg"/>
            </a:ln>
          </p:spPr>
        </p:cxnSp>
        <p:cxnSp>
          <p:nvCxnSpPr>
            <p:cNvPr name="Shape 788" id="788"/>
            <p:cNvCxnSpPr>
              <a:stCxn id="784" idx="4"/>
              <a:endCxn id="786" idx="0"/>
            </p:cNvCxnSpPr>
            <p:nvPr/>
          </p:nvCxnSpPr>
          <p:spPr>
            <a:xfrm>
              <a:off y="4973550" x="5143325"/>
              <a:ext cy="303849" cx="152400"/>
            </a:xfrm>
            <a:prstGeom prst="straightConnector1">
              <a:avLst/>
            </a:prstGeom>
            <a:noFill/>
            <a:ln w="19050" cap="flat">
              <a:solidFill>
                <a:schemeClr val="dk2"/>
              </a:solidFill>
              <a:prstDash val="solid"/>
              <a:round/>
              <a:headEnd len="lg" type="none" w="lg"/>
              <a:tailEnd len="lg" type="triangle" w="lg"/>
            </a:ln>
          </p:spPr>
        </p:cxnSp>
        <p:sp>
          <p:nvSpPr>
            <p:cNvPr name="Shape 789" id="789"/>
            <p:cNvSpPr txBox="1"/>
            <p:nvPr/>
          </p:nvSpPr>
          <p:spPr>
            <a:xfrm>
              <a:off y="4929575" x="3588625"/>
              <a:ext cy="447000" cx="862200"/>
            </a:xfrm>
            <a:prstGeom prst="rect">
              <a:avLst/>
            </a:prstGeom>
            <a:noFill/>
          </p:spPr>
          <p:txBody>
            <a:bodyPr bIns="91425" tIns="91425" lIns="91425" anchor="t" anchorCtr="0" rIns="91425">
              <a:spAutoFit/>
            </a:bodyPr>
            <a:lstStyle/>
            <a:p>
              <a:pPr>
                <a:buNone/>
              </a:pPr>
              <a:r>
                <a:rPr lang="en"/>
                <a:t>versus</a:t>
              </a:r>
            </a:p>
          </p:txBody>
        </p:sp>
        <p:sp>
          <p:nvSpPr>
            <p:cNvPr name="Shape 790" id="790"/>
            <p:cNvSpPr txBox="1"/>
            <p:nvPr/>
          </p:nvSpPr>
          <p:spPr>
            <a:xfrm>
              <a:off y="4617125" x="383125"/>
              <a:ext cy="408899" cx="268200"/>
            </a:xfrm>
            <a:prstGeom prst="rect">
              <a:avLst/>
            </a:prstGeom>
            <a:noFill/>
          </p:spPr>
          <p:txBody>
            <a:bodyPr bIns="91425" tIns="91425" lIns="91425" anchor="t" anchorCtr="0" rIns="91425">
              <a:spAutoFit/>
            </a:bodyPr>
            <a:lstStyle/>
            <a:p>
              <a:pPr>
                <a:buNone/>
              </a:pPr>
              <a:r>
                <a:rPr lang="en"/>
                <a:t>P</a:t>
              </a:r>
            </a:p>
          </p:txBody>
        </p:sp>
        <p:sp>
          <p:nvSpPr>
            <p:cNvPr name="Shape 791" id="791"/>
            <p:cNvSpPr txBox="1"/>
            <p:nvPr/>
          </p:nvSpPr>
          <p:spPr>
            <a:xfrm>
              <a:off y="4617125" x="1333700"/>
              <a:ext cy="408899" cx="268200"/>
            </a:xfrm>
            <a:prstGeom prst="rect">
              <a:avLst/>
            </a:prstGeom>
            <a:noFill/>
          </p:spPr>
          <p:txBody>
            <a:bodyPr bIns="91425" tIns="91425" lIns="91425" anchor="t" anchorCtr="0" rIns="91425">
              <a:spAutoFit/>
            </a:bodyPr>
            <a:lstStyle/>
            <a:p>
              <a:pPr rtl="0" lvl="0">
                <a:buClr>
                  <a:srgbClr val="000000"/>
                </a:buClr>
                <a:buSzPct val="78571"/>
                <a:buFont typeface="Arial"/>
                <a:buNone/>
              </a:pPr>
              <a:r>
                <a:rPr lang="en"/>
                <a:t>Q</a:t>
              </a:r>
            </a:p>
          </p:txBody>
        </p:sp>
        <p:sp>
          <p:nvSpPr>
            <p:cNvPr name="Shape 792" id="792"/>
            <p:cNvSpPr txBox="1"/>
            <p:nvPr/>
          </p:nvSpPr>
          <p:spPr>
            <a:xfrm>
              <a:off y="4672875" x="4786125"/>
              <a:ext cy="408899" cx="268200"/>
            </a:xfrm>
            <a:prstGeom prst="rect">
              <a:avLst/>
            </a:prstGeom>
            <a:noFill/>
          </p:spPr>
          <p:txBody>
            <a:bodyPr bIns="91425" tIns="91425" lIns="91425" anchor="t" anchorCtr="0" rIns="91425">
              <a:spAutoFit/>
            </a:bodyPr>
            <a:lstStyle/>
            <a:p>
              <a:pPr rtl="0" lvl="0">
                <a:buClr>
                  <a:srgbClr val="000000"/>
                </a:buClr>
                <a:buSzPct val="78571"/>
                <a:buFont typeface="Arial"/>
                <a:buNone/>
              </a:pPr>
              <a:r>
                <a:rPr lang="en"/>
                <a:t>P</a:t>
              </a:r>
            </a:p>
          </p:txBody>
        </p:sp>
        <p:sp>
          <p:nvSpPr>
            <p:cNvPr name="Shape 793" id="793"/>
            <p:cNvSpPr/>
            <p:nvPr/>
          </p:nvSpPr>
          <p:spPr>
            <a:xfrm>
              <a:off y="5239925" x="2033150"/>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cxnSp>
          <p:nvCxnSpPr>
            <p:cNvPr name="Shape 794" id="794"/>
            <p:cNvCxnSpPr>
              <a:stCxn id="775" idx="4"/>
              <a:endCxn id="793" idx="0"/>
            </p:cNvCxnSpPr>
            <p:nvPr/>
          </p:nvCxnSpPr>
          <p:spPr>
            <a:xfrm>
              <a:off y="4936075" x="1702400"/>
              <a:ext cy="303849" cx="439350"/>
            </a:xfrm>
            <a:prstGeom prst="straightConnector1">
              <a:avLst/>
            </a:prstGeom>
            <a:noFill/>
            <a:ln w="19050" cap="flat">
              <a:solidFill>
                <a:schemeClr val="dk2"/>
              </a:solidFill>
              <a:prstDash val="solid"/>
              <a:round/>
              <a:headEnd len="lg" type="none" w="lg"/>
              <a:tailEnd len="lg" type="triangle" w="lg"/>
            </a:ln>
          </p:spPr>
        </p:cxnSp>
        <p:sp>
          <p:nvSpPr>
            <p:cNvPr name="Shape 795" id="795"/>
            <p:cNvSpPr/>
            <p:nvPr/>
          </p:nvSpPr>
          <p:spPr>
            <a:xfrm>
              <a:off y="4718875" x="2721075"/>
              <a:ext cy="217200" cx="217200"/>
            </a:xfrm>
            <a:prstGeom prst="ellipse">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96" id="796"/>
            <p:cNvSpPr/>
            <p:nvPr/>
          </p:nvSpPr>
          <p:spPr>
            <a:xfrm>
              <a:off y="5239925" x="2721075"/>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cxnSp>
          <p:nvCxnSpPr>
            <p:cNvPr name="Shape 797" id="797"/>
            <p:cNvCxnSpPr>
              <a:stCxn id="795" idx="4"/>
              <a:endCxn id="796" idx="0"/>
            </p:cNvCxnSpPr>
            <p:nvPr/>
          </p:nvCxnSpPr>
          <p:spPr>
            <a:xfrm>
              <a:off y="4936075" x="2829675"/>
              <a:ext cy="303849" cx="0"/>
            </a:xfrm>
            <a:prstGeom prst="straightConnector1">
              <a:avLst/>
            </a:prstGeom>
            <a:noFill/>
            <a:ln w="19050" cap="flat">
              <a:solidFill>
                <a:schemeClr val="dk2"/>
              </a:solidFill>
              <a:prstDash val="solid"/>
              <a:round/>
              <a:headEnd len="lg" type="none" w="lg"/>
              <a:tailEnd len="lg" type="triangle" w="lg"/>
            </a:ln>
          </p:spPr>
        </p:cxnSp>
        <p:sp>
          <p:nvSpPr>
            <p:cNvPr name="Shape 798" id="798"/>
            <p:cNvSpPr txBox="1"/>
            <p:nvPr/>
          </p:nvSpPr>
          <p:spPr>
            <a:xfrm>
              <a:off y="4617125" x="2440525"/>
              <a:ext cy="408899" cx="268200"/>
            </a:xfrm>
            <a:prstGeom prst="rect">
              <a:avLst/>
            </a:prstGeom>
            <a:noFill/>
          </p:spPr>
          <p:txBody>
            <a:bodyPr bIns="91425" tIns="91425" lIns="91425" anchor="t" anchorCtr="0" rIns="91425">
              <a:spAutoFit/>
            </a:bodyPr>
            <a:lstStyle/>
            <a:p>
              <a:pPr rtl="0" lvl="0">
                <a:buClr>
                  <a:srgbClr val="000000"/>
                </a:buClr>
                <a:buSzPct val="78571"/>
                <a:buFont typeface="Arial"/>
                <a:buNone/>
              </a:pPr>
              <a:r>
                <a:rPr lang="en"/>
                <a:t>R</a:t>
              </a:r>
            </a:p>
          </p:txBody>
        </p:sp>
        <p:sp>
          <p:nvSpPr>
            <p:cNvPr name="Shape 799" id="799"/>
            <p:cNvSpPr/>
            <p:nvPr/>
          </p:nvSpPr>
          <p:spPr>
            <a:xfrm>
              <a:off y="4756350" x="5872925"/>
              <a:ext cy="217200" cx="217200"/>
            </a:xfrm>
            <a:prstGeom prst="ellipse">
              <a:avLst/>
            </a:prstGeom>
            <a:solidFill>
              <a:srgbClr val="0000FF"/>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00" id="800"/>
            <p:cNvSpPr/>
            <p:nvPr/>
          </p:nvSpPr>
          <p:spPr>
            <a:xfrm>
              <a:off y="5277400" x="5756100"/>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01" id="801"/>
            <p:cNvSpPr/>
            <p:nvPr/>
          </p:nvSpPr>
          <p:spPr>
            <a:xfrm>
              <a:off y="5277400" x="6025325"/>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cxnSp>
          <p:nvCxnSpPr>
            <p:cNvPr name="Shape 802" id="802"/>
            <p:cNvCxnSpPr>
              <a:stCxn id="799" idx="4"/>
              <a:endCxn id="800" idx="0"/>
            </p:cNvCxnSpPr>
            <p:nvPr/>
          </p:nvCxnSpPr>
          <p:spPr>
            <a:xfrm flipH="1">
              <a:off y="4973550" x="5864700"/>
              <a:ext cy="303849" cx="116825"/>
            </a:xfrm>
            <a:prstGeom prst="straightConnector1">
              <a:avLst/>
            </a:prstGeom>
            <a:noFill/>
            <a:ln w="19050" cap="flat">
              <a:solidFill>
                <a:schemeClr val="dk2"/>
              </a:solidFill>
              <a:prstDash val="solid"/>
              <a:round/>
              <a:headEnd len="lg" type="none" w="lg"/>
              <a:tailEnd len="lg" type="triangle" w="lg"/>
            </a:ln>
          </p:spPr>
        </p:cxnSp>
        <p:cxnSp>
          <p:nvCxnSpPr>
            <p:cNvPr name="Shape 803" id="803"/>
            <p:cNvCxnSpPr>
              <a:stCxn id="799" idx="4"/>
              <a:endCxn id="801" idx="0"/>
            </p:cNvCxnSpPr>
            <p:nvPr/>
          </p:nvCxnSpPr>
          <p:spPr>
            <a:xfrm>
              <a:off y="4973550" x="5981525"/>
              <a:ext cy="303849" cx="152400"/>
            </a:xfrm>
            <a:prstGeom prst="straightConnector1">
              <a:avLst/>
            </a:prstGeom>
            <a:noFill/>
            <a:ln w="19050" cap="flat">
              <a:solidFill>
                <a:schemeClr val="dk2"/>
              </a:solidFill>
              <a:prstDash val="solid"/>
              <a:round/>
              <a:headEnd len="lg" type="none" w="lg"/>
              <a:tailEnd len="lg" type="triangle" w="lg"/>
            </a:ln>
          </p:spPr>
        </p:cxnSp>
        <p:sp>
          <p:nvSpPr>
            <p:cNvPr name="Shape 804" id="804"/>
            <p:cNvSpPr txBox="1"/>
            <p:nvPr/>
          </p:nvSpPr>
          <p:spPr>
            <a:xfrm>
              <a:off y="4672875" x="5624325"/>
              <a:ext cy="408899" cx="268200"/>
            </a:xfrm>
            <a:prstGeom prst="rect">
              <a:avLst/>
            </a:prstGeom>
            <a:noFill/>
          </p:spPr>
          <p:txBody>
            <a:bodyPr bIns="91425" tIns="91425" lIns="91425" anchor="t" anchorCtr="0" rIns="91425">
              <a:spAutoFit/>
            </a:bodyPr>
            <a:lstStyle/>
            <a:p>
              <a:pPr rtl="0" lvl="0">
                <a:buClr>
                  <a:srgbClr val="000000"/>
                </a:buClr>
                <a:buSzPct val="78571"/>
                <a:buFont typeface="Arial"/>
                <a:buNone/>
              </a:pPr>
              <a:r>
                <a:rPr lang="en"/>
                <a:t>Q</a:t>
              </a:r>
            </a:p>
          </p:txBody>
        </p:sp>
        <p:sp>
          <p:nvSpPr>
            <p:cNvPr name="Shape 805" id="805"/>
            <p:cNvSpPr/>
            <p:nvPr/>
          </p:nvSpPr>
          <p:spPr>
            <a:xfrm>
              <a:off y="4756350" x="6634925"/>
              <a:ext cy="217200" cx="217200"/>
            </a:xfrm>
            <a:prstGeom prst="ellipse">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06" id="806"/>
            <p:cNvSpPr/>
            <p:nvPr/>
          </p:nvSpPr>
          <p:spPr>
            <a:xfrm>
              <a:off y="5277400" x="6518100"/>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07" id="807"/>
            <p:cNvSpPr/>
            <p:nvPr/>
          </p:nvSpPr>
          <p:spPr>
            <a:xfrm>
              <a:off y="5277400" x="6787325"/>
              <a:ext cy="217200" cx="217200"/>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cxnSp>
          <p:nvCxnSpPr>
            <p:cNvPr name="Shape 808" id="808"/>
            <p:cNvCxnSpPr>
              <a:stCxn id="805" idx="4"/>
              <a:endCxn id="806" idx="0"/>
            </p:cNvCxnSpPr>
            <p:nvPr/>
          </p:nvCxnSpPr>
          <p:spPr>
            <a:xfrm flipH="1">
              <a:off y="4973550" x="6626700"/>
              <a:ext cy="303849" cx="116825"/>
            </a:xfrm>
            <a:prstGeom prst="straightConnector1">
              <a:avLst/>
            </a:prstGeom>
            <a:noFill/>
            <a:ln w="19050" cap="flat">
              <a:solidFill>
                <a:schemeClr val="dk2"/>
              </a:solidFill>
              <a:prstDash val="solid"/>
              <a:round/>
              <a:headEnd len="lg" type="none" w="lg"/>
              <a:tailEnd len="lg" type="triangle" w="lg"/>
            </a:ln>
          </p:spPr>
        </p:cxnSp>
        <p:cxnSp>
          <p:nvCxnSpPr>
            <p:cNvPr name="Shape 809" id="809"/>
            <p:cNvCxnSpPr>
              <a:stCxn id="805" idx="4"/>
              <a:endCxn id="807" idx="0"/>
            </p:cNvCxnSpPr>
            <p:nvPr/>
          </p:nvCxnSpPr>
          <p:spPr>
            <a:xfrm>
              <a:off y="4973550" x="6743525"/>
              <a:ext cy="303849" cx="152400"/>
            </a:xfrm>
            <a:prstGeom prst="straightConnector1">
              <a:avLst/>
            </a:prstGeom>
            <a:noFill/>
            <a:ln w="19050" cap="flat">
              <a:solidFill>
                <a:schemeClr val="dk2"/>
              </a:solidFill>
              <a:prstDash val="solid"/>
              <a:round/>
              <a:headEnd len="lg" type="none" w="lg"/>
              <a:tailEnd len="lg" type="triangle" w="lg"/>
            </a:ln>
          </p:spPr>
        </p:cxnSp>
        <p:sp>
          <p:nvSpPr>
            <p:cNvPr name="Shape 810" id="810"/>
            <p:cNvSpPr txBox="1"/>
            <p:nvPr/>
          </p:nvSpPr>
          <p:spPr>
            <a:xfrm>
              <a:off y="4672875" x="6386325"/>
              <a:ext cy="408899" cx="268200"/>
            </a:xfrm>
            <a:prstGeom prst="rect">
              <a:avLst/>
            </a:prstGeom>
            <a:noFill/>
          </p:spPr>
          <p:txBody>
            <a:bodyPr bIns="91425" tIns="91425" lIns="91425" anchor="t" anchorCtr="0" rIns="91425">
              <a:spAutoFit/>
            </a:bodyPr>
            <a:lstStyle/>
            <a:p>
              <a:pPr rtl="0" lvl="0">
                <a:buClr>
                  <a:srgbClr val="000000"/>
                </a:buClr>
                <a:buSzPct val="78571"/>
                <a:buFont typeface="Arial"/>
                <a:buNone/>
              </a:pPr>
              <a:r>
                <a:rPr lang="en"/>
                <a:t>R</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14" id="814"/>
        <p:cNvGrpSpPr/>
        <p:nvPr/>
      </p:nvGrpSpPr>
      <p:grpSpPr>
        <a:xfrm>
          <a:off y="0" x="0"/>
          <a:ext cy="0" cx="0"/>
          <a:chOff y="0" x="0"/>
          <a:chExt cy="0" cx="0"/>
        </a:xfrm>
      </p:grpSpPr>
      <p:sp>
        <p:nvSpPr>
          <p:cNvPr name="Shape 815" id="815"/>
          <p:cNvSpPr txBox="1"/>
          <p:nvPr>
            <p:ph type="title"/>
          </p:nvPr>
        </p:nvSpPr>
        <p:spPr>
          <a:xfrm>
            <a:off y="274637" x="457200"/>
            <a:ext cy="797100" cx="8229600"/>
          </a:xfrm>
          <a:prstGeom prst="rect">
            <a:avLst/>
          </a:prstGeom>
        </p:spPr>
        <p:txBody>
          <a:bodyPr bIns="91425" tIns="91425" lIns="91425" anchor="b" anchorCtr="0" rIns="91425">
            <a:spAutoFit/>
          </a:bodyPr>
          <a:lstStyle/>
          <a:p>
            <a:pPr lvl="0">
              <a:buClr>
                <a:srgbClr val="000000"/>
              </a:buClr>
              <a:buSzPct val="30555"/>
              <a:buFont typeface="Arial"/>
              <a:buNone/>
            </a:pPr>
            <a:r>
              <a:rPr lang="en"/>
              <a:t>Sin 3: Inconsistency</a:t>
            </a:r>
          </a:p>
        </p:txBody>
      </p:sp>
      <p:sp>
        <p:nvSpPr>
          <p:cNvPr name="Shape 816" id="816"/>
          <p:cNvSpPr txBox="1"/>
          <p:nvPr/>
        </p:nvSpPr>
        <p:spPr>
          <a:xfrm>
            <a:off y="1508250" x="427825"/>
            <a:ext cy="664199" cx="80585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Defn: </a:t>
            </a:r>
            <a:r>
              <a:rPr lang="en" i="1" sz="2400"/>
              <a:t>Experiment compares A to B in different contexts</a:t>
            </a:r>
          </a:p>
        </p:txBody>
      </p:sp>
      <p:sp>
        <p:nvSpPr>
          <p:cNvPr name="Shape 817" id="817"/>
          <p:cNvSpPr/>
          <p:nvPr/>
        </p:nvSpPr>
        <p:spPr>
          <a:xfrm>
            <a:off y="1952500" x="2667000"/>
            <a:ext cy="3810000" cx="3810000"/>
          </a:xfrm>
          <a:prstGeom prst="rect">
            <a:avLst/>
          </a:prstGeom>
          <a:blipFill>
            <a:blip r:embed="rId3"/>
            <a:stretch>
              <a:fillRect/>
            </a:stretch>
          </a:blipFill>
          <a:ln>
            <a:noFill/>
          </a:ln>
        </p:spPr>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21" id="821"/>
        <p:cNvGrpSpPr/>
        <p:nvPr/>
      </p:nvGrpSpPr>
      <p:grpSpPr>
        <a:xfrm>
          <a:off y="0" x="0"/>
          <a:ext cy="0" cx="0"/>
          <a:chOff y="0" x="0"/>
          <a:chExt cy="0" cx="0"/>
        </a:xfrm>
      </p:grpSpPr>
      <p:sp>
        <p:nvSpPr>
          <p:cNvPr name="Shape 822" id="822"/>
          <p:cNvSpPr txBox="1"/>
          <p:nvPr>
            <p:ph type="title"/>
          </p:nvPr>
        </p:nvSpPr>
        <p:spPr>
          <a:xfrm>
            <a:off y="274637" x="457200"/>
            <a:ext cy="830099" cx="8229600"/>
          </a:xfrm>
          <a:prstGeom prst="rect">
            <a:avLst/>
          </a:prstGeom>
        </p:spPr>
        <p:txBody>
          <a:bodyPr bIns="91425" tIns="91425" lIns="91425" anchor="b" anchorCtr="0" rIns="91425">
            <a:spAutoFit/>
          </a:bodyPr>
          <a:lstStyle/>
          <a:p>
            <a:pPr lvl="0">
              <a:buClr>
                <a:srgbClr val="000000"/>
              </a:buClr>
              <a:buSzPct val="30555"/>
              <a:buFont typeface="Arial"/>
              <a:buNone/>
            </a:pPr>
            <a:r>
              <a:rPr lang="en"/>
              <a:t>Sin 3: Inconsistency</a:t>
            </a:r>
          </a:p>
        </p:txBody>
      </p:sp>
      <p:sp>
        <p:nvSpPr>
          <p:cNvPr name="Shape 823" id="823"/>
          <p:cNvSpPr txBox="1"/>
          <p:nvPr/>
        </p:nvSpPr>
        <p:spPr>
          <a:xfrm>
            <a:off y="1950300" x="5463789"/>
            <a:ext cy="840299" cx="2194799"/>
          </a:xfrm>
          <a:prstGeom prst="rect">
            <a:avLst/>
          </a:prstGeom>
          <a:noFill/>
        </p:spPr>
        <p:txBody>
          <a:bodyPr bIns="91425" tIns="91425" lIns="91425" anchor="t" anchorCtr="0" rIns="91425">
            <a:spAutoFit/>
          </a:bodyPr>
          <a:lstStyle/>
          <a:p>
            <a:pPr indent="0" marR="0" algn="ctr" marL="0" rtl="0" lvl="0">
              <a:lnSpc>
                <a:spcPct val="115000"/>
              </a:lnSpc>
              <a:spcBef>
                <a:spcPts val="0"/>
              </a:spcBef>
              <a:spcAft>
                <a:spcPts val="0"/>
              </a:spcAft>
              <a:buNone/>
            </a:pPr>
            <a:r>
              <a:rPr lang="en" sz="2000"/>
              <a:t>Claim: </a:t>
            </a:r>
            <a:br>
              <a:rPr lang="en" sz="2000"/>
            </a:br>
            <a:r>
              <a:rPr lang="en" sz="2000"/>
              <a:t>B &gt; A</a:t>
            </a:r>
          </a:p>
        </p:txBody>
      </p:sp>
      <p:sp>
        <p:nvSpPr>
          <p:cNvPr name="Shape 824" id="824"/>
          <p:cNvSpPr txBox="1"/>
          <p:nvPr/>
        </p:nvSpPr>
        <p:spPr>
          <a:xfrm>
            <a:off y="1203450" x="427825"/>
            <a:ext cy="664199" cx="80585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Defn: </a:t>
            </a:r>
            <a:r>
              <a:rPr lang="en" i="1" sz="2400"/>
              <a:t>Experiment compares A to B in different contexts</a:t>
            </a:r>
          </a:p>
        </p:txBody>
      </p:sp>
      <p:grpSp>
        <p:nvGrpSpPr>
          <p:cNvPr name="Shape 825" id="825"/>
          <p:cNvGrpSpPr/>
          <p:nvPr/>
        </p:nvGrpSpPr>
        <p:grpSpPr>
          <a:xfrm>
            <a:off y="1874100" x="566375"/>
            <a:ext cy="3886999" cx="7097614"/>
            <a:chOff y="2407500" x="413975"/>
            <a:chExt cy="3886999" cx="7097614"/>
          </a:xfrm>
        </p:grpSpPr>
        <p:sp>
          <p:nvSpPr>
            <p:cNvPr name="Shape 826" id="826"/>
            <p:cNvSpPr txBox="1"/>
            <p:nvPr/>
          </p:nvSpPr>
          <p:spPr>
            <a:xfrm>
              <a:off y="2407500" x="413975"/>
              <a:ext cy="935400" cx="3582000"/>
            </a:xfrm>
            <a:prstGeom prst="rect">
              <a:avLst/>
            </a:prstGeom>
            <a:noFill/>
          </p:spPr>
          <p:txBody>
            <a:bodyPr bIns="91425" tIns="91425" lIns="91425" anchor="t" anchorCtr="0" rIns="91425">
              <a:spAutoFit/>
            </a:bodyPr>
            <a:lstStyle/>
            <a:p>
              <a:pPr algn="ctr" rtl="0" lvl="0">
                <a:buClr>
                  <a:srgbClr val="000000"/>
                </a:buClr>
                <a:buSzPct val="55000"/>
                <a:buFont typeface="Arial"/>
                <a:buNone/>
              </a:pPr>
              <a:r>
                <a:rPr lang="en" sz="2000"/>
                <a:t>Experiment: </a:t>
              </a:r>
              <a:br>
                <a:rPr lang="en" sz="2000"/>
              </a:br>
              <a:r>
                <a:rPr lang="en" sz="2000"/>
                <a:t>They used P; We used Q</a:t>
              </a:r>
            </a:p>
          </p:txBody>
        </p:sp>
        <p:sp>
          <p:nvSpPr>
            <p:cNvPr name="Shape 827" id="827"/>
            <p:cNvSpPr/>
            <p:nvPr/>
          </p:nvSpPr>
          <p:spPr>
            <a:xfrm>
              <a:off y="4719650" x="1301337"/>
              <a:ext cy="577199" cx="1882800"/>
            </a:xfrm>
            <a:prstGeom prst="rect">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a:buNone/>
              </a:pPr>
              <a:r>
                <a:rPr lang="en" sz="2400"/>
                <a:t>System A</a:t>
              </a:r>
            </a:p>
          </p:txBody>
        </p:sp>
        <p:sp>
          <p:nvSpPr>
            <p:cNvPr name="Shape 828" id="828"/>
            <p:cNvSpPr/>
            <p:nvPr/>
          </p:nvSpPr>
          <p:spPr>
            <a:xfrm>
              <a:off y="4659050" x="5546289"/>
              <a:ext cy="577199" cx="1882800"/>
            </a:xfrm>
            <a:prstGeom prst="rect">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System B</a:t>
              </a:r>
            </a:p>
          </p:txBody>
        </p:sp>
        <p:sp>
          <p:nvSpPr>
            <p:cNvPr name="Shape 829" id="829"/>
            <p:cNvSpPr/>
            <p:nvPr/>
          </p:nvSpPr>
          <p:spPr>
            <a:xfrm>
              <a:off y="3515900" x="1287537"/>
              <a:ext cy="714599" cx="1910399"/>
            </a:xfrm>
            <a:prstGeom prst="trapezoid">
              <a:avLst>
                <a:gd name="adj" fmla="val 25000"/>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buNone/>
              </a:pPr>
              <a:r>
                <a:rPr lang="en" sz="2400"/>
                <a:t>Suite P</a:t>
              </a:r>
            </a:p>
          </p:txBody>
        </p:sp>
        <p:sp>
          <p:nvSpPr>
            <p:cNvPr name="Shape 830" id="830"/>
            <p:cNvSpPr/>
            <p:nvPr/>
          </p:nvSpPr>
          <p:spPr>
            <a:xfrm>
              <a:off y="3440300" x="5463789"/>
              <a:ext cy="756000" cx="2047800"/>
            </a:xfrm>
            <a:prstGeom prst="snipRoundRect">
              <a:avLst>
                <a:gd name="adj1" fmla="val 16667"/>
                <a:gd name="adj2" fmla="val 16667"/>
              </a:avLst>
            </a:prstGeom>
            <a:solidFill>
              <a:srgbClr val="EFEFE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a:buNone/>
              </a:pPr>
              <a:r>
                <a:rPr lang="en" sz="2400"/>
                <a:t>Suite Q</a:t>
              </a:r>
            </a:p>
          </p:txBody>
        </p:sp>
        <p:sp>
          <p:nvSpPr>
            <p:cNvPr name="Shape 831" id="831"/>
            <p:cNvSpPr txBox="1"/>
            <p:nvPr/>
          </p:nvSpPr>
          <p:spPr>
            <a:xfrm>
              <a:off y="5786000" x="1940337"/>
              <a:ext cy="508499" cx="604800"/>
            </a:xfrm>
            <a:prstGeom prst="rect">
              <a:avLst/>
            </a:prstGeom>
            <a:noFill/>
          </p:spPr>
          <p:txBody>
            <a:bodyPr bIns="91425" tIns="91425" lIns="91425" anchor="t" anchorCtr="0" rIns="91425">
              <a:spAutoFit/>
            </a:bodyPr>
            <a:lstStyle/>
            <a:p>
              <a:pPr algn="ctr">
                <a:buNone/>
              </a:pPr>
              <a:r>
                <a:rPr lang="en" sz="2400"/>
                <a:t>d</a:t>
              </a:r>
            </a:p>
          </p:txBody>
        </p:sp>
        <p:sp>
          <p:nvSpPr>
            <p:cNvPr name="Shape 832" id="832"/>
            <p:cNvSpPr txBox="1"/>
            <p:nvPr/>
          </p:nvSpPr>
          <p:spPr>
            <a:xfrm>
              <a:off y="5786000" x="6207537"/>
              <a:ext cy="508499" cx="604800"/>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D</a:t>
              </a:r>
            </a:p>
          </p:txBody>
        </p:sp>
        <p:cxnSp>
          <p:nvCxnSpPr>
            <p:cNvPr name="Shape 833" id="833"/>
            <p:cNvCxnSpPr>
              <a:stCxn id="829" idx="2"/>
              <a:endCxn id="827" idx="0"/>
            </p:cNvCxnSpPr>
            <p:nvPr/>
          </p:nvCxnSpPr>
          <p:spPr>
            <a:xfrm>
              <a:off y="4230499" x="2242737"/>
              <a:ext cy="489150" cx="0"/>
            </a:xfrm>
            <a:prstGeom prst="straightConnector1">
              <a:avLst/>
            </a:prstGeom>
            <a:noFill/>
            <a:ln w="19050" cap="flat">
              <a:solidFill>
                <a:schemeClr val="dk2"/>
              </a:solidFill>
              <a:prstDash val="solid"/>
              <a:round/>
              <a:headEnd len="lg" type="none" w="lg"/>
              <a:tailEnd len="lg" type="triangle" w="lg"/>
            </a:ln>
          </p:spPr>
        </p:cxnSp>
        <p:cxnSp>
          <p:nvCxnSpPr>
            <p:cNvPr name="Shape 834" id="834"/>
            <p:cNvCxnSpPr>
              <a:stCxn id="827" idx="2"/>
              <a:endCxn id="831" idx="0"/>
            </p:cNvCxnSpPr>
            <p:nvPr/>
          </p:nvCxnSpPr>
          <p:spPr>
            <a:xfrm flipH="1">
              <a:off y="5296849" x="2242737"/>
              <a:ext cy="489150" cx="0"/>
            </a:xfrm>
            <a:prstGeom prst="straightConnector1">
              <a:avLst/>
            </a:prstGeom>
            <a:noFill/>
            <a:ln w="19050" cap="flat">
              <a:solidFill>
                <a:schemeClr val="dk2"/>
              </a:solidFill>
              <a:prstDash val="solid"/>
              <a:round/>
              <a:headEnd len="lg" type="none" w="lg"/>
              <a:tailEnd len="lg" type="triangle" w="lg"/>
            </a:ln>
          </p:spPr>
        </p:cxnSp>
        <p:cxnSp>
          <p:nvCxnSpPr>
            <p:cNvPr name="Shape 835" id="835"/>
            <p:cNvCxnSpPr>
              <a:stCxn id="830" idx="1"/>
              <a:endCxn id="828" idx="0"/>
            </p:cNvCxnSpPr>
            <p:nvPr/>
          </p:nvCxnSpPr>
          <p:spPr>
            <a:xfrm flipH="1">
              <a:off y="4196300" x="6487689"/>
              <a:ext cy="462749" cx="0"/>
            </a:xfrm>
            <a:prstGeom prst="straightConnector1">
              <a:avLst/>
            </a:prstGeom>
            <a:noFill/>
            <a:ln w="19050" cap="flat">
              <a:solidFill>
                <a:schemeClr val="dk2"/>
              </a:solidFill>
              <a:prstDash val="solid"/>
              <a:round/>
              <a:headEnd len="lg" type="none" w="lg"/>
              <a:tailEnd len="lg" type="triangle" w="lg"/>
            </a:ln>
          </p:spPr>
        </p:cxnSp>
        <p:cxnSp>
          <p:nvCxnSpPr>
            <p:cNvPr name="Shape 836" id="836"/>
            <p:cNvCxnSpPr>
              <a:stCxn id="828" idx="2"/>
              <a:endCxn id="832" idx="0"/>
            </p:cNvCxnSpPr>
            <p:nvPr/>
          </p:nvCxnSpPr>
          <p:spPr>
            <a:xfrm>
              <a:off y="5236249" x="6487689"/>
              <a:ext cy="549750" cx="22248"/>
            </a:xfrm>
            <a:prstGeom prst="straightConnector1">
              <a:avLst/>
            </a:prstGeom>
            <a:noFill/>
            <a:ln w="19050" cap="flat">
              <a:solidFill>
                <a:schemeClr val="dk2"/>
              </a:solidFill>
              <a:prstDash val="solid"/>
              <a:round/>
              <a:headEnd len="lg" type="none" w="lg"/>
              <a:tailEnd len="lg" type="triangle" w="lg"/>
            </a:ln>
          </p:spPr>
        </p:cxnSp>
      </p:grpSp>
      <p:sp>
        <p:nvSpPr>
          <p:cNvPr name="Shape 837" id="837"/>
          <p:cNvSpPr txBox="1"/>
          <p:nvPr/>
        </p:nvSpPr>
        <p:spPr>
          <a:xfrm>
            <a:off y="5796650" x="653150"/>
            <a:ext cy="653100" cx="7837800"/>
          </a:xfrm>
          <a:prstGeom prst="rect">
            <a:avLst/>
          </a:prstGeom>
          <a:noFill/>
        </p:spPr>
        <p:txBody>
          <a:bodyPr bIns="91425" tIns="91425" lIns="91425" anchor="t" anchorCtr="0" rIns="91425">
            <a:spAutoFit/>
          </a:bodyPr>
          <a:lstStyle/>
          <a:p>
            <a:pPr>
              <a:buNone/>
            </a:pPr>
            <a:r>
              <a:rPr lang="en" sz="2400">
                <a:solidFill>
                  <a:srgbClr val="FF0000"/>
                </a:solidFill>
              </a:rPr>
              <a:t>Inconsistency misleads!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1000"/>
                                        <p:tgtEl>
                                          <p:spTgt spid="82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1000"/>
                                        <p:tgtEl>
                                          <p:spTgt spid="8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41" id="841"/>
        <p:cNvGrpSpPr/>
        <p:nvPr/>
      </p:nvGrpSpPr>
      <p:grpSpPr>
        <a:xfrm>
          <a:off y="0" x="0"/>
          <a:ext cy="0" cx="0"/>
          <a:chOff y="0" x="0"/>
          <a:chExt cy="0" cx="0"/>
        </a:xfrm>
      </p:grpSpPr>
      <p:sp>
        <p:nvSpPr>
          <p:cNvPr name="Shape 842" id="84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Inconsistency is not obvious</a:t>
            </a:r>
          </a:p>
        </p:txBody>
      </p:sp>
      <p:sp>
        <p:nvSpPr>
          <p:cNvPr name="Shape 843" id="843"/>
          <p:cNvSpPr txBox="1"/>
          <p:nvPr/>
        </p:nvSpPr>
        <p:spPr>
          <a:xfrm>
            <a:off y="5683075" x="459750"/>
            <a:ext cy="548999" cx="8128799"/>
          </a:xfrm>
          <a:prstGeom prst="rect">
            <a:avLst/>
          </a:prstGeom>
          <a:noFill/>
        </p:spPr>
        <p:txBody>
          <a:bodyPr bIns="91425" tIns="91425" lIns="91425" anchor="t" anchorCtr="0" rIns="91425">
            <a:spAutoFit/>
          </a:bodyPr>
          <a:lstStyle/>
          <a:p>
            <a:pPr>
              <a:buNone/>
            </a:pPr>
            <a:r>
              <a:rPr lang="en" sz="2400">
                <a:solidFill>
                  <a:srgbClr val="FF0000"/>
                </a:solidFill>
              </a:rPr>
              <a:t>Workload, context, and metrics must be the same</a:t>
            </a:r>
          </a:p>
        </p:txBody>
      </p:sp>
      <p:sp>
        <p:nvSpPr>
          <p:cNvPr name="Shape 844" id="844"/>
          <p:cNvSpPr/>
          <p:nvPr/>
        </p:nvSpPr>
        <p:spPr>
          <a:xfrm>
            <a:off y="2603150" x="889675"/>
            <a:ext cy="1449900" cx="3246000"/>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b" anchorCtr="0" rIns="91425">
            <a:spAutoFit/>
          </a:bodyPr>
          <a:lstStyle/>
          <a:p>
            <a:pPr algn="ctr">
              <a:buNone/>
            </a:pPr>
            <a:r>
              <a:rPr lang="en" sz="2400"/>
              <a:t>Measurement Context</a:t>
            </a:r>
          </a:p>
        </p:txBody>
      </p:sp>
      <p:sp>
        <p:nvSpPr>
          <p:cNvPr name="Shape 845" id="845"/>
          <p:cNvSpPr/>
          <p:nvPr/>
        </p:nvSpPr>
        <p:spPr>
          <a:xfrm>
            <a:off y="2916200" x="1285225"/>
            <a:ext cy="543599" cx="2454900"/>
          </a:xfrm>
          <a:prstGeom prst="rect">
            <a:avLst/>
          </a:prstGeom>
          <a:solidFill>
            <a:srgbClr val="00FFF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a:buNone/>
            </a:pPr>
            <a:r>
              <a:rPr lang="en" sz="2400"/>
              <a:t>System A</a:t>
            </a:r>
          </a:p>
        </p:txBody>
      </p:sp>
      <p:sp>
        <p:nvSpPr>
          <p:cNvPr name="Shape 846" id="846"/>
          <p:cNvSpPr txBox="1"/>
          <p:nvPr/>
        </p:nvSpPr>
        <p:spPr>
          <a:xfrm>
            <a:off y="1682575" x="1738375"/>
            <a:ext cy="457200" cx="1548600"/>
          </a:xfrm>
          <a:prstGeom prst="rect">
            <a:avLst/>
          </a:prstGeom>
          <a:noFill/>
        </p:spPr>
        <p:txBody>
          <a:bodyPr bIns="91425" tIns="91425" lIns="91425" anchor="t" anchorCtr="0" rIns="91425">
            <a:spAutoFit/>
          </a:bodyPr>
          <a:lstStyle/>
          <a:p>
            <a:pPr>
              <a:buNone/>
            </a:pPr>
            <a:r>
              <a:rPr lang="en" sz="2400"/>
              <a:t>Workload</a:t>
            </a:r>
          </a:p>
        </p:txBody>
      </p:sp>
      <p:cxnSp>
        <p:nvCxnSpPr>
          <p:cNvPr name="Shape 847" id="847"/>
          <p:cNvCxnSpPr>
            <a:stCxn id="846" idx="2"/>
            <a:endCxn id="844" idx="0"/>
          </p:cNvCxnSpPr>
          <p:nvPr/>
        </p:nvCxnSpPr>
        <p:spPr>
          <a:xfrm>
            <a:off y="2139775" x="2512675"/>
            <a:ext cy="463374" cx="0"/>
          </a:xfrm>
          <a:prstGeom prst="straightConnector1">
            <a:avLst/>
          </a:prstGeom>
          <a:noFill/>
          <a:ln w="19050" cap="flat">
            <a:solidFill>
              <a:schemeClr val="dk2"/>
            </a:solidFill>
            <a:prstDash val="solid"/>
            <a:round/>
            <a:headEnd len="lg" type="none" w="lg"/>
            <a:tailEnd len="lg" type="triangle" w="lg"/>
          </a:ln>
        </p:spPr>
      </p:cxnSp>
      <p:sp>
        <p:nvSpPr>
          <p:cNvPr name="Shape 848" id="848"/>
          <p:cNvSpPr txBox="1"/>
          <p:nvPr/>
        </p:nvSpPr>
        <p:spPr>
          <a:xfrm>
            <a:off y="4425775" x="1738375"/>
            <a:ext cy="457200" cx="1548600"/>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Metrics</a:t>
            </a:r>
          </a:p>
        </p:txBody>
      </p:sp>
      <p:cxnSp>
        <p:nvCxnSpPr>
          <p:cNvPr name="Shape 849" id="849"/>
          <p:cNvCxnSpPr>
            <a:stCxn id="844" idx="2"/>
            <a:endCxn id="848" idx="0"/>
          </p:cNvCxnSpPr>
          <p:nvPr/>
        </p:nvCxnSpPr>
        <p:spPr>
          <a:xfrm flipH="1">
            <a:off y="4053050" x="2512675"/>
            <a:ext cy="372724" cx="0"/>
          </a:xfrm>
          <a:prstGeom prst="straightConnector1">
            <a:avLst/>
          </a:prstGeom>
          <a:noFill/>
          <a:ln w="19050" cap="flat">
            <a:solidFill>
              <a:schemeClr val="dk2"/>
            </a:solidFill>
            <a:prstDash val="solid"/>
            <a:round/>
            <a:headEnd len="lg" type="none" w="lg"/>
            <a:tailEnd len="lg" type="triangle" w="lg"/>
          </a:ln>
        </p:spPr>
      </p:cxnSp>
      <p:sp>
        <p:nvSpPr>
          <p:cNvPr name="Shape 850" id="850"/>
          <p:cNvSpPr/>
          <p:nvPr/>
        </p:nvSpPr>
        <p:spPr>
          <a:xfrm>
            <a:off y="2603150" x="4852075"/>
            <a:ext cy="1449900" cx="3246000"/>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b" anchorCtr="0" rIns="91425">
            <a:spAutoFit/>
          </a:bodyPr>
          <a:lstStyle/>
          <a:p>
            <a:pPr algn="ctr" rtl="0" lvl="0">
              <a:buClr>
                <a:srgbClr val="000000"/>
              </a:buClr>
              <a:buSzPct val="45833"/>
              <a:buFont typeface="Arial"/>
              <a:buNone/>
            </a:pPr>
            <a:r>
              <a:rPr lang="en" sz="2400"/>
              <a:t>Measurement Context</a:t>
            </a:r>
          </a:p>
        </p:txBody>
      </p:sp>
      <p:sp>
        <p:nvSpPr>
          <p:cNvPr name="Shape 851" id="851"/>
          <p:cNvSpPr/>
          <p:nvPr/>
        </p:nvSpPr>
        <p:spPr>
          <a:xfrm>
            <a:off y="2916200" x="5247625"/>
            <a:ext cy="543599" cx="2454900"/>
          </a:xfrm>
          <a:prstGeom prst="rect">
            <a:avLst/>
          </a:prstGeom>
          <a:solidFill>
            <a:srgbClr val="00FFF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System B</a:t>
            </a:r>
          </a:p>
        </p:txBody>
      </p:sp>
      <p:sp>
        <p:nvSpPr>
          <p:cNvPr name="Shape 852" id="852"/>
          <p:cNvSpPr txBox="1"/>
          <p:nvPr/>
        </p:nvSpPr>
        <p:spPr>
          <a:xfrm>
            <a:off y="1682575" x="5700775"/>
            <a:ext cy="457200" cx="15486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Workload</a:t>
            </a:r>
          </a:p>
        </p:txBody>
      </p:sp>
      <p:cxnSp>
        <p:nvCxnSpPr>
          <p:cNvPr name="Shape 853" id="853"/>
          <p:cNvCxnSpPr>
            <a:stCxn id="852" idx="2"/>
            <a:endCxn id="850" idx="0"/>
          </p:cNvCxnSpPr>
          <p:nvPr/>
        </p:nvCxnSpPr>
        <p:spPr>
          <a:xfrm>
            <a:off y="2139775" x="6475075"/>
            <a:ext cy="463374" cx="0"/>
          </a:xfrm>
          <a:prstGeom prst="straightConnector1">
            <a:avLst/>
          </a:prstGeom>
          <a:noFill/>
          <a:ln w="19050" cap="flat">
            <a:solidFill>
              <a:schemeClr val="dk2"/>
            </a:solidFill>
            <a:prstDash val="solid"/>
            <a:round/>
            <a:headEnd len="lg" type="none" w="lg"/>
            <a:tailEnd len="lg" type="triangle" w="lg"/>
          </a:ln>
        </p:spPr>
      </p:cxnSp>
      <p:sp>
        <p:nvSpPr>
          <p:cNvPr name="Shape 854" id="854"/>
          <p:cNvSpPr txBox="1"/>
          <p:nvPr/>
        </p:nvSpPr>
        <p:spPr>
          <a:xfrm>
            <a:off y="4425775" x="5700775"/>
            <a:ext cy="457200" cx="1548600"/>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Metrics</a:t>
            </a:r>
          </a:p>
        </p:txBody>
      </p:sp>
      <p:cxnSp>
        <p:nvCxnSpPr>
          <p:cNvPr name="Shape 855" id="855"/>
          <p:cNvCxnSpPr>
            <a:stCxn id="850" idx="2"/>
            <a:endCxn id="854" idx="0"/>
          </p:cNvCxnSpPr>
          <p:nvPr/>
        </p:nvCxnSpPr>
        <p:spPr>
          <a:xfrm flipH="1">
            <a:off y="4053050" x="6475075"/>
            <a:ext cy="372724" cx="0"/>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000"/>
                                        <p:tgtEl>
                                          <p:spTgt spid="8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59" id="859"/>
        <p:cNvGrpSpPr/>
        <p:nvPr/>
      </p:nvGrpSpPr>
      <p:grpSpPr>
        <a:xfrm>
          <a:off y="0" x="0"/>
          <a:ext cy="0" cx="0"/>
          <a:chOff y="0" x="0"/>
          <a:chExt cy="0" cx="0"/>
        </a:xfrm>
      </p:grpSpPr>
      <p:sp>
        <p:nvSpPr>
          <p:cNvPr name="Shape 860" id="860"/>
          <p:cNvSpPr txBox="1"/>
          <p:nvPr>
            <p:ph type="title"/>
          </p:nvPr>
        </p:nvSpPr>
        <p:spPr>
          <a:xfrm>
            <a:off y="274637" x="457200"/>
            <a:ext cy="912300" cx="8229600"/>
          </a:xfrm>
          <a:prstGeom prst="rect">
            <a:avLst/>
          </a:prstGeom>
        </p:spPr>
        <p:txBody>
          <a:bodyPr bIns="91425" tIns="91425" lIns="91425" anchor="b" anchorCtr="0" rIns="91425">
            <a:spAutoFit/>
          </a:bodyPr>
          <a:lstStyle/>
          <a:p>
            <a:pPr>
              <a:buNone/>
            </a:pPr>
            <a:r>
              <a:rPr lang="en"/>
              <a:t>Inconsistent workload</a:t>
            </a:r>
          </a:p>
        </p:txBody>
      </p:sp>
      <p:sp>
        <p:nvSpPr>
          <p:cNvPr name="Shape 861" id="861"/>
          <p:cNvSpPr txBox="1"/>
          <p:nvPr>
            <p:ph type="body" idx="1"/>
          </p:nvPr>
        </p:nvSpPr>
        <p:spPr>
          <a:xfrm>
            <a:off y="1295400" x="457200"/>
            <a:ext cy="722100" cx="8229600"/>
          </a:xfrm>
          <a:prstGeom prst="rect">
            <a:avLst/>
          </a:prstGeom>
        </p:spPr>
        <p:txBody>
          <a:bodyPr bIns="91425" tIns="91425" lIns="91425" anchor="t" anchorCtr="0" rIns="91425">
            <a:spAutoFit/>
          </a:bodyPr>
          <a:lstStyle/>
          <a:p>
            <a:pPr>
              <a:buNone/>
            </a:pPr>
            <a:r>
              <a:rPr lang="en"/>
              <a:t>I want to evaluate a new optimization for Gmail</a:t>
            </a:r>
          </a:p>
        </p:txBody>
      </p:sp>
      <p:sp>
        <p:nvSpPr>
          <p:cNvPr name="Shape 862" id="862"/>
          <p:cNvSpPr txBox="1"/>
          <p:nvPr/>
        </p:nvSpPr>
        <p:spPr>
          <a:xfrm>
            <a:off y="4024125" x="2947525"/>
            <a:ext cy="457200" cx="3657600"/>
          </a:xfrm>
          <a:prstGeom prst="rect">
            <a:avLst/>
          </a:prstGeom>
          <a:noFill/>
        </p:spPr>
        <p:txBody>
          <a:bodyPr bIns="91425" tIns="91425" lIns="91425" anchor="t" anchorCtr="0" rIns="91425">
            <a:spAutoFit/>
          </a:bodyPr>
          <a:lstStyle/>
          <a:p/>
        </p:txBody>
      </p:sp>
      <p:sp>
        <p:nvSpPr>
          <p:cNvPr name="Shape 863" id="863"/>
          <p:cNvSpPr txBox="1"/>
          <p:nvPr/>
        </p:nvSpPr>
        <p:spPr>
          <a:xfrm>
            <a:off y="5740550" x="913125"/>
            <a:ext cy="530099" cx="7221899"/>
          </a:xfrm>
          <a:prstGeom prst="rect">
            <a:avLst/>
          </a:prstGeom>
          <a:noFill/>
        </p:spPr>
        <p:txBody>
          <a:bodyPr bIns="91425" tIns="91425" lIns="91425" anchor="t" anchorCtr="0" rIns="91425">
            <a:spAutoFit/>
          </a:bodyPr>
          <a:lstStyle/>
          <a:p>
            <a:pPr>
              <a:buNone/>
            </a:pPr>
            <a:r>
              <a:rPr lang="en" sz="2400">
                <a:solidFill>
                  <a:srgbClr val="FF0000"/>
                </a:solidFill>
              </a:rPr>
              <a:t>Has the workload ever changed from under you?</a:t>
            </a:r>
          </a:p>
        </p:txBody>
      </p:sp>
      <p:grpSp>
        <p:nvGrpSpPr>
          <p:cNvPr name="Shape 864" id="864"/>
          <p:cNvGrpSpPr/>
          <p:nvPr/>
        </p:nvGrpSpPr>
        <p:grpSpPr>
          <a:xfrm>
            <a:off y="1820125" x="893325"/>
            <a:ext cy="808700" cx="7118999"/>
            <a:chOff y="2201125" x="893325"/>
            <a:chExt cy="808700" cx="7118999"/>
          </a:xfrm>
        </p:grpSpPr>
        <p:cxnSp>
          <p:nvCxnSpPr>
            <p:cNvPr name="Shape 865" id="865"/>
            <p:cNvCxnSpPr/>
            <p:nvPr/>
          </p:nvCxnSpPr>
          <p:spPr>
            <a:xfrm>
              <a:off y="3009825" x="893325"/>
              <a:ext cy="0" cx="7118999"/>
            </a:xfrm>
            <a:prstGeom prst="straightConnector1">
              <a:avLst/>
            </a:prstGeom>
            <a:noFill/>
            <a:ln w="114300" cap="flat">
              <a:solidFill>
                <a:srgbClr val="38761D"/>
              </a:solidFill>
              <a:prstDash val="solid"/>
              <a:round/>
              <a:headEnd len="lg" type="none" w="lg"/>
              <a:tailEnd len="lg" type="stealth" w="lg"/>
            </a:ln>
          </p:spPr>
        </p:cxnSp>
        <p:cxnSp>
          <p:nvCxnSpPr>
            <p:cNvPr name="Shape 866" id="866"/>
            <p:cNvCxnSpPr/>
            <p:nvPr/>
          </p:nvCxnSpPr>
          <p:spPr>
            <a:xfrm>
              <a:off y="3009825" x="893325"/>
              <a:ext cy="0" cx="3559499"/>
            </a:xfrm>
            <a:prstGeom prst="straightConnector1">
              <a:avLst/>
            </a:prstGeom>
            <a:noFill/>
            <a:ln w="114300" cap="flat">
              <a:solidFill>
                <a:srgbClr val="FF0000"/>
              </a:solidFill>
              <a:prstDash val="solid"/>
              <a:round/>
              <a:headEnd len="lg" type="none" w="lg"/>
              <a:tailEnd len="lg" type="none" w="lg"/>
            </a:ln>
          </p:spPr>
        </p:cxnSp>
        <p:sp>
          <p:nvSpPr>
            <p:cNvPr name="Shape 867" id="867"/>
            <p:cNvSpPr txBox="1"/>
            <p:nvPr/>
          </p:nvSpPr>
          <p:spPr>
            <a:xfrm>
              <a:off y="2201125" x="2397075"/>
              <a:ext cy="398699" cx="3657600"/>
            </a:xfrm>
            <a:prstGeom prst="rect">
              <a:avLst/>
            </a:prstGeom>
            <a:noFill/>
          </p:spPr>
          <p:txBody>
            <a:bodyPr bIns="91425" tIns="91425" lIns="91425" anchor="t" anchorCtr="0" rIns="91425">
              <a:spAutoFit/>
            </a:bodyPr>
            <a:lstStyle/>
            <a:p>
              <a:pPr>
                <a:buNone/>
              </a:pPr>
              <a:r>
                <a:rPr lang="en" sz="2400"/>
                <a:t>Optimization enabled</a:t>
              </a:r>
            </a:p>
          </p:txBody>
        </p:sp>
        <p:cxnSp>
          <p:nvCxnSpPr>
            <p:cNvPr name="Shape 868" id="868"/>
            <p:cNvCxnSpPr/>
            <p:nvPr/>
          </p:nvCxnSpPr>
          <p:spPr>
            <a:xfrm>
              <a:off y="2592563" x="4229711"/>
              <a:ext cy="368099" cx="254399"/>
            </a:xfrm>
            <a:prstGeom prst="straightConnector1">
              <a:avLst/>
            </a:prstGeom>
            <a:noFill/>
            <a:ln w="28575" cap="flat">
              <a:solidFill>
                <a:schemeClr val="dk2"/>
              </a:solidFill>
              <a:prstDash val="solid"/>
              <a:round/>
              <a:headEnd len="lg" type="none" w="lg"/>
              <a:tailEnd len="lg" type="triangle" w="lg"/>
            </a:ln>
          </p:spPr>
        </p:cxnSp>
      </p:grpSp>
      <p:sp>
        <p:nvSpPr>
          <p:cNvPr name="Shape 869" id="869"/>
          <p:cNvSpPr/>
          <p:nvPr/>
        </p:nvSpPr>
        <p:spPr>
          <a:xfrm>
            <a:off y="2880227" x="1143925"/>
            <a:ext cy="2621098" cx="6760300"/>
          </a:xfrm>
          <a:prstGeom prst="rect">
            <a:avLst/>
          </a:prstGeom>
          <a:blipFill>
            <a:blip r:embed="rId3"/>
            <a:stretch>
              <a:fillRect/>
            </a:stretch>
          </a:blipFill>
          <a:ln>
            <a:noFill/>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64"/>
                                        </p:tgtEl>
                                        <p:attrNameLst>
                                          <p:attrName>style.visibility</p:attrName>
                                        </p:attrNameLst>
                                      </p:cBhvr>
                                      <p:to>
                                        <p:strVal val="visible"/>
                                      </p:to>
                                    </p:set>
                                    <p:animEffect filter="fade" transition="in">
                                      <p:cBhvr>
                                        <p:cTn dur="1000"/>
                                        <p:tgtEl>
                                          <p:spTgt spid="864"/>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000"/>
                                        <p:tgtEl>
                                          <p:spTgt spid="869"/>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63"/>
                                        </p:tgtEl>
                                        <p:attrNameLst>
                                          <p:attrName>style.visibility</p:attrName>
                                        </p:attrNameLst>
                                      </p:cBhvr>
                                      <p:to>
                                        <p:strVal val="visible"/>
                                      </p:to>
                                    </p:set>
                                    <p:animEffect filter="fade" transition="in">
                                      <p:cBhvr>
                                        <p:cTn dur="1000"/>
                                        <p:tgtEl>
                                          <p:spTgt spid="8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873" id="873"/>
        <p:cNvGrpSpPr/>
        <p:nvPr/>
      </p:nvGrpSpPr>
      <p:grpSpPr>
        <a:xfrm>
          <a:off y="0" x="0"/>
          <a:ext cy="0" cx="0"/>
          <a:chOff y="0" x="0"/>
          <a:chExt cy="0" cx="0"/>
        </a:xfrm>
      </p:grpSpPr>
      <p:sp>
        <p:nvSpPr>
          <p:cNvPr name="Shape 874" id="874"/>
          <p:cNvSpPr txBox="1"/>
          <p:nvPr>
            <p:ph type="title"/>
          </p:nvPr>
        </p:nvSpPr>
        <p:spPr>
          <a:xfrm>
            <a:off y="274637" x="457200"/>
            <a:ext cy="846299" cx="8229600"/>
          </a:xfrm>
          <a:prstGeom prst="rect">
            <a:avLst/>
          </a:prstGeom>
        </p:spPr>
        <p:txBody>
          <a:bodyPr bIns="91425" tIns="91425" lIns="91425" anchor="b" anchorCtr="0" rIns="91425">
            <a:spAutoFit/>
          </a:bodyPr>
          <a:lstStyle/>
          <a:p>
            <a:pPr>
              <a:buNone/>
            </a:pPr>
            <a:r>
              <a:rPr lang="en"/>
              <a:t>Inconsistent metric</a:t>
            </a:r>
          </a:p>
        </p:txBody>
      </p:sp>
      <p:grpSp>
        <p:nvGrpSpPr>
          <p:cNvPr name="Shape 875" id="875"/>
          <p:cNvGrpSpPr/>
          <p:nvPr/>
        </p:nvGrpSpPr>
        <p:grpSpPr>
          <a:xfrm>
            <a:off y="1901750" x="998717"/>
            <a:ext cy="804299" cx="6729243"/>
            <a:chOff y="1901750" x="998717"/>
            <a:chExt cy="804299" cx="6729243"/>
          </a:xfrm>
        </p:grpSpPr>
        <p:sp>
          <p:nvSpPr>
            <p:cNvPr name="Shape 876" id="876"/>
            <p:cNvSpPr/>
            <p:nvPr/>
          </p:nvSpPr>
          <p:spPr>
            <a:xfrm>
              <a:off y="1901750" x="998717"/>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77" id="877"/>
            <p:cNvSpPr/>
            <p:nvPr/>
          </p:nvSpPr>
          <p:spPr>
            <a:xfrm>
              <a:off y="1901750" x="1445691"/>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78" id="878"/>
            <p:cNvSpPr/>
            <p:nvPr/>
          </p:nvSpPr>
          <p:spPr>
            <a:xfrm>
              <a:off y="1901750" x="1892666"/>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79" id="879"/>
            <p:cNvSpPr/>
            <p:nvPr/>
          </p:nvSpPr>
          <p:spPr>
            <a:xfrm>
              <a:off y="1901750" x="2339640"/>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0" id="880"/>
            <p:cNvSpPr/>
            <p:nvPr/>
          </p:nvSpPr>
          <p:spPr>
            <a:xfrm>
              <a:off y="1901750" x="2786615"/>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1" id="881"/>
            <p:cNvSpPr/>
            <p:nvPr/>
          </p:nvSpPr>
          <p:spPr>
            <a:xfrm>
              <a:off y="1901750" x="3233589"/>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2" id="882"/>
            <p:cNvSpPr/>
            <p:nvPr/>
          </p:nvSpPr>
          <p:spPr>
            <a:xfrm>
              <a:off y="1901750" x="3680564"/>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3" id="883"/>
            <p:cNvSpPr/>
            <p:nvPr/>
          </p:nvSpPr>
          <p:spPr>
            <a:xfrm>
              <a:off y="1901750" x="4127538"/>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4" id="884"/>
            <p:cNvSpPr/>
            <p:nvPr/>
          </p:nvSpPr>
          <p:spPr>
            <a:xfrm>
              <a:off y="1901750" x="4574513"/>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5" id="885"/>
            <p:cNvSpPr/>
            <p:nvPr/>
          </p:nvSpPr>
          <p:spPr>
            <a:xfrm>
              <a:off y="1901750" x="5021487"/>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6" id="886"/>
            <p:cNvSpPr/>
            <p:nvPr/>
          </p:nvSpPr>
          <p:spPr>
            <a:xfrm>
              <a:off y="1901750" x="5468462"/>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7" id="887"/>
            <p:cNvSpPr/>
            <p:nvPr/>
          </p:nvSpPr>
          <p:spPr>
            <a:xfrm>
              <a:off y="1901750" x="5915436"/>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8" id="888"/>
            <p:cNvSpPr/>
            <p:nvPr/>
          </p:nvSpPr>
          <p:spPr>
            <a:xfrm>
              <a:off y="1901750" x="6362411"/>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89" id="889"/>
            <p:cNvSpPr/>
            <p:nvPr/>
          </p:nvSpPr>
          <p:spPr>
            <a:xfrm>
              <a:off y="1901750" x="6809385"/>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90" id="890"/>
            <p:cNvSpPr/>
            <p:nvPr/>
          </p:nvSpPr>
          <p:spPr>
            <a:xfrm>
              <a:off y="1901750" x="7256360"/>
              <a:ext cy="804299" cx="471599"/>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grpSp>
      <p:sp>
        <p:nvSpPr>
          <p:cNvPr name="Shape 891" id="891"/>
          <p:cNvSpPr txBox="1"/>
          <p:nvPr/>
        </p:nvSpPr>
        <p:spPr>
          <a:xfrm>
            <a:off y="1214500" x="1023575"/>
            <a:ext cy="672599" cx="5454299"/>
          </a:xfrm>
          <a:prstGeom prst="rect">
            <a:avLst/>
          </a:prstGeom>
          <a:noFill/>
        </p:spPr>
        <p:txBody>
          <a:bodyPr bIns="91425" tIns="91425" lIns="91425" anchor="t" anchorCtr="0" rIns="91425">
            <a:spAutoFit/>
          </a:bodyPr>
          <a:lstStyle/>
          <a:p>
            <a:pPr>
              <a:buNone/>
            </a:pPr>
            <a:r>
              <a:rPr lang="en" sz="2400"/>
              <a:t>Issued instructions</a:t>
            </a:r>
          </a:p>
        </p:txBody>
      </p:sp>
      <p:grpSp>
        <p:nvGrpSpPr>
          <p:cNvPr name="Shape 892" id="892"/>
          <p:cNvGrpSpPr/>
          <p:nvPr/>
        </p:nvGrpSpPr>
        <p:grpSpPr>
          <a:xfrm>
            <a:off y="1901750" x="998717"/>
            <a:ext cy="2404499" cx="6729243"/>
            <a:chOff y="1901750" x="998717"/>
            <a:chExt cy="2404499" cx="6729243"/>
          </a:xfrm>
        </p:grpSpPr>
        <p:grpSp>
          <p:nvGrpSpPr>
            <p:cNvPr name="Shape 893" id="893"/>
            <p:cNvGrpSpPr/>
            <p:nvPr/>
          </p:nvGrpSpPr>
          <p:grpSpPr>
            <a:xfrm>
              <a:off y="1901750" x="998717"/>
              <a:ext cy="804299" cx="6729243"/>
              <a:chOff y="1901750" x="998717"/>
              <a:chExt cy="804299" cx="6729243"/>
            </a:xfrm>
          </p:grpSpPr>
          <p:sp>
            <p:nvSpPr>
              <p:cNvPr name="Shape 894" id="894"/>
              <p:cNvSpPr/>
              <p:nvPr/>
            </p:nvSpPr>
            <p:spPr>
              <a:xfrm>
                <a:off y="1901750" x="998717"/>
                <a:ext cy="804299" cx="471599"/>
              </a:xfrm>
              <a:prstGeom prst="rect">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95" id="895"/>
              <p:cNvSpPr/>
              <p:nvPr/>
            </p:nvSpPr>
            <p:spPr>
              <a:xfrm>
                <a:off y="1901750" x="14456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96" id="896"/>
              <p:cNvSpPr/>
              <p:nvPr/>
            </p:nvSpPr>
            <p:spPr>
              <a:xfrm>
                <a:off y="1901750" x="1892666"/>
                <a:ext cy="804299" cx="471599"/>
              </a:xfrm>
              <a:prstGeom prst="rect">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97" id="897"/>
              <p:cNvSpPr/>
              <p:nvPr/>
            </p:nvSpPr>
            <p:spPr>
              <a:xfrm>
                <a:off y="1901750" x="2339640"/>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98" id="898"/>
              <p:cNvSpPr/>
              <p:nvPr/>
            </p:nvSpPr>
            <p:spPr>
              <a:xfrm>
                <a:off y="1901750" x="2786615"/>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99" id="899"/>
              <p:cNvSpPr/>
              <p:nvPr/>
            </p:nvSpPr>
            <p:spPr>
              <a:xfrm>
                <a:off y="1901750" x="3233589"/>
                <a:ext cy="804299" cx="471599"/>
              </a:xfrm>
              <a:prstGeom prst="rect">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0" id="900"/>
              <p:cNvSpPr/>
              <p:nvPr/>
            </p:nvSpPr>
            <p:spPr>
              <a:xfrm>
                <a:off y="1901750" x="3680564"/>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1" id="901"/>
              <p:cNvSpPr/>
              <p:nvPr/>
            </p:nvSpPr>
            <p:spPr>
              <a:xfrm>
                <a:off y="1901750" x="4127538"/>
                <a:ext cy="804299" cx="471599"/>
              </a:xfrm>
              <a:prstGeom prst="rect">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2" id="902"/>
              <p:cNvSpPr/>
              <p:nvPr/>
            </p:nvSpPr>
            <p:spPr>
              <a:xfrm>
                <a:off y="1901750" x="4574513"/>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3" id="903"/>
              <p:cNvSpPr/>
              <p:nvPr/>
            </p:nvSpPr>
            <p:spPr>
              <a:xfrm>
                <a:off y="1901750" x="5021487"/>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4" id="904"/>
              <p:cNvSpPr/>
              <p:nvPr/>
            </p:nvSpPr>
            <p:spPr>
              <a:xfrm>
                <a:off y="1901750" x="5468462"/>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5" id="905"/>
              <p:cNvSpPr/>
              <p:nvPr/>
            </p:nvSpPr>
            <p:spPr>
              <a:xfrm>
                <a:off y="1901750" x="5915436"/>
                <a:ext cy="804299" cx="471599"/>
              </a:xfrm>
              <a:prstGeom prst="rect">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6" id="906"/>
              <p:cNvSpPr/>
              <p:nvPr/>
            </p:nvSpPr>
            <p:spPr>
              <a:xfrm>
                <a:off y="1901750" x="636241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7" id="907"/>
              <p:cNvSpPr/>
              <p:nvPr/>
            </p:nvSpPr>
            <p:spPr>
              <a:xfrm>
                <a:off y="1901750" x="6809385"/>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08" id="908"/>
              <p:cNvSpPr/>
              <p:nvPr/>
            </p:nvSpPr>
            <p:spPr>
              <a:xfrm>
                <a:off y="1901750" x="7256360"/>
                <a:ext cy="804299" cx="471599"/>
              </a:xfrm>
              <a:prstGeom prst="rect">
                <a:avLst/>
              </a:prstGeom>
              <a:solidFill>
                <a:srgbClr val="FF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grpSp>
        <p:grpSp>
          <p:nvGrpSpPr>
            <p:cNvPr name="Shape 909" id="909"/>
            <p:cNvGrpSpPr/>
            <p:nvPr/>
          </p:nvGrpSpPr>
          <p:grpSpPr>
            <a:xfrm>
              <a:off y="3501950" x="2298738"/>
              <a:ext cy="804299" cx="4129199"/>
              <a:chOff y="3501950" x="1445691"/>
              <a:chExt cy="804299" cx="4129199"/>
            </a:xfrm>
          </p:grpSpPr>
          <p:sp>
            <p:nvSpPr>
              <p:cNvPr name="Shape 910" id="910"/>
              <p:cNvSpPr/>
              <p:nvPr/>
            </p:nvSpPr>
            <p:spPr>
              <a:xfrm>
                <a:off y="3501950" x="14456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1" id="911"/>
              <p:cNvSpPr/>
              <p:nvPr/>
            </p:nvSpPr>
            <p:spPr>
              <a:xfrm>
                <a:off y="3501950" x="51032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2" id="912"/>
              <p:cNvSpPr/>
              <p:nvPr/>
            </p:nvSpPr>
            <p:spPr>
              <a:xfrm>
                <a:off y="3501950" x="46460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3" id="913"/>
              <p:cNvSpPr/>
              <p:nvPr/>
            </p:nvSpPr>
            <p:spPr>
              <a:xfrm>
                <a:off y="3501950" x="41888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4" id="914"/>
              <p:cNvSpPr/>
              <p:nvPr/>
            </p:nvSpPr>
            <p:spPr>
              <a:xfrm>
                <a:off y="3501950" x="37316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5" id="915"/>
              <p:cNvSpPr/>
              <p:nvPr/>
            </p:nvSpPr>
            <p:spPr>
              <a:xfrm>
                <a:off y="3501950" x="32744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6" id="916"/>
              <p:cNvSpPr/>
              <p:nvPr/>
            </p:nvSpPr>
            <p:spPr>
              <a:xfrm>
                <a:off y="3501950" x="28172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7" id="917"/>
              <p:cNvSpPr/>
              <p:nvPr/>
            </p:nvSpPr>
            <p:spPr>
              <a:xfrm>
                <a:off y="3501950" x="23600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18" id="918"/>
              <p:cNvSpPr/>
              <p:nvPr/>
            </p:nvSpPr>
            <p:spPr>
              <a:xfrm>
                <a:off y="3501950" x="1902891"/>
                <a:ext cy="804299" cx="471599"/>
              </a:xfrm>
              <a:prstGeom prst="rect">
                <a:avLst/>
              </a:prstGeom>
              <a:solidFill>
                <a:schemeClr val="accent4"/>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grpSp>
        <p:cxnSp>
          <p:nvCxnSpPr>
            <p:cNvPr name="Shape 919" id="919"/>
            <p:cNvCxnSpPr/>
            <p:nvPr/>
          </p:nvCxnSpPr>
          <p:spPr>
            <a:xfrm>
              <a:off y="2706050" x="1681491"/>
              <a:ext cy="795900" cx="853047"/>
            </a:xfrm>
            <a:prstGeom prst="straightConnector1">
              <a:avLst/>
            </a:prstGeom>
            <a:noFill/>
            <a:ln w="19050" cap="flat">
              <a:solidFill>
                <a:schemeClr val="dk2"/>
              </a:solidFill>
              <a:prstDash val="solid"/>
              <a:round/>
              <a:headEnd len="lg" type="none" w="lg"/>
              <a:tailEnd len="lg" type="triangle" w="lg"/>
            </a:ln>
          </p:spPr>
        </p:cxnSp>
        <p:cxnSp>
          <p:nvCxnSpPr>
            <p:cNvPr name="Shape 920" id="920"/>
            <p:cNvCxnSpPr/>
            <p:nvPr/>
          </p:nvCxnSpPr>
          <p:spPr>
            <a:xfrm>
              <a:off y="2706050" x="2575440"/>
              <a:ext cy="795900" cx="416298"/>
            </a:xfrm>
            <a:prstGeom prst="straightConnector1">
              <a:avLst/>
            </a:prstGeom>
            <a:noFill/>
            <a:ln w="19050" cap="flat">
              <a:solidFill>
                <a:schemeClr val="dk2"/>
              </a:solidFill>
              <a:prstDash val="solid"/>
              <a:round/>
              <a:headEnd len="lg" type="none" w="lg"/>
              <a:tailEnd len="lg" type="triangle" w="lg"/>
            </a:ln>
          </p:spPr>
        </p:cxnSp>
        <p:cxnSp>
          <p:nvCxnSpPr>
            <p:cNvPr name="Shape 921" id="921"/>
            <p:cNvCxnSpPr/>
            <p:nvPr/>
          </p:nvCxnSpPr>
          <p:spPr>
            <a:xfrm>
              <a:off y="2706050" x="3022415"/>
              <a:ext cy="795900" cx="426523"/>
            </a:xfrm>
            <a:prstGeom prst="straightConnector1">
              <a:avLst/>
            </a:prstGeom>
            <a:noFill/>
            <a:ln w="19050" cap="flat">
              <a:solidFill>
                <a:schemeClr val="dk2"/>
              </a:solidFill>
              <a:prstDash val="solid"/>
              <a:round/>
              <a:headEnd len="lg" type="none" w="lg"/>
              <a:tailEnd len="lg" type="triangle" w="lg"/>
            </a:ln>
          </p:spPr>
        </p:cxnSp>
        <p:cxnSp>
          <p:nvCxnSpPr>
            <p:cNvPr name="Shape 922" id="922"/>
            <p:cNvCxnSpPr/>
            <p:nvPr/>
          </p:nvCxnSpPr>
          <p:spPr>
            <a:xfrm flipH="1">
              <a:off y="2734550" x="3906138"/>
              <a:ext cy="767400" cx="71100"/>
            </a:xfrm>
            <a:prstGeom prst="straightConnector1">
              <a:avLst/>
            </a:prstGeom>
            <a:noFill/>
            <a:ln w="19050" cap="flat">
              <a:solidFill>
                <a:schemeClr val="dk2"/>
              </a:solidFill>
              <a:prstDash val="solid"/>
              <a:round/>
              <a:headEnd len="lg" type="none" w="lg"/>
              <a:tailEnd len="lg" type="triangle" w="lg"/>
            </a:ln>
          </p:spPr>
        </p:cxnSp>
        <p:cxnSp>
          <p:nvCxnSpPr>
            <p:cNvPr name="Shape 923" id="923"/>
            <p:cNvCxnSpPr/>
            <p:nvPr/>
          </p:nvCxnSpPr>
          <p:spPr>
            <a:xfrm flipH="1">
              <a:off y="2706050" x="4363338"/>
              <a:ext cy="795900" cx="446974"/>
            </a:xfrm>
            <a:prstGeom prst="straightConnector1">
              <a:avLst/>
            </a:prstGeom>
            <a:noFill/>
            <a:ln w="19050" cap="flat">
              <a:solidFill>
                <a:schemeClr val="dk2"/>
              </a:solidFill>
              <a:prstDash val="solid"/>
              <a:round/>
              <a:headEnd len="lg" type="none" w="lg"/>
              <a:tailEnd len="lg" type="triangle" w="lg"/>
            </a:ln>
          </p:spPr>
        </p:cxnSp>
        <p:cxnSp>
          <p:nvCxnSpPr>
            <p:cNvPr name="Shape 924" id="924"/>
            <p:cNvCxnSpPr/>
            <p:nvPr/>
          </p:nvCxnSpPr>
          <p:spPr>
            <a:xfrm flipH="1">
              <a:off y="2706050" x="4820538"/>
              <a:ext cy="795900" cx="436749"/>
            </a:xfrm>
            <a:prstGeom prst="straightConnector1">
              <a:avLst/>
            </a:prstGeom>
            <a:noFill/>
            <a:ln w="19050" cap="flat">
              <a:solidFill>
                <a:schemeClr val="dk2"/>
              </a:solidFill>
              <a:prstDash val="solid"/>
              <a:round/>
              <a:headEnd len="lg" type="none" w="lg"/>
              <a:tailEnd len="lg" type="triangle" w="lg"/>
            </a:ln>
          </p:spPr>
        </p:cxnSp>
        <p:cxnSp>
          <p:nvCxnSpPr>
            <p:cNvPr name="Shape 925" id="925"/>
            <p:cNvCxnSpPr/>
            <p:nvPr/>
          </p:nvCxnSpPr>
          <p:spPr>
            <a:xfrm flipH="1">
              <a:off y="2706050" x="5277738"/>
              <a:ext cy="795900" cx="426523"/>
            </a:xfrm>
            <a:prstGeom prst="straightConnector1">
              <a:avLst/>
            </a:prstGeom>
            <a:noFill/>
            <a:ln w="19050" cap="flat">
              <a:solidFill>
                <a:schemeClr val="dk2"/>
              </a:solidFill>
              <a:prstDash val="solid"/>
              <a:round/>
              <a:headEnd len="lg" type="none" w="lg"/>
              <a:tailEnd len="lg" type="triangle" w="lg"/>
            </a:ln>
          </p:spPr>
        </p:cxnSp>
        <p:cxnSp>
          <p:nvCxnSpPr>
            <p:cNvPr name="Shape 926" id="926"/>
            <p:cNvCxnSpPr/>
            <p:nvPr/>
          </p:nvCxnSpPr>
          <p:spPr>
            <a:xfrm flipH="1">
              <a:off y="2706050" x="5734938"/>
              <a:ext cy="795900" cx="863272"/>
            </a:xfrm>
            <a:prstGeom prst="straightConnector1">
              <a:avLst/>
            </a:prstGeom>
            <a:noFill/>
            <a:ln w="19050" cap="flat">
              <a:solidFill>
                <a:schemeClr val="dk2"/>
              </a:solidFill>
              <a:prstDash val="solid"/>
              <a:round/>
              <a:headEnd len="lg" type="none" w="lg"/>
              <a:tailEnd len="lg" type="triangle" w="lg"/>
            </a:ln>
          </p:spPr>
        </p:cxnSp>
        <p:cxnSp>
          <p:nvCxnSpPr>
            <p:cNvPr name="Shape 927" id="927"/>
            <p:cNvCxnSpPr/>
            <p:nvPr/>
          </p:nvCxnSpPr>
          <p:spPr>
            <a:xfrm flipH="1">
              <a:off y="2706050" x="6192138"/>
              <a:ext cy="795900" cx="853047"/>
            </a:xfrm>
            <a:prstGeom prst="straightConnector1">
              <a:avLst/>
            </a:prstGeom>
            <a:noFill/>
            <a:ln w="19050" cap="flat">
              <a:solidFill>
                <a:schemeClr val="dk2"/>
              </a:solidFill>
              <a:prstDash val="solid"/>
              <a:round/>
              <a:headEnd len="lg" type="none" w="lg"/>
              <a:tailEnd len="lg" type="triangle" w="lg"/>
            </a:ln>
          </p:spPr>
        </p:cxnSp>
      </p:grpSp>
      <p:sp>
        <p:nvSpPr>
          <p:cNvPr name="Shape 928" id="928"/>
          <p:cNvSpPr txBox="1"/>
          <p:nvPr/>
        </p:nvSpPr>
        <p:spPr>
          <a:xfrm>
            <a:off y="4338700" x="2242775"/>
            <a:ext cy="672599" cx="54542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Retired instructions</a:t>
            </a:r>
          </a:p>
        </p:txBody>
      </p:sp>
      <p:sp>
        <p:nvSpPr>
          <p:cNvPr name="Shape 929" id="929"/>
          <p:cNvSpPr txBox="1"/>
          <p:nvPr/>
        </p:nvSpPr>
        <p:spPr>
          <a:xfrm>
            <a:off y="5710300" x="222435"/>
            <a:ext cy="900599" cx="8749199"/>
          </a:xfrm>
          <a:prstGeom prst="rect">
            <a:avLst/>
          </a:prstGeom>
          <a:noFill/>
        </p:spPr>
        <p:txBody>
          <a:bodyPr bIns="91425" tIns="91425" lIns="91425" anchor="t" anchorCtr="0" rIns="91425">
            <a:spAutoFit/>
          </a:bodyPr>
          <a:lstStyle/>
          <a:p>
            <a:pPr rtl="0" lvl="0">
              <a:buClr>
                <a:srgbClr val="000000"/>
              </a:buClr>
              <a:buSzPct val="50000"/>
              <a:buFont typeface="Arial"/>
              <a:buNone/>
            </a:pPr>
            <a:r>
              <a:rPr lang="en" sz="2200">
                <a:solidFill>
                  <a:srgbClr val="FF0000"/>
                </a:solidFill>
              </a:rPr>
              <a:t>Do you (or even vendors) know what each hardware metric means?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par>
                                <p:cTn presetClass="entr" presetSubtype="0" presetID="10" nodeType="withEffect" fill="hold">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33" id="933"/>
        <p:cNvGrpSpPr/>
        <p:nvPr/>
      </p:nvGrpSpPr>
      <p:grpSpPr>
        <a:xfrm>
          <a:off y="0" x="0"/>
          <a:ext cy="0" cx="0"/>
          <a:chOff y="0" x="0"/>
          <a:chExt cy="0" cx="0"/>
        </a:xfrm>
      </p:grpSpPr>
      <p:sp>
        <p:nvSpPr>
          <p:cNvPr name="Shape 934" id="934"/>
          <p:cNvSpPr txBox="1"/>
          <p:nvPr>
            <p:ph type="title"/>
          </p:nvPr>
        </p:nvSpPr>
        <p:spPr>
          <a:xfrm>
            <a:off y="274637" x="457200"/>
            <a:ext cy="698100" cx="8229600"/>
          </a:xfrm>
          <a:prstGeom prst="rect">
            <a:avLst/>
          </a:prstGeom>
        </p:spPr>
        <p:txBody>
          <a:bodyPr bIns="91425" tIns="91425" lIns="91425" anchor="b" anchorCtr="0" rIns="91425">
            <a:spAutoFit/>
          </a:bodyPr>
          <a:lstStyle/>
          <a:p>
            <a:pPr>
              <a:buNone/>
            </a:pPr>
            <a:r>
              <a:rPr lang="en"/>
              <a:t>Sin 4: Irreproducibility</a:t>
            </a:r>
          </a:p>
        </p:txBody>
      </p:sp>
      <p:sp>
        <p:nvSpPr>
          <p:cNvPr name="Shape 935" id="935"/>
          <p:cNvSpPr txBox="1"/>
          <p:nvPr/>
        </p:nvSpPr>
        <p:spPr>
          <a:xfrm>
            <a:off y="5380600" x="620150"/>
            <a:ext cy="948300" cx="8298899"/>
          </a:xfrm>
          <a:prstGeom prst="rect">
            <a:avLst/>
          </a:prstGeom>
          <a:noFill/>
        </p:spPr>
        <p:txBody>
          <a:bodyPr bIns="91425" tIns="91425" lIns="91425" anchor="t" anchorCtr="0" rIns="91425">
            <a:spAutoFit/>
          </a:bodyPr>
          <a:lstStyle/>
          <a:p>
            <a:pPr>
              <a:buNone/>
            </a:pPr>
            <a:r>
              <a:rPr lang="en" sz="1800">
                <a:solidFill>
                  <a:srgbClr val="FF0000"/>
                </a:solidFill>
              </a:rPr>
              <a:t>Irreproducibility makes it harder to identify unsound experiments</a:t>
            </a:r>
          </a:p>
        </p:txBody>
      </p:sp>
      <p:sp>
        <p:nvSpPr>
          <p:cNvPr name="Shape 936" id="936"/>
          <p:cNvSpPr txBox="1"/>
          <p:nvPr/>
        </p:nvSpPr>
        <p:spPr>
          <a:xfrm>
            <a:off y="1203450" x="427825"/>
            <a:ext cy="664199" cx="80585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Defn: </a:t>
            </a:r>
            <a:r>
              <a:rPr lang="en" i="1" sz="2400"/>
              <a:t>Others cannot reproduce your experiment</a:t>
            </a:r>
          </a:p>
        </p:txBody>
      </p:sp>
      <p:sp>
        <p:nvSpPr>
          <p:cNvPr name="Shape 937" id="937"/>
          <p:cNvSpPr txBox="1"/>
          <p:nvPr/>
        </p:nvSpPr>
        <p:spPr>
          <a:xfrm>
            <a:off y="1804225" x="1037025"/>
            <a:ext cy="687300" cx="3339599"/>
          </a:xfrm>
          <a:prstGeom prst="rect">
            <a:avLst/>
          </a:prstGeom>
          <a:noFill/>
        </p:spPr>
        <p:txBody>
          <a:bodyPr bIns="91425" tIns="91425" lIns="91425" anchor="t" anchorCtr="0" rIns="91425">
            <a:spAutoFit/>
          </a:bodyPr>
          <a:lstStyle/>
          <a:p>
            <a:pPr>
              <a:buNone/>
            </a:pPr>
            <a:r>
              <a:rPr lang="en" sz="2400"/>
              <a:t>Experiment:</a:t>
            </a:r>
          </a:p>
        </p:txBody>
      </p:sp>
      <p:sp>
        <p:nvSpPr>
          <p:cNvPr name="Shape 938" id="938"/>
          <p:cNvSpPr txBox="1"/>
          <p:nvPr/>
        </p:nvSpPr>
        <p:spPr>
          <a:xfrm>
            <a:off y="1804225" x="1014375"/>
            <a:ext cy="687300" cx="33395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Report:</a:t>
            </a:r>
          </a:p>
        </p:txBody>
      </p:sp>
      <p:sp>
        <p:nvSpPr>
          <p:cNvPr name="Shape 939" id="939"/>
          <p:cNvSpPr/>
          <p:nvPr/>
        </p:nvSpPr>
        <p:spPr>
          <a:xfrm>
            <a:off y="2907950" x="3023275"/>
            <a:ext cy="1449900" cx="3246000"/>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b" anchorCtr="0" rIns="91425">
            <a:spAutoFit/>
          </a:bodyPr>
          <a:lstStyle/>
          <a:p>
            <a:pPr algn="ctr" rtl="0" lvl="0">
              <a:buClr>
                <a:srgbClr val="000000"/>
              </a:buClr>
              <a:buSzPct val="45833"/>
              <a:buFont typeface="Arial"/>
              <a:buNone/>
            </a:pPr>
            <a:r>
              <a:rPr lang="en" sz="2400"/>
              <a:t>Measurement Context</a:t>
            </a:r>
          </a:p>
        </p:txBody>
      </p:sp>
      <p:sp>
        <p:nvSpPr>
          <p:cNvPr name="Shape 940" id="940"/>
          <p:cNvSpPr/>
          <p:nvPr/>
        </p:nvSpPr>
        <p:spPr>
          <a:xfrm>
            <a:off y="3221000" x="3418825"/>
            <a:ext cy="543599" cx="2454900"/>
          </a:xfrm>
          <a:prstGeom prst="rect">
            <a:avLst/>
          </a:prstGeom>
          <a:solidFill>
            <a:srgbClr val="00FFF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System</a:t>
            </a:r>
          </a:p>
        </p:txBody>
      </p:sp>
      <p:sp>
        <p:nvSpPr>
          <p:cNvPr name="Shape 941" id="941"/>
          <p:cNvSpPr txBox="1"/>
          <p:nvPr/>
        </p:nvSpPr>
        <p:spPr>
          <a:xfrm>
            <a:off y="1987375" x="3871975"/>
            <a:ext cy="457200" cx="15486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Workload</a:t>
            </a:r>
          </a:p>
        </p:txBody>
      </p:sp>
      <p:cxnSp>
        <p:nvCxnSpPr>
          <p:cNvPr name="Shape 942" id="942"/>
          <p:cNvCxnSpPr>
            <a:stCxn id="941" idx="2"/>
            <a:endCxn id="939" idx="0"/>
          </p:cNvCxnSpPr>
          <p:nvPr/>
        </p:nvCxnSpPr>
        <p:spPr>
          <a:xfrm>
            <a:off y="2444575" x="4646275"/>
            <a:ext cy="463374" cx="0"/>
          </a:xfrm>
          <a:prstGeom prst="straightConnector1">
            <a:avLst/>
          </a:prstGeom>
          <a:noFill/>
          <a:ln w="19050" cap="flat">
            <a:solidFill>
              <a:schemeClr val="dk2"/>
            </a:solidFill>
            <a:prstDash val="solid"/>
            <a:round/>
            <a:headEnd len="lg" type="none" w="lg"/>
            <a:tailEnd len="lg" type="triangle" w="lg"/>
          </a:ln>
        </p:spPr>
      </p:cxnSp>
      <p:sp>
        <p:nvSpPr>
          <p:cNvPr name="Shape 943" id="943"/>
          <p:cNvSpPr txBox="1"/>
          <p:nvPr/>
        </p:nvSpPr>
        <p:spPr>
          <a:xfrm>
            <a:off y="4730575" x="3871975"/>
            <a:ext cy="457200" cx="1548600"/>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Metrics</a:t>
            </a:r>
          </a:p>
        </p:txBody>
      </p:sp>
      <p:cxnSp>
        <p:nvCxnSpPr>
          <p:cNvPr name="Shape 944" id="944"/>
          <p:cNvCxnSpPr>
            <a:stCxn id="939" idx="2"/>
            <a:endCxn id="943" idx="0"/>
          </p:cNvCxnSpPr>
          <p:nvPr/>
        </p:nvCxnSpPr>
        <p:spPr>
          <a:xfrm flipH="1">
            <a:off y="4357850" x="4646275"/>
            <a:ext cy="372724" cx="0"/>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937"/>
                                        </p:tgtEl>
                                      </p:cBhvr>
                                    </p:animEffect>
                                    <p:set>
                                      <p:cBhvr>
                                        <p:cTn dur="1" fill="hold">
                                          <p:stCondLst>
                                            <p:cond delay="1000"/>
                                          </p:stCondLst>
                                        </p:cTn>
                                        <p:tgtEl>
                                          <p:spTgt spid="937"/>
                                        </p:tgtEl>
                                        <p:attrNameLst>
                                          <p:attrName>style.visibility</p:attrName>
                                        </p:attrNameLst>
                                      </p:cBhvr>
                                      <p:to>
                                        <p:strVal val="hidden"/>
                                      </p:to>
                                    </p:set>
                                  </p:childTnLst>
                                </p:cTn>
                              </p:par>
                              <p:par>
                                <p:cTn presetClass="entr" presetSubtype="0" presetID="10" nodeType="withEffect" fill="hold">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941"/>
                                        </p:tgtEl>
                                      </p:cBhvr>
                                    </p:animEffect>
                                    <p:set>
                                      <p:cBhvr>
                                        <p:cTn dur="1" fill="hold">
                                          <p:stCondLst>
                                            <p:cond delay="1000"/>
                                          </p:stCondLst>
                                        </p:cTn>
                                        <p:tgtEl>
                                          <p:spTgt spid="941"/>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942"/>
                                        </p:tgtEl>
                                      </p:cBhvr>
                                    </p:animEffect>
                                    <p:set>
                                      <p:cBhvr>
                                        <p:cTn dur="1" fill="hold">
                                          <p:stCondLst>
                                            <p:cond delay="1000"/>
                                          </p:stCondLst>
                                        </p:cTn>
                                        <p:tgtEl>
                                          <p:spTgt spid="9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944"/>
                                        </p:tgtEl>
                                      </p:cBhvr>
                                    </p:animEffect>
                                    <p:set>
                                      <p:cBhvr>
                                        <p:cTn dur="1" fill="hold">
                                          <p:stCondLst>
                                            <p:cond delay="1000"/>
                                          </p:stCondLst>
                                        </p:cTn>
                                        <p:tgtEl>
                                          <p:spTgt spid="944"/>
                                        </p:tgtEl>
                                        <p:attrNameLst>
                                          <p:attrName>style.visibility</p:attrName>
                                        </p:attrNameLst>
                                      </p:cBhvr>
                                      <p:to>
                                        <p:strVal val="hidden"/>
                                      </p:to>
                                    </p:set>
                                  </p:childTnLst>
                                </p:cTn>
                              </p:par>
                              <p:par>
                                <p:cTn presetClass="exit" presetSubtype="0" presetID="10" nodeType="withEffect" fill="hold">
                                  <p:stCondLst>
                                    <p:cond delay="0"/>
                                  </p:stCondLst>
                                  <p:childTnLst>
                                    <p:animEffect filter="fade" transition="out">
                                      <p:cBhvr>
                                        <p:cTn dur="1000"/>
                                        <p:tgtEl>
                                          <p:spTgt spid="943"/>
                                        </p:tgtEl>
                                      </p:cBhvr>
                                    </p:animEffect>
                                    <p:set>
                                      <p:cBhvr>
                                        <p:cTn dur="1" fill="hold">
                                          <p:stCondLst>
                                            <p:cond delay="1000"/>
                                          </p:stCondLst>
                                        </p:cTn>
                                        <p:tgtEl>
                                          <p:spTgt spid="9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939"/>
                                        </p:tgtEl>
                                      </p:cBhvr>
                                    </p:animEffect>
                                    <p:set>
                                      <p:cBhvr>
                                        <p:cTn dur="1" fill="hold">
                                          <p:stCondLst>
                                            <p:cond delay="1000"/>
                                          </p:stCondLst>
                                        </p:cTn>
                                        <p:tgtEl>
                                          <p:spTgt spid="9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00" id="500"/>
        <p:cNvGrpSpPr/>
        <p:nvPr/>
      </p:nvGrpSpPr>
      <p:grpSpPr>
        <a:xfrm>
          <a:off y="0" x="0"/>
          <a:ext cy="0" cx="0"/>
          <a:chOff y="0" x="0"/>
          <a:chExt cy="0" cx="0"/>
        </a:xfrm>
      </p:grpSpPr>
      <p:sp>
        <p:nvSpPr>
          <p:cNvPr name="Shape 501" id="501"/>
          <p:cNvSpPr txBox="1"/>
          <p:nvPr>
            <p:ph type="title"/>
          </p:nvPr>
        </p:nvSpPr>
        <p:spPr>
          <a:xfrm>
            <a:off y="274637" x="457200"/>
            <a:ext cy="753599" cx="8229600"/>
          </a:xfrm>
          <a:prstGeom prst="rect">
            <a:avLst/>
          </a:prstGeom>
        </p:spPr>
        <p:txBody>
          <a:bodyPr bIns="91425" tIns="91425" lIns="91425" anchor="b" anchorCtr="0" rIns="91425">
            <a:spAutoFit/>
          </a:bodyPr>
          <a:lstStyle/>
          <a:p>
            <a:pPr>
              <a:buNone/>
            </a:pPr>
            <a:r>
              <a:rPr lang="en"/>
              <a:t>Unsound experiments</a:t>
            </a:r>
          </a:p>
        </p:txBody>
      </p:sp>
      <p:sp>
        <p:nvSpPr>
          <p:cNvPr name="Shape 502" id="502"/>
          <p:cNvSpPr txBox="1"/>
          <p:nvPr/>
        </p:nvSpPr>
        <p:spPr>
          <a:xfrm>
            <a:off y="5597700" x="600900"/>
            <a:ext cy="498599" cx="7847700"/>
          </a:xfrm>
          <a:prstGeom prst="rect">
            <a:avLst/>
          </a:prstGeom>
          <a:noFill/>
        </p:spPr>
        <p:txBody>
          <a:bodyPr bIns="91425" tIns="91425" lIns="91425" anchor="t" anchorCtr="0" rIns="91425">
            <a:spAutoFit/>
          </a:bodyPr>
          <a:lstStyle/>
          <a:p>
            <a:pPr rtl="0" lvl="0">
              <a:buNone/>
            </a:pPr>
            <a:r>
              <a:rPr lang="en" sz="2400">
                <a:solidFill>
                  <a:srgbClr val="FF0000"/>
                </a:solidFill>
              </a:rPr>
              <a:t>Make a bad idea look great!</a:t>
            </a:r>
          </a:p>
        </p:txBody>
      </p:sp>
      <p:grpSp>
        <p:nvGrpSpPr>
          <p:cNvPr name="Shape 503" id="503"/>
          <p:cNvGrpSpPr/>
          <p:nvPr/>
        </p:nvGrpSpPr>
        <p:grpSpPr>
          <a:xfrm>
            <a:off y="1675085" x="619842"/>
            <a:ext cy="2268900" cx="7000582"/>
            <a:chOff y="1681610" x="640042"/>
            <a:chExt cy="2268900" cx="7000582"/>
          </a:xfrm>
        </p:grpSpPr>
        <p:sp>
          <p:nvSpPr>
            <p:cNvPr name="Shape 504" id="504"/>
            <p:cNvSpPr txBox="1"/>
            <p:nvPr/>
          </p:nvSpPr>
          <p:spPr>
            <a:xfrm>
              <a:off y="2590600" x="640042"/>
              <a:ext cy="587400" cx="31541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Unsound Experiment</a:t>
              </a:r>
            </a:p>
          </p:txBody>
        </p:sp>
        <p:sp>
          <p:nvSpPr>
            <p:cNvPr name="Shape 505" id="505"/>
            <p:cNvSpPr txBox="1"/>
            <p:nvPr/>
          </p:nvSpPr>
          <p:spPr>
            <a:xfrm>
              <a:off y="2514400" x="5756325"/>
              <a:ext cy="587400" cx="18842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Bad Idea</a:t>
              </a:r>
            </a:p>
          </p:txBody>
        </p:sp>
        <p:sp>
          <p:nvSpPr>
            <p:cNvPr name="Shape 506" id="506"/>
            <p:cNvSpPr/>
            <p:nvPr/>
          </p:nvSpPr>
          <p:spPr>
            <a:xfrm>
              <a:off y="1681610" x="2158475"/>
              <a:ext cy="973500" cx="4196775"/>
            </a:xfrm>
            <a:custGeom>
              <a:pathLst>
                <a:path extrusionOk="0" h="38940" w="167871">
                  <a:moveTo>
                    <a:pt y="36004" x="0"/>
                  </a:moveTo>
                  <a:cubicBezTo>
                    <a:pt y="30008" x="13336"/>
                    <a:pt y="-458" x="52041"/>
                    <a:pt y="31" x="80020"/>
                  </a:cubicBezTo>
                  <a:cubicBezTo>
                    <a:pt y="520" x="107998"/>
                    <a:pt y="32455" x="153229"/>
                    <a:pt y="38940" x="167871"/>
                  </a:cubicBezTo>
                </a:path>
              </a:pathLst>
            </a:custGeom>
            <a:noFill/>
            <a:ln w="19050" cap="flat">
              <a:solidFill>
                <a:schemeClr val="dk2"/>
              </a:solidFill>
              <a:prstDash val="solid"/>
              <a:round/>
              <a:headEnd len="lg" type="none" w="lg"/>
              <a:tailEnd len="lg" type="triangle" w="lg"/>
            </a:ln>
          </p:spPr>
        </p:sp>
        <p:sp>
          <p:nvSpPr>
            <p:cNvPr name="Shape 507" id="507"/>
            <p:cNvSpPr/>
            <p:nvPr/>
          </p:nvSpPr>
          <p:spPr>
            <a:xfrm rot="10800000" flipH="1">
              <a:off y="2977010" x="2158475"/>
              <a:ext cy="973500" cx="4196775"/>
            </a:xfrm>
            <a:custGeom>
              <a:pathLst>
                <a:path extrusionOk="0" h="38940" w="167871">
                  <a:moveTo>
                    <a:pt y="36004" x="0"/>
                  </a:moveTo>
                  <a:cubicBezTo>
                    <a:pt y="30008" x="13336"/>
                    <a:pt y="-458" x="52041"/>
                    <a:pt y="31" x="80020"/>
                  </a:cubicBezTo>
                  <a:cubicBezTo>
                    <a:pt y="520" x="107998"/>
                    <a:pt y="32455" x="153229"/>
                    <a:pt y="38940" x="167871"/>
                  </a:cubicBezTo>
                </a:path>
              </a:pathLst>
            </a:custGeom>
            <a:noFill/>
            <a:ln w="19050" cap="flat">
              <a:solidFill>
                <a:schemeClr val="dk2"/>
              </a:solidFill>
              <a:prstDash val="solid"/>
              <a:round/>
              <a:headEnd len="lg" type="triangle" w="lg"/>
              <a:tailEnd len="lg" type="none" w="lg"/>
            </a:ln>
          </p:spPr>
        </p:sp>
      </p:grpSp>
      <p:sp>
        <p:nvSpPr>
          <p:cNvPr name="Shape 508" id="508"/>
          <p:cNvSpPr/>
          <p:nvPr/>
        </p:nvSpPr>
        <p:spPr>
          <a:xfrm rot="10800000" flipH="1">
            <a:off y="2970485" x="2138275"/>
            <a:ext cy="973500" cx="4196775"/>
          </a:xfrm>
          <a:custGeom>
            <a:pathLst>
              <a:path extrusionOk="0" h="38940" w="167871">
                <a:moveTo>
                  <a:pt y="36004" x="0"/>
                </a:moveTo>
                <a:cubicBezTo>
                  <a:pt y="30008" x="13336"/>
                  <a:pt y="-458" x="52041"/>
                  <a:pt y="31" x="80020"/>
                </a:cubicBezTo>
                <a:cubicBezTo>
                  <a:pt y="520" x="107998"/>
                  <a:pt y="32455" x="153229"/>
                  <a:pt y="38940" x="167871"/>
                </a:cubicBezTo>
              </a:path>
            </a:pathLst>
          </a:custGeom>
          <a:noFill/>
          <a:ln w="19050" cap="flat">
            <a:solidFill>
              <a:schemeClr val="dk2"/>
            </a:solidFill>
            <a:prstDash val="solid"/>
            <a:round/>
            <a:headEnd len="lg" type="triangle" w="lg"/>
            <a:tailEnd len="lg" type="none" w="lg"/>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48" id="948"/>
        <p:cNvGrpSpPr/>
        <p:nvPr/>
      </p:nvGrpSpPr>
      <p:grpSpPr>
        <a:xfrm>
          <a:off y="0" x="0"/>
          <a:ext cy="0" cx="0"/>
          <a:chOff y="0" x="0"/>
          <a:chExt cy="0" cx="0"/>
        </a:xfrm>
      </p:grpSpPr>
      <p:sp>
        <p:nvSpPr>
          <p:cNvPr name="Shape 949" id="949"/>
          <p:cNvSpPr txBox="1"/>
          <p:nvPr>
            <p:ph type="title"/>
          </p:nvPr>
        </p:nvSpPr>
        <p:spPr>
          <a:xfrm>
            <a:off y="274637" x="457200"/>
            <a:ext cy="698100" cx="8229600"/>
          </a:xfrm>
          <a:prstGeom prst="rect">
            <a:avLst/>
          </a:prstGeom>
        </p:spPr>
        <p:txBody>
          <a:bodyPr bIns="91425" tIns="91425" lIns="91425" anchor="b" anchorCtr="0" rIns="91425">
            <a:spAutoFit/>
          </a:bodyPr>
          <a:lstStyle/>
          <a:p>
            <a:pPr rtl="0" lvl="0">
              <a:buClr>
                <a:srgbClr val="000000"/>
              </a:buClr>
              <a:buSzPct val="30555"/>
              <a:buFont typeface="Arial"/>
              <a:buNone/>
            </a:pPr>
            <a:r>
              <a:rPr lang="en"/>
              <a:t>Irreproducibility is not obvious</a:t>
            </a:r>
          </a:p>
        </p:txBody>
      </p:sp>
      <p:sp>
        <p:nvSpPr>
          <p:cNvPr name="Shape 950" id="950"/>
          <p:cNvSpPr txBox="1"/>
          <p:nvPr/>
        </p:nvSpPr>
        <p:spPr>
          <a:xfrm>
            <a:off y="5380600" x="620150"/>
            <a:ext cy="948300" cx="8298899"/>
          </a:xfrm>
          <a:prstGeom prst="rect">
            <a:avLst/>
          </a:prstGeom>
          <a:noFill/>
        </p:spPr>
        <p:txBody>
          <a:bodyPr bIns="91425" tIns="91425" lIns="91425" anchor="t" anchorCtr="0" rIns="91425">
            <a:spAutoFit/>
          </a:bodyPr>
          <a:lstStyle/>
          <a:p>
            <a:pPr rtl="0" lvl="0">
              <a:buClr>
                <a:srgbClr val="000000"/>
              </a:buClr>
              <a:buSzPct val="61111"/>
              <a:buFont typeface="Arial"/>
              <a:buNone/>
            </a:pPr>
            <a:r>
              <a:rPr lang="en" sz="1800">
                <a:solidFill>
                  <a:srgbClr val="FF0000"/>
                </a:solidFill>
              </a:rPr>
              <a:t>Omitting any biases can make results irreproducible</a:t>
            </a:r>
          </a:p>
        </p:txBody>
      </p:sp>
      <p:sp>
        <p:nvSpPr>
          <p:cNvPr name="Shape 951" id="951"/>
          <p:cNvSpPr/>
          <p:nvPr/>
        </p:nvSpPr>
        <p:spPr>
          <a:xfrm>
            <a:off y="2907950" x="3023275"/>
            <a:ext cy="1449900" cx="3246000"/>
          </a:xfrm>
          <a:prstGeom prst="rect">
            <a:avLst/>
          </a:prstGeom>
          <a:solidFill>
            <a:schemeClr val="lt2"/>
          </a:solidFill>
          <a:ln w="19050" cap="flat">
            <a:solidFill>
              <a:schemeClr val="dk2"/>
            </a:solidFill>
            <a:prstDash val="solid"/>
            <a:round/>
            <a:headEnd len="med" type="none" w="med"/>
            <a:tailEnd len="med" type="none" w="med"/>
          </a:ln>
        </p:spPr>
        <p:txBody>
          <a:bodyPr bIns="91425" tIns="91425" lIns="91425" anchor="b" anchorCtr="0" rIns="91425">
            <a:spAutoFit/>
          </a:bodyPr>
          <a:lstStyle/>
          <a:p>
            <a:pPr algn="ctr" rtl="0" lvl="0">
              <a:buClr>
                <a:srgbClr val="000000"/>
              </a:buClr>
              <a:buSzPct val="45833"/>
              <a:buFont typeface="Arial"/>
              <a:buNone/>
            </a:pPr>
            <a:r>
              <a:rPr lang="en" sz="2400"/>
              <a:t>Measurement Context</a:t>
            </a:r>
          </a:p>
        </p:txBody>
      </p:sp>
      <p:sp>
        <p:nvSpPr>
          <p:cNvPr name="Shape 952" id="952"/>
          <p:cNvSpPr/>
          <p:nvPr/>
        </p:nvSpPr>
        <p:spPr>
          <a:xfrm>
            <a:off y="3221000" x="3418825"/>
            <a:ext cy="543599" cx="2454900"/>
          </a:xfrm>
          <a:prstGeom prst="rect">
            <a:avLst/>
          </a:prstGeom>
          <a:solidFill>
            <a:srgbClr val="00FFF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System</a:t>
            </a:r>
          </a:p>
        </p:txBody>
      </p:sp>
      <p:sp>
        <p:nvSpPr>
          <p:cNvPr name="Shape 953" id="953"/>
          <p:cNvSpPr txBox="1"/>
          <p:nvPr/>
        </p:nvSpPr>
        <p:spPr>
          <a:xfrm>
            <a:off y="1987375" x="3871975"/>
            <a:ext cy="457200" cx="15486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Workload</a:t>
            </a:r>
          </a:p>
        </p:txBody>
      </p:sp>
      <p:cxnSp>
        <p:nvCxnSpPr>
          <p:cNvPr name="Shape 954" id="954"/>
          <p:cNvCxnSpPr>
            <a:stCxn id="953" idx="2"/>
            <a:endCxn id="951" idx="0"/>
          </p:cNvCxnSpPr>
          <p:nvPr/>
        </p:nvCxnSpPr>
        <p:spPr>
          <a:xfrm>
            <a:off y="2444575" x="4646275"/>
            <a:ext cy="463374" cx="0"/>
          </a:xfrm>
          <a:prstGeom prst="straightConnector1">
            <a:avLst/>
          </a:prstGeom>
          <a:noFill/>
          <a:ln w="19050" cap="flat">
            <a:solidFill>
              <a:schemeClr val="dk2"/>
            </a:solidFill>
            <a:prstDash val="solid"/>
            <a:round/>
            <a:headEnd len="lg" type="none" w="lg"/>
            <a:tailEnd len="lg" type="triangle" w="lg"/>
          </a:ln>
        </p:spPr>
      </p:cxnSp>
      <p:sp>
        <p:nvSpPr>
          <p:cNvPr name="Shape 955" id="955"/>
          <p:cNvSpPr txBox="1"/>
          <p:nvPr/>
        </p:nvSpPr>
        <p:spPr>
          <a:xfrm>
            <a:off y="4730575" x="3871975"/>
            <a:ext cy="457200" cx="1548600"/>
          </a:xfrm>
          <a:prstGeom prst="rect">
            <a:avLst/>
          </a:prstGeom>
          <a:noFill/>
        </p:spPr>
        <p:txBody>
          <a:bodyPr bIns="91425" tIns="91425" lIns="91425" anchor="t" anchorCtr="0" rIns="91425">
            <a:spAutoFit/>
          </a:bodyPr>
          <a:lstStyle/>
          <a:p>
            <a:pPr algn="ctr" rtl="0" lvl="0">
              <a:buClr>
                <a:srgbClr val="000000"/>
              </a:buClr>
              <a:buSzPct val="45833"/>
              <a:buFont typeface="Arial"/>
              <a:buNone/>
            </a:pPr>
            <a:r>
              <a:rPr lang="en" sz="2400"/>
              <a:t>Metrics</a:t>
            </a:r>
          </a:p>
        </p:txBody>
      </p:sp>
      <p:cxnSp>
        <p:nvCxnSpPr>
          <p:cNvPr name="Shape 956" id="956"/>
          <p:cNvCxnSpPr>
            <a:stCxn id="951" idx="2"/>
            <a:endCxn id="955" idx="0"/>
          </p:cNvCxnSpPr>
          <p:nvPr/>
        </p:nvCxnSpPr>
        <p:spPr>
          <a:xfrm flipH="1">
            <a:off y="4357850" x="4646275"/>
            <a:ext cy="372724" cx="0"/>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50"/>
                                        </p:tgtEl>
                                        <p:attrNameLst>
                                          <p:attrName>style.visibility</p:attrName>
                                        </p:attrNameLst>
                                      </p:cBhvr>
                                      <p:to>
                                        <p:strVal val="visible"/>
                                      </p:to>
                                    </p:set>
                                    <p:animEffect filter="fade" transition="in">
                                      <p:cBhvr>
                                        <p:cTn dur="1000"/>
                                        <p:tgtEl>
                                          <p:spTgt spid="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60" id="960"/>
        <p:cNvGrpSpPr/>
        <p:nvPr/>
      </p:nvGrpSpPr>
      <p:grpSpPr>
        <a:xfrm>
          <a:off y="0" x="0"/>
          <a:ext cy="0" cx="0"/>
          <a:chOff y="0" x="0"/>
          <a:chExt cy="0" cx="0"/>
        </a:xfrm>
      </p:grpSpPr>
      <p:sp>
        <p:nvSpPr>
          <p:cNvPr name="Shape 961" id="961"/>
          <p:cNvSpPr txBox="1"/>
          <p:nvPr>
            <p:ph type="title"/>
          </p:nvPr>
        </p:nvSpPr>
        <p:spPr>
          <a:xfrm>
            <a:off y="274637" x="457200"/>
            <a:ext cy="665099" cx="8229600"/>
          </a:xfrm>
          <a:prstGeom prst="rect">
            <a:avLst/>
          </a:prstGeom>
        </p:spPr>
        <p:txBody>
          <a:bodyPr bIns="91425" tIns="91425" lIns="91425" anchor="b" anchorCtr="0" rIns="91425">
            <a:spAutoFit/>
          </a:bodyPr>
          <a:lstStyle/>
          <a:p>
            <a:pPr>
              <a:buNone/>
            </a:pPr>
            <a:r>
              <a:rPr lang="en"/>
              <a:t>Revisiting the thesis</a:t>
            </a:r>
          </a:p>
        </p:txBody>
      </p:sp>
      <p:sp>
        <p:nvSpPr>
          <p:cNvPr name="Shape 962" id="962"/>
          <p:cNvSpPr txBox="1"/>
          <p:nvPr>
            <p:ph type="body" idx="1"/>
          </p:nvPr>
        </p:nvSpPr>
        <p:spPr>
          <a:xfrm>
            <a:off y="1295400" x="457200"/>
            <a:ext cy="3331499" cx="8229600"/>
          </a:xfrm>
          <a:prstGeom prst="rect">
            <a:avLst/>
          </a:prstGeom>
        </p:spPr>
        <p:txBody>
          <a:bodyPr bIns="91425" tIns="91425" lIns="91425" anchor="t" anchorCtr="0" rIns="91425">
            <a:spAutoFit/>
          </a:bodyPr>
          <a:lstStyle/>
          <a:p>
            <a:pPr rtl="0" lvl="0">
              <a:buNone/>
            </a:pPr>
            <a:r>
              <a:rPr lang="en"/>
              <a:t>The four fatal sins</a:t>
            </a:r>
          </a:p>
          <a:p>
            <a:pPr indent="-419100" marL="457200" rtl="0" lvl="0">
              <a:buClr>
                <a:schemeClr val="dk1"/>
              </a:buClr>
              <a:buSzPct val="166666"/>
              <a:buFont typeface="Arial"/>
              <a:buChar char="•"/>
            </a:pPr>
            <a:r>
              <a:rPr lang="en">
                <a:solidFill>
                  <a:srgbClr val="000000"/>
                </a:solidFill>
              </a:rPr>
              <a:t>affect all aspects of experiments</a:t>
            </a:r>
          </a:p>
          <a:p>
            <a:pPr indent="-419100" marL="457200" rtl="0" lvl="0">
              <a:buClr>
                <a:schemeClr val="dk1"/>
              </a:buClr>
              <a:buSzPct val="166666"/>
              <a:buFont typeface="Arial"/>
              <a:buChar char="•"/>
            </a:pPr>
            <a:r>
              <a:rPr lang="en"/>
              <a:t>cannot be eliminated with a silver bullet</a:t>
            </a:r>
          </a:p>
          <a:p>
            <a:pPr indent="-381000" marL="914400" rtl="0" lvl="1">
              <a:buClr>
                <a:schemeClr val="dk1"/>
              </a:buClr>
              <a:buSzPct val="80000"/>
              <a:buFont typeface="Courier New"/>
              <a:buChar char="o"/>
            </a:pPr>
            <a:r>
              <a:rPr lang="en"/>
              <a:t>(even with a much longer history, other sciences have them too)</a:t>
            </a:r>
          </a:p>
        </p:txBody>
      </p:sp>
      <p:sp>
        <p:nvSpPr>
          <p:cNvPr name="Shape 963" id="963"/>
          <p:cNvSpPr txBox="1"/>
          <p:nvPr/>
        </p:nvSpPr>
        <p:spPr>
          <a:xfrm>
            <a:off y="5453450" x="593125"/>
            <a:ext cy="840299" cx="8056499"/>
          </a:xfrm>
          <a:prstGeom prst="rect">
            <a:avLst/>
          </a:prstGeom>
          <a:noFill/>
        </p:spPr>
        <p:txBody>
          <a:bodyPr bIns="91425" tIns="91425" lIns="91425" anchor="t" anchorCtr="0" rIns="91425">
            <a:spAutoFit/>
          </a:bodyPr>
          <a:lstStyle/>
          <a:p>
            <a:pPr>
              <a:buNone/>
            </a:pPr>
            <a:r>
              <a:rPr lang="en" sz="2400">
                <a:solidFill>
                  <a:srgbClr val="FF0000"/>
                </a:solidFill>
              </a:rPr>
              <a:t>It will take creativity and diligence to overcome these sins!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1000"/>
                                        <p:tgtEl>
                                          <p:spTgt spid="9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67" id="967"/>
        <p:cNvGrpSpPr/>
        <p:nvPr/>
      </p:nvGrpSpPr>
      <p:grpSpPr>
        <a:xfrm>
          <a:off y="0" x="0"/>
          <a:ext cy="0" cx="0"/>
          <a:chOff y="0" x="0"/>
          <a:chExt cy="0" cx="0"/>
        </a:xfrm>
      </p:grpSpPr>
      <p:sp>
        <p:nvSpPr>
          <p:cNvPr name="Shape 968" id="968"/>
          <p:cNvSpPr txBox="1"/>
          <p:nvPr>
            <p:ph type="title"/>
          </p:nvPr>
        </p:nvSpPr>
        <p:spPr>
          <a:xfrm>
            <a:off y="274637" x="457200"/>
            <a:ext cy="879299" cx="8229600"/>
          </a:xfrm>
          <a:prstGeom prst="rect">
            <a:avLst/>
          </a:prstGeom>
        </p:spPr>
        <p:txBody>
          <a:bodyPr bIns="91425" tIns="91425" lIns="91425" anchor="b" anchorCtr="0" rIns="91425">
            <a:spAutoFit/>
          </a:bodyPr>
          <a:lstStyle/>
          <a:p>
            <a:pPr>
              <a:buNone/>
            </a:pPr>
            <a:r>
              <a:rPr lang="en"/>
              <a:t>But I can give you one tip</a:t>
            </a:r>
          </a:p>
        </p:txBody>
      </p:sp>
      <p:sp>
        <p:nvSpPr>
          <p:cNvPr name="Shape 969" id="969"/>
          <p:cNvSpPr/>
          <p:nvPr/>
        </p:nvSpPr>
        <p:spPr>
          <a:xfrm>
            <a:off y="1827862" x="2931937"/>
            <a:ext cy="3410536" cx="2960969"/>
          </a:xfrm>
          <a:prstGeom prst="rect">
            <a:avLst/>
          </a:prstGeom>
          <a:blipFill>
            <a:blip r:embed="rId3"/>
            <a:stretch>
              <a:fillRect/>
            </a:stretch>
          </a:blipFill>
          <a:ln>
            <a:noFill/>
          </a:ln>
        </p:spPr>
      </p:sp>
      <p:sp>
        <p:nvSpPr>
          <p:cNvPr name="Shape 970" id="970"/>
          <p:cNvSpPr txBox="1"/>
          <p:nvPr/>
        </p:nvSpPr>
        <p:spPr>
          <a:xfrm>
            <a:off y="5731275" x="410300"/>
            <a:ext cy="527699" cx="8075999"/>
          </a:xfrm>
          <a:prstGeom prst="rect">
            <a:avLst/>
          </a:prstGeom>
          <a:noFill/>
        </p:spPr>
        <p:txBody>
          <a:bodyPr bIns="91425" tIns="91425" lIns="91425" anchor="t" anchorCtr="0" rIns="91425">
            <a:spAutoFit/>
          </a:bodyPr>
          <a:lstStyle/>
          <a:p>
            <a:pPr algn="ctr">
              <a:buNone/>
            </a:pPr>
            <a:r>
              <a:rPr lang="en" sz="2400">
                <a:solidFill>
                  <a:srgbClr val="FF0000"/>
                </a:solidFill>
              </a:rPr>
              <a:t>Look your gift horse in the mouth!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1000"/>
                                        <p:tgtEl>
                                          <p:spTgt spid="969"/>
                                        </p:tgtEl>
                                      </p:cBhvr>
                                    </p:animEffect>
                                  </p:childTnLst>
                                </p:cTn>
                              </p:par>
                              <p:par>
                                <p:cTn presetClass="entr" presetSubtype="0" presetID="10" nodeType="withEffect" fill="hold">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1000"/>
                                        <p:tgtEl>
                                          <p:spTgt spid="9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74" id="974"/>
        <p:cNvGrpSpPr/>
        <p:nvPr/>
      </p:nvGrpSpPr>
      <p:grpSpPr>
        <a:xfrm>
          <a:off y="0" x="0"/>
          <a:ext cy="0" cx="0"/>
          <a:chOff y="0" x="0"/>
          <a:chExt cy="0" cx="0"/>
        </a:xfrm>
      </p:grpSpPr>
      <p:sp>
        <p:nvSpPr>
          <p:cNvPr name="Shape 975" id="975"/>
          <p:cNvSpPr txBox="1"/>
          <p:nvPr>
            <p:ph type="title"/>
          </p:nvPr>
        </p:nvSpPr>
        <p:spPr>
          <a:xfrm>
            <a:off y="274637" x="457200"/>
            <a:ext cy="879299" cx="8229600"/>
          </a:xfrm>
          <a:prstGeom prst="rect">
            <a:avLst/>
          </a:prstGeom>
        </p:spPr>
        <p:txBody>
          <a:bodyPr bIns="91425" tIns="91425" lIns="91425" anchor="b" anchorCtr="0" rIns="91425">
            <a:spAutoFit/>
          </a:bodyPr>
          <a:lstStyle/>
          <a:p>
            <a:pPr>
              <a:buNone/>
            </a:pPr>
            <a:r>
              <a:rPr lang="en"/>
              <a:t>Back of the envelope</a:t>
            </a:r>
          </a:p>
        </p:txBody>
      </p:sp>
      <p:sp>
        <p:nvSpPr>
          <p:cNvPr name="Shape 976" id="976"/>
          <p:cNvSpPr txBox="1"/>
          <p:nvPr>
            <p:ph type="body" idx="1"/>
          </p:nvPr>
        </p:nvSpPr>
        <p:spPr>
          <a:xfrm>
            <a:off y="4864557" x="457200"/>
            <a:ext cy="1712999" cx="8229600"/>
          </a:xfrm>
          <a:prstGeom prst="rect">
            <a:avLst/>
          </a:prstGeom>
        </p:spPr>
        <p:txBody>
          <a:bodyPr bIns="91425" tIns="91425" lIns="91425" anchor="t" anchorCtr="0" rIns="91425">
            <a:spAutoFit/>
          </a:bodyPr>
          <a:lstStyle/>
          <a:p>
            <a:pPr indent="-355600" marL="457200" rtl="0" lvl="0">
              <a:lnSpc>
                <a:spcPct val="115000"/>
              </a:lnSpc>
              <a:buClr>
                <a:schemeClr val="dk1"/>
              </a:buClr>
              <a:buSzPct val="166666"/>
              <a:buFont typeface="Arial"/>
              <a:buChar char="•"/>
            </a:pPr>
            <a:r>
              <a:rPr lang="en" sz="2000"/>
              <a:t>Your optimization eliminates memory loads</a:t>
            </a:r>
          </a:p>
          <a:p>
            <a:pPr indent="-355600" marL="914400" rtl="0" lvl="1">
              <a:lnSpc>
                <a:spcPct val="115000"/>
              </a:lnSpc>
              <a:buClr>
                <a:schemeClr val="dk1"/>
              </a:buClr>
              <a:buSzPct val="100000"/>
              <a:buFont typeface="Courier New"/>
              <a:buChar char="o"/>
            </a:pPr>
            <a:r>
              <a:rPr lang="en" sz="2000"/>
              <a:t>Can the count of eliminated loads explain speedup?</a:t>
            </a:r>
          </a:p>
          <a:p>
            <a:pPr indent="-355600" marL="457200" rtl="0" lvl="0">
              <a:lnSpc>
                <a:spcPct val="115000"/>
              </a:lnSpc>
              <a:buClr>
                <a:schemeClr val="dk1"/>
              </a:buClr>
              <a:buSzPct val="166666"/>
              <a:buFont typeface="Arial"/>
              <a:buChar char="•"/>
            </a:pPr>
            <a:r>
              <a:rPr lang="en" sz="2000"/>
              <a:t>You blame "cache effects" for results you cannot explain...</a:t>
            </a:r>
          </a:p>
          <a:p>
            <a:pPr indent="-355600" marL="914400" rtl="0" lvl="1">
              <a:lnSpc>
                <a:spcPct val="115000"/>
              </a:lnSpc>
              <a:buClr>
                <a:schemeClr val="dk1"/>
              </a:buClr>
              <a:buSzPct val="100000"/>
              <a:buFont typeface="Courier New"/>
              <a:buChar char="o"/>
            </a:pPr>
            <a:r>
              <a:rPr lang="en" sz="2000"/>
              <a:t>Does the variation in cache misses explain results? </a:t>
            </a:r>
          </a:p>
          <a:p>
            <a:r>
              <a:t/>
            </a:r>
          </a:p>
        </p:txBody>
      </p:sp>
      <p:sp>
        <p:nvSpPr>
          <p:cNvPr name="Shape 977" id="977"/>
          <p:cNvSpPr/>
          <p:nvPr/>
        </p:nvSpPr>
        <p:spPr>
          <a:xfrm rot="-5400000">
            <a:off y="1055174" x="2660815"/>
            <a:ext cy="4298603" cx="3224897"/>
          </a:xfrm>
          <a:prstGeom prst="rect">
            <a:avLst/>
          </a:prstGeom>
          <a:blipFill>
            <a:blip r:embed="rId3"/>
            <a:stretch>
              <a:fillRect/>
            </a:stretch>
          </a:blipFill>
          <a:ln>
            <a:noFill/>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76">
                                            <p:txEl>
                                              <p:pRg end="0" st="0"/>
                                            </p:txEl>
                                          </p:spTgt>
                                        </p:tgtEl>
                                        <p:attrNameLst>
                                          <p:attrName>style.visibility</p:attrName>
                                        </p:attrNameLst>
                                      </p:cBhvr>
                                      <p:to>
                                        <p:strVal val="visible"/>
                                      </p:to>
                                    </p:set>
                                    <p:animEffect filter="fade" transition="in">
                                      <p:cBhvr>
                                        <p:cTn dur="1000"/>
                                        <p:tgtEl>
                                          <p:spTgt spid="976">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76">
                                            <p:txEl>
                                              <p:pRg end="1" st="1"/>
                                            </p:txEl>
                                          </p:spTgt>
                                        </p:tgtEl>
                                        <p:attrNameLst>
                                          <p:attrName>style.visibility</p:attrName>
                                        </p:attrNameLst>
                                      </p:cBhvr>
                                      <p:to>
                                        <p:strVal val="visible"/>
                                      </p:to>
                                    </p:set>
                                    <p:animEffect filter="fade" transition="in">
                                      <p:cBhvr>
                                        <p:cTn dur="1000"/>
                                        <p:tgtEl>
                                          <p:spTgt spid="976">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76">
                                            <p:txEl>
                                              <p:pRg end="2" st="2"/>
                                            </p:txEl>
                                          </p:spTgt>
                                        </p:tgtEl>
                                        <p:attrNameLst>
                                          <p:attrName>style.visibility</p:attrName>
                                        </p:attrNameLst>
                                      </p:cBhvr>
                                      <p:to>
                                        <p:strVal val="visible"/>
                                      </p:to>
                                    </p:set>
                                    <p:animEffect filter="fade" transition="in">
                                      <p:cBhvr>
                                        <p:cTn dur="1000"/>
                                        <p:tgtEl>
                                          <p:spTgt spid="976">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76">
                                            <p:txEl>
                                              <p:pRg end="3" st="3"/>
                                            </p:txEl>
                                          </p:spTgt>
                                        </p:tgtEl>
                                        <p:attrNameLst>
                                          <p:attrName>style.visibility</p:attrName>
                                        </p:attrNameLst>
                                      </p:cBhvr>
                                      <p:to>
                                        <p:strVal val="visible"/>
                                      </p:to>
                                    </p:set>
                                    <p:animEffect filter="fade" transition="in">
                                      <p:cBhvr>
                                        <p:cTn dur="1000"/>
                                        <p:tgtEl>
                                          <p:spTgt spid="976">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76">
                                            <p:txEl>
                                              <p:pRg end="4" st="4"/>
                                            </p:txEl>
                                          </p:spTgt>
                                        </p:tgtEl>
                                        <p:attrNameLst>
                                          <p:attrName>style.visibility</p:attrName>
                                        </p:attrNameLst>
                                      </p:cBhvr>
                                      <p:to>
                                        <p:strVal val="visible"/>
                                      </p:to>
                                    </p:set>
                                    <p:animEffect filter="fade" transition="in">
                                      <p:cBhvr>
                                        <p:cTn dur="1000"/>
                                        <p:tgtEl>
                                          <p:spTgt spid="97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981" id="981"/>
        <p:cNvGrpSpPr/>
        <p:nvPr/>
      </p:nvGrpSpPr>
      <p:grpSpPr>
        <a:xfrm>
          <a:off y="0" x="0"/>
          <a:ext cy="0" cx="0"/>
          <a:chOff y="0" x="0"/>
          <a:chExt cy="0" cx="0"/>
        </a:xfrm>
      </p:grpSpPr>
      <p:sp>
        <p:nvSpPr>
          <p:cNvPr name="Shape 982" id="98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sz="3000"/>
              <a:t>Rewarding good experimentation</a:t>
            </a:r>
          </a:p>
        </p:txBody>
      </p:sp>
      <p:sp>
        <p:nvSpPr>
          <p:cNvPr name="Shape 983" id="983"/>
          <p:cNvSpPr txBox="1"/>
          <p:nvPr/>
        </p:nvSpPr>
        <p:spPr>
          <a:xfrm>
            <a:off y="5271988" x="2720273"/>
            <a:ext cy="492300" cx="3141899"/>
          </a:xfrm>
          <a:prstGeom prst="rect">
            <a:avLst/>
          </a:prstGeom>
          <a:noFill/>
        </p:spPr>
        <p:txBody>
          <a:bodyPr bIns="91425" tIns="91425" lIns="91425" anchor="t" anchorCtr="0" rIns="91425">
            <a:spAutoFit/>
          </a:bodyPr>
          <a:lstStyle/>
          <a:p>
            <a:pPr>
              <a:buNone/>
            </a:pPr>
            <a:r>
              <a:rPr lang="en" sz="2400"/>
              <a:t>Novelty of  algorithm</a:t>
            </a:r>
          </a:p>
        </p:txBody>
      </p:sp>
      <p:sp>
        <p:nvSpPr>
          <p:cNvPr name="Shape 984" id="984"/>
          <p:cNvSpPr txBox="1"/>
          <p:nvPr/>
        </p:nvSpPr>
        <p:spPr>
          <a:xfrm rot="-5400000">
            <a:off y="3224618" x="-1116975"/>
            <a:ext cy="536100" cx="36582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Quality of experiments</a:t>
            </a:r>
          </a:p>
        </p:txBody>
      </p:sp>
      <p:sp>
        <p:nvSpPr>
          <p:cNvPr name="Shape 985" id="985"/>
          <p:cNvSpPr/>
          <p:nvPr/>
        </p:nvSpPr>
        <p:spPr>
          <a:xfrm>
            <a:off y="4243649" x="5511069"/>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86" id="986"/>
          <p:cNvSpPr/>
          <p:nvPr/>
        </p:nvSpPr>
        <p:spPr>
          <a:xfrm>
            <a:off y="3010350" x="5511069"/>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87" id="987"/>
          <p:cNvSpPr/>
          <p:nvPr/>
        </p:nvSpPr>
        <p:spPr>
          <a:xfrm>
            <a:off y="3010350" x="990546"/>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88" id="988"/>
          <p:cNvSpPr/>
          <p:nvPr/>
        </p:nvSpPr>
        <p:spPr>
          <a:xfrm>
            <a:off y="3010350" x="3272428"/>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89" id="989"/>
          <p:cNvSpPr/>
          <p:nvPr/>
        </p:nvSpPr>
        <p:spPr>
          <a:xfrm>
            <a:off y="1780033" x="5511069"/>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90" id="990"/>
          <p:cNvSpPr/>
          <p:nvPr/>
        </p:nvSpPr>
        <p:spPr>
          <a:xfrm>
            <a:off y="1780033" x="990546"/>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91" id="991"/>
          <p:cNvSpPr/>
          <p:nvPr/>
        </p:nvSpPr>
        <p:spPr>
          <a:xfrm>
            <a:off y="1780033" x="3272428"/>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92" id="992"/>
          <p:cNvSpPr/>
          <p:nvPr/>
        </p:nvSpPr>
        <p:spPr>
          <a:xfrm>
            <a:off y="4243649" x="990546"/>
            <a:ext cy="1148099" cx="21954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93" id="993"/>
          <p:cNvSpPr/>
          <p:nvPr/>
        </p:nvSpPr>
        <p:spPr>
          <a:xfrm>
            <a:off y="4243649" x="990546"/>
            <a:ext cy="1148099" cx="2195400"/>
          </a:xfrm>
          <a:prstGeom prst="rect">
            <a:avLst/>
          </a:prstGeom>
          <a:solidFill>
            <a:srgbClr val="EFEFEF"/>
          </a:solidFill>
          <a:ln w="38100" cap="flat">
            <a:solidFill>
              <a:schemeClr val="accent4"/>
            </a:solidFill>
            <a:prstDash val="solid"/>
            <a:round/>
            <a:headEnd len="med" type="none" w="med"/>
            <a:tailEnd len="med" type="none" w="med"/>
          </a:ln>
        </p:spPr>
        <p:txBody>
          <a:bodyPr bIns="91425" tIns="91425" lIns="91425" anchor="ctr" anchorCtr="0" rIns="91425">
            <a:spAutoFit/>
          </a:bodyPr>
          <a:lstStyle/>
          <a:p>
            <a:pPr algn="ctr">
              <a:buNone/>
            </a:pPr>
            <a:r>
              <a:rPr lang="en" sz="2400"/>
              <a:t>Reject</a:t>
            </a:r>
          </a:p>
        </p:txBody>
      </p:sp>
      <p:sp>
        <p:nvSpPr>
          <p:cNvPr name="Shape 994" id="994"/>
          <p:cNvSpPr/>
          <p:nvPr/>
        </p:nvSpPr>
        <p:spPr>
          <a:xfrm>
            <a:off y="1780033" x="5511069"/>
            <a:ext cy="1148099" cx="2195400"/>
          </a:xfrm>
          <a:prstGeom prst="rect">
            <a:avLst/>
          </a:prstGeom>
          <a:solidFill>
            <a:srgbClr val="EFEFEF"/>
          </a:solidFill>
          <a:ln w="38100" cap="flat">
            <a:solidFill>
              <a:schemeClr val="accent4"/>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Loch Ness Monster</a:t>
            </a:r>
          </a:p>
        </p:txBody>
      </p:sp>
      <p:grpSp>
        <p:nvGrpSpPr>
          <p:cNvPr name="Shape 995" id="995"/>
          <p:cNvGrpSpPr/>
          <p:nvPr/>
        </p:nvGrpSpPr>
        <p:grpSpPr>
          <a:xfrm>
            <a:off y="3010417" x="990568"/>
            <a:ext cy="2381597" cx="4477390"/>
            <a:chOff y="3016500" x="990600"/>
            <a:chExt cy="2594050" cx="4876800"/>
          </a:xfrm>
        </p:grpSpPr>
        <p:sp>
          <p:nvSpPr>
            <p:cNvPr name="Shape 996" id="996"/>
            <p:cNvSpPr/>
            <p:nvPr/>
          </p:nvSpPr>
          <p:spPr>
            <a:xfrm>
              <a:off y="4359850" x="3476100"/>
              <a:ext cy="1250700" cx="23913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sp>
          <p:nvSpPr>
            <p:cNvPr name="Shape 997" id="997"/>
            <p:cNvSpPr/>
            <p:nvPr/>
          </p:nvSpPr>
          <p:spPr>
            <a:xfrm>
              <a:off y="3016500" x="990600"/>
              <a:ext cy="1250700" cx="2391300"/>
            </a:xfrm>
            <a:prstGeom prst="rect">
              <a:avLst/>
            </a:prstGeom>
            <a:solidFill>
              <a:srgbClr val="EFEFEF"/>
            </a:solidFill>
            <a:ln w="19050" cap="flat">
              <a:solidFill>
                <a:schemeClr val="dk2"/>
              </a:solidFill>
              <a:prstDash val="dot"/>
              <a:round/>
              <a:headEnd len="med" type="none" w="med"/>
              <a:tailEnd len="med" type="none" w="med"/>
            </a:ln>
          </p:spPr>
          <p:txBody>
            <a:bodyPr bIns="91425" tIns="91425" lIns="91425" anchor="ctr" anchorCtr="0" rIns="91425">
              <a:spAutoFit/>
            </a:bodyPr>
            <a:lstStyle/>
            <a:p/>
          </p:txBody>
        </p:sp>
      </p:grpSp>
      <p:sp>
        <p:nvSpPr>
          <p:cNvPr name="Shape 998" id="998"/>
          <p:cNvSpPr/>
          <p:nvPr/>
        </p:nvSpPr>
        <p:spPr>
          <a:xfrm>
            <a:off y="4243649" x="5511069"/>
            <a:ext cy="1148099" cx="2195400"/>
          </a:xfrm>
          <a:prstGeom prst="rect">
            <a:avLst/>
          </a:prstGeom>
          <a:solidFill>
            <a:srgbClr val="EFEFEF"/>
          </a:solidFill>
          <a:ln w="76200" cap="flat">
            <a:solidFill>
              <a:srgbClr val="FF0000"/>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Often rejected</a:t>
            </a:r>
          </a:p>
        </p:txBody>
      </p:sp>
      <p:sp>
        <p:nvSpPr>
          <p:cNvPr name="Shape 999" id="999"/>
          <p:cNvSpPr/>
          <p:nvPr/>
        </p:nvSpPr>
        <p:spPr>
          <a:xfrm>
            <a:off y="1780033" x="990546"/>
            <a:ext cy="1148099" cx="2195400"/>
          </a:xfrm>
          <a:prstGeom prst="rect">
            <a:avLst/>
          </a:prstGeom>
          <a:solidFill>
            <a:srgbClr val="EFEFEF"/>
          </a:solidFill>
          <a:ln w="76200" cap="flat">
            <a:solidFill>
              <a:srgbClr val="FF0000"/>
            </a:solidFill>
            <a:prstDash val="solid"/>
            <a:round/>
            <a:headEnd len="med" type="none" w="med"/>
            <a:tailEnd len="med" type="none" w="med"/>
          </a:ln>
        </p:spPr>
        <p:txBody>
          <a:bodyPr bIns="91425" tIns="91425" lIns="91425" anchor="ctr" anchorCtr="0" rIns="91425">
            <a:spAutoFit/>
          </a:bodyPr>
          <a:lstStyle/>
          <a:p>
            <a:pPr algn="ctr">
              <a:buNone/>
            </a:pPr>
            <a:r>
              <a:rPr lang="en" sz="2400"/>
              <a:t>Often rejected</a:t>
            </a:r>
          </a:p>
        </p:txBody>
      </p:sp>
      <p:sp>
        <p:nvSpPr>
          <p:cNvPr name="Shape 1000" id="1000"/>
          <p:cNvSpPr/>
          <p:nvPr/>
        </p:nvSpPr>
        <p:spPr>
          <a:xfrm>
            <a:off y="3010350" x="3272428"/>
            <a:ext cy="1148099" cx="2195400"/>
          </a:xfrm>
          <a:prstGeom prst="rect">
            <a:avLst/>
          </a:prstGeom>
          <a:solidFill>
            <a:srgbClr val="EFEFEF"/>
          </a:solidFill>
          <a:ln w="38100" cap="flat">
            <a:solidFill>
              <a:srgbClr val="FF0000"/>
            </a:solidFill>
            <a:prstDash val="solid"/>
            <a:round/>
            <a:headEnd len="med" type="none" w="med"/>
            <a:tailEnd len="med" type="none" w="med"/>
          </a:ln>
        </p:spPr>
        <p:txBody>
          <a:bodyPr bIns="91425" tIns="91425" lIns="91425" anchor="ctr" anchorCtr="0" rIns="91425">
            <a:spAutoFit/>
          </a:bodyPr>
          <a:lstStyle/>
          <a:p>
            <a:pPr algn="ctr" rtl="0" lvl="0">
              <a:buClr>
                <a:srgbClr val="000000"/>
              </a:buClr>
              <a:buSzPct val="45833"/>
              <a:buFont typeface="Arial"/>
              <a:buNone/>
            </a:pPr>
            <a:r>
              <a:rPr lang="en" sz="2400"/>
              <a:t>Safe Bet</a:t>
            </a:r>
          </a:p>
        </p:txBody>
      </p:sp>
      <p:sp>
        <p:nvSpPr>
          <p:cNvPr name="Shape 1001" id="1001"/>
          <p:cNvSpPr txBox="1"/>
          <p:nvPr/>
        </p:nvSpPr>
        <p:spPr>
          <a:xfrm>
            <a:off y="5815950" x="651275"/>
            <a:ext cy="429899" cx="7782900"/>
          </a:xfrm>
          <a:prstGeom prst="rect">
            <a:avLst/>
          </a:prstGeom>
          <a:noFill/>
        </p:spPr>
        <p:txBody>
          <a:bodyPr bIns="91425" tIns="91425" lIns="91425" anchor="t" anchorCtr="0" rIns="91425">
            <a:spAutoFit/>
          </a:bodyPr>
          <a:lstStyle/>
          <a:p>
            <a:pPr>
              <a:buNone/>
            </a:pPr>
            <a:r>
              <a:rPr lang="en" sz="2400">
                <a:solidFill>
                  <a:srgbClr val="FF0000"/>
                </a:solidFill>
              </a:rPr>
              <a:t>Is this where we want to be?</a:t>
            </a:r>
          </a:p>
        </p:txBody>
      </p:sp>
      <p:sp>
        <p:nvSpPr>
          <p:cNvPr name="Shape 1002" id="1002"/>
          <p:cNvSpPr/>
          <p:nvPr/>
        </p:nvSpPr>
        <p:spPr>
          <a:xfrm>
            <a:off y="3575551" x="5913650"/>
            <a:ext cy="768299" cx="3132599"/>
          </a:xfrm>
          <a:prstGeom prst="wedgeRectCallout">
            <a:avLst>
              <a:gd name="adj1" fmla="val -20833"/>
              <a:gd name="adj2" fmla="val 62500"/>
            </a:avLst>
          </a:prstGeom>
          <a:solidFill>
            <a:srgbClr val="FFFFF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buNone/>
            </a:pPr>
            <a:r>
              <a:rPr lang="en"/>
              <a:t>No evidence that the idea works...</a:t>
            </a:r>
          </a:p>
        </p:txBody>
      </p:sp>
      <p:sp>
        <p:nvSpPr>
          <p:cNvPr name="Shape 1003" id="1003"/>
          <p:cNvSpPr txBox="1"/>
          <p:nvPr/>
        </p:nvSpPr>
        <p:spPr>
          <a:xfrm>
            <a:off y="1272500" x="758600"/>
            <a:ext cy="422099" cx="3682799"/>
          </a:xfrm>
          <a:prstGeom prst="rect">
            <a:avLst/>
          </a:prstGeom>
          <a:noFill/>
        </p:spPr>
        <p:txBody>
          <a:bodyPr bIns="91425" tIns="91425" lIns="91425" anchor="t" anchorCtr="0" rIns="91425">
            <a:spAutoFit/>
          </a:bodyPr>
          <a:lstStyle/>
          <a:p>
            <a:pPr>
              <a:buNone/>
            </a:pPr>
            <a:r>
              <a:rPr lang="en" sz="2400"/>
              <a:t>Scope of a paper:</a:t>
            </a:r>
          </a:p>
        </p:txBody>
      </p:sp>
      <p:sp>
        <p:nvSpPr>
          <p:cNvPr name="Shape 1004" id="1004"/>
          <p:cNvSpPr/>
          <p:nvPr/>
        </p:nvSpPr>
        <p:spPr>
          <a:xfrm>
            <a:off y="1233526" x="1774100"/>
            <a:ext cy="768299" cx="3132599"/>
          </a:xfrm>
          <a:prstGeom prst="wedgeRectCallout">
            <a:avLst>
              <a:gd name="adj1" fmla="val -20833"/>
              <a:gd name="adj2" fmla="val 62500"/>
            </a:avLst>
          </a:prstGeom>
          <a:solidFill>
            <a:srgbClr val="FFFFF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rtl="0" lvl="0">
              <a:buClr>
                <a:srgbClr val="000000"/>
              </a:buClr>
              <a:buSzPct val="78571"/>
              <a:buFont typeface="Arial"/>
              <a:buNone/>
            </a:pPr>
            <a:r>
              <a:rPr lang="en"/>
              <a:t>Evaluates existing ideas; no new algorithms...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000"/>
                                        <p:tgtEl>
                                          <p:spTgt spid="993"/>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000"/>
                                        <p:tgtEl>
                                          <p:spTgt spid="994"/>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000"/>
                                        <p:tgtEl>
                                          <p:spTgt spid="999"/>
                                        </p:tgtEl>
                                      </p:cBhvr>
                                    </p:animEffect>
                                  </p:childTnLst>
                                </p:cTn>
                              </p:par>
                              <p:par>
                                <p:cTn presetClass="entr" presetSubtype="0" presetID="10" nodeType="withEffect" fill="hold">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000"/>
                                        <p:tgtEl>
                                          <p:spTgt spid="998"/>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000"/>
                                        <p:tgtEl>
                                          <p:spTgt spid="1002"/>
                                        </p:tgtEl>
                                      </p:cBhvr>
                                    </p:animEffec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1002"/>
                                        </p:tgtEl>
                                      </p:cBhvr>
                                    </p:animEffect>
                                    <p:set>
                                      <p:cBhvr>
                                        <p:cTn dur="1" fill="hold">
                                          <p:stCondLst>
                                            <p:cond delay="1000"/>
                                          </p:stCondLst>
                                        </p:cTn>
                                        <p:tgtEl>
                                          <p:spTgt spid="1002"/>
                                        </p:tgtEl>
                                        <p:attrNameLst>
                                          <p:attrName>style.visibility</p:attrName>
                                        </p:attrNameLst>
                                      </p:cBhvr>
                                      <p:to>
                                        <p:strVal val="hidden"/>
                                      </p:to>
                                    </p:set>
                                  </p:childTnLst>
                                </p:cTn>
                              </p:par>
                              <p:par>
                                <p:cTn presetClass="entr" presetSubtype="0" presetID="10" nodeType="withEffect" fill="hold">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000"/>
                                        <p:tgtEl>
                                          <p:spTgt spid="1004"/>
                                        </p:tgtEl>
                                      </p:cBhvr>
                                    </p:animEffect>
                                  </p:childTnLst>
                                </p:cTn>
                              </p:par>
                            </p:childTnLst>
                          </p:cTn>
                        </p:par>
                      </p:childTnLst>
                    </p:cTn>
                  </p:par>
                  <p:par>
                    <p:cTn fill="hold">
                      <p:stCondLst>
                        <p:cond delay="indefinite"/>
                      </p:stCondLst>
                      <p:childTnLst>
                        <p:par>
                          <p:cTn fill="hold">
                            <p:stCondLst>
                              <p:cond delay="0"/>
                            </p:stCondLst>
                            <p:childTnLst>
                              <p:par>
                                <p:cTn presetClass="exit" presetSubtype="0" presetID="10" nodeType="clickEffect" fill="hold">
                                  <p:stCondLst>
                                    <p:cond delay="0"/>
                                  </p:stCondLst>
                                  <p:childTnLst>
                                    <p:animEffect filter="fade" transition="out">
                                      <p:cBhvr>
                                        <p:cTn dur="1000"/>
                                        <p:tgtEl>
                                          <p:spTgt spid="1004"/>
                                        </p:tgtEl>
                                      </p:cBhvr>
                                    </p:animEffect>
                                    <p:set>
                                      <p:cBhvr>
                                        <p:cTn dur="1" fill="hold">
                                          <p:stCondLst>
                                            <p:cond delay="1000"/>
                                          </p:stCondLst>
                                        </p:cTn>
                                        <p:tgtEl>
                                          <p:spTgt spid="1004"/>
                                        </p:tgtEl>
                                        <p:attrNameLst>
                                          <p:attrName>style.visibility</p:attrName>
                                        </p:attrNameLst>
                                      </p:cBhvr>
                                      <p:to>
                                        <p:strVal val="hidden"/>
                                      </p:to>
                                    </p:set>
                                  </p:childTnLst>
                                </p:cTn>
                              </p:par>
                              <p:par>
                                <p:cTn presetClass="entr" presetSubtype="0" presetID="10" nodeType="withEffect" fill="hold">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000"/>
                                        <p:tgtEl>
                                          <p:spTgt spid="10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08" id="1008"/>
        <p:cNvGrpSpPr/>
        <p:nvPr/>
      </p:nvGrpSpPr>
      <p:grpSpPr>
        <a:xfrm>
          <a:off y="0" x="0"/>
          <a:ext cy="0" cx="0"/>
          <a:chOff y="0" x="0"/>
          <a:chExt cy="0" cx="0"/>
        </a:xfrm>
      </p:grpSpPr>
      <p:sp>
        <p:nvSpPr>
          <p:cNvPr name="Shape 1009" id="1009"/>
          <p:cNvSpPr txBox="1"/>
          <p:nvPr>
            <p:ph type="title"/>
          </p:nvPr>
        </p:nvSpPr>
        <p:spPr>
          <a:xfrm>
            <a:off y="274637" x="457200"/>
            <a:ext cy="731099" cx="8229600"/>
          </a:xfrm>
          <a:prstGeom prst="rect">
            <a:avLst/>
          </a:prstGeom>
        </p:spPr>
        <p:txBody>
          <a:bodyPr bIns="91425" tIns="91425" lIns="91425" anchor="b" anchorCtr="0" rIns="91425">
            <a:spAutoFit/>
          </a:bodyPr>
          <a:lstStyle/>
          <a:p>
            <a:pPr>
              <a:buNone/>
            </a:pPr>
            <a:r>
              <a:rPr lang="en" sz="3000"/>
              <a:t>Novel ideas can stand on their own</a:t>
            </a:r>
          </a:p>
        </p:txBody>
      </p:sp>
      <p:sp>
        <p:nvSpPr>
          <p:cNvPr name="Shape 1010" id="1010"/>
          <p:cNvSpPr txBox="1"/>
          <p:nvPr>
            <p:ph type="body" idx="1"/>
          </p:nvPr>
        </p:nvSpPr>
        <p:spPr>
          <a:xfrm>
            <a:off y="1295400" x="457200"/>
            <a:ext cy="1424700" cx="8229600"/>
          </a:xfrm>
          <a:prstGeom prst="rect">
            <a:avLst/>
          </a:prstGeom>
        </p:spPr>
        <p:txBody>
          <a:bodyPr bIns="91425" tIns="91425" lIns="91425" anchor="t" anchorCtr="0" rIns="91425">
            <a:spAutoFit/>
          </a:bodyPr>
          <a:lstStyle/>
          <a:p>
            <a:pPr indent="0" marR="0" algn="l" marL="0" rtl="0" lvl="0">
              <a:lnSpc>
                <a:spcPct val="100000"/>
              </a:lnSpc>
              <a:spcBef>
                <a:spcPts val="480"/>
              </a:spcBef>
              <a:spcAft>
                <a:spcPts val="0"/>
              </a:spcAft>
              <a:buClr>
                <a:srgbClr val="000000"/>
              </a:buClr>
              <a:buSzPct val="36666"/>
              <a:buFont typeface="Arial"/>
              <a:buNone/>
            </a:pPr>
            <a:r>
              <a:rPr lang="en"/>
              <a:t>Novel (and carefully reasoned) ideas expose</a:t>
            </a:r>
          </a:p>
          <a:p>
            <a:pPr indent="-298450" marR="0" algn="l" marL="457200" rtl="0" lvl="0">
              <a:lnSpc>
                <a:spcPct val="100000"/>
              </a:lnSpc>
              <a:spcBef>
                <a:spcPts val="480"/>
              </a:spcBef>
              <a:spcAft>
                <a:spcPts val="0"/>
              </a:spcAft>
              <a:buClr>
                <a:srgbClr val="000000"/>
              </a:buClr>
              <a:buSzPct val="61111"/>
              <a:buFont typeface="Arial"/>
              <a:buChar char="•"/>
            </a:pPr>
            <a:r>
              <a:rPr lang="en"/>
              <a:t>New paths for exploration</a:t>
            </a:r>
          </a:p>
          <a:p>
            <a:pPr indent="-298450" marR="0" algn="l" marL="457200" rtl="0" lvl="0">
              <a:lnSpc>
                <a:spcPct val="100000"/>
              </a:lnSpc>
              <a:spcBef>
                <a:spcPts val="480"/>
              </a:spcBef>
              <a:spcAft>
                <a:spcPts val="0"/>
              </a:spcAft>
              <a:buClr>
                <a:srgbClr val="000000"/>
              </a:buClr>
              <a:buSzPct val="61111"/>
              <a:buFont typeface="Arial"/>
              <a:buChar char="•"/>
            </a:pPr>
            <a:r>
              <a:rPr lang="en"/>
              <a:t>New ways of thinking</a:t>
            </a:r>
          </a:p>
        </p:txBody>
      </p:sp>
      <p:sp>
        <p:nvSpPr>
          <p:cNvPr name="Shape 1011" id="1011"/>
          <p:cNvSpPr txBox="1"/>
          <p:nvPr/>
        </p:nvSpPr>
        <p:spPr>
          <a:xfrm>
            <a:off y="4791473" x="416825"/>
            <a:ext cy="762000" cx="8160600"/>
          </a:xfrm>
          <a:prstGeom prst="rect">
            <a:avLst/>
          </a:prstGeom>
          <a:noFill/>
        </p:spPr>
        <p:txBody>
          <a:bodyPr bIns="91425" tIns="91425" lIns="91425" anchor="t" anchorCtr="0" rIns="91425">
            <a:spAutoFit/>
          </a:bodyPr>
          <a:lstStyle/>
          <a:p>
            <a:pPr rtl="0" lvl="0">
              <a:buNone/>
            </a:pPr>
            <a:r>
              <a:rPr lang="en" sz="2400">
                <a:solidFill>
                  <a:srgbClr val="FF0000"/>
                </a:solidFill>
              </a:rPr>
              <a:t>A groundbreaking idea and no evaluation </a:t>
            </a:r>
          </a:p>
          <a:p>
            <a:pPr indent="457200">
              <a:buNone/>
            </a:pPr>
            <a:r>
              <a:rPr lang="en" sz="2400">
                <a:solidFill>
                  <a:srgbClr val="FF0000"/>
                </a:solidFill>
              </a:rPr>
              <a:t>&gt;&gt; A groundbreaking idea and misleading evaluation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11">
                                            <p:txEl>
                                              <p:pRg end="0" st="0"/>
                                            </p:txEl>
                                          </p:spTgt>
                                        </p:tgtEl>
                                        <p:attrNameLst>
                                          <p:attrName>style.visibility</p:attrName>
                                        </p:attrNameLst>
                                      </p:cBhvr>
                                      <p:to>
                                        <p:strVal val="visible"/>
                                      </p:to>
                                    </p:set>
                                    <p:animEffect filter="fade" transition="in">
                                      <p:cBhvr>
                                        <p:cTn dur="1000"/>
                                        <p:tgtEl>
                                          <p:spTgt spid="1011">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11">
                                            <p:txEl>
                                              <p:pRg end="1" st="1"/>
                                            </p:txEl>
                                          </p:spTgt>
                                        </p:tgtEl>
                                        <p:attrNameLst>
                                          <p:attrName>style.visibility</p:attrName>
                                        </p:attrNameLst>
                                      </p:cBhvr>
                                      <p:to>
                                        <p:strVal val="visible"/>
                                      </p:to>
                                    </p:set>
                                    <p:animEffect filter="fade" transition="in">
                                      <p:cBhvr>
                                        <p:cTn dur="1000"/>
                                        <p:tgtEl>
                                          <p:spTgt spid="101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15" id="1015"/>
        <p:cNvGrpSpPr/>
        <p:nvPr/>
      </p:nvGrpSpPr>
      <p:grpSpPr>
        <a:xfrm>
          <a:off y="0" x="0"/>
          <a:ext cy="0" cx="0"/>
          <a:chOff y="0" x="0"/>
          <a:chExt cy="0" cx="0"/>
        </a:xfrm>
      </p:grpSpPr>
      <p:sp>
        <p:nvSpPr>
          <p:cNvPr name="Shape 1016" id="1016"/>
          <p:cNvSpPr txBox="1"/>
          <p:nvPr>
            <p:ph type="title"/>
          </p:nvPr>
        </p:nvSpPr>
        <p:spPr>
          <a:xfrm>
            <a:off y="198437" x="381000"/>
            <a:ext cy="1000200" cx="7168200"/>
          </a:xfrm>
          <a:prstGeom prst="rect">
            <a:avLst/>
          </a:prstGeom>
        </p:spPr>
        <p:txBody>
          <a:bodyPr bIns="91425" tIns="91425" lIns="91425" anchor="b" anchorCtr="0" rIns="91425">
            <a:spAutoFit/>
          </a:bodyPr>
          <a:lstStyle/>
          <a:p>
            <a:pPr>
              <a:buNone/>
            </a:pPr>
            <a:r>
              <a:rPr lang="en" sz="3000"/>
              <a:t>Insightful experiments can stand </a:t>
            </a:r>
            <a:br>
              <a:rPr lang="en" sz="3000"/>
            </a:br>
            <a:r>
              <a:rPr lang="en" sz="3000"/>
              <a:t>on their own!</a:t>
            </a:r>
          </a:p>
        </p:txBody>
      </p:sp>
      <p:sp>
        <p:nvSpPr>
          <p:cNvPr name="Shape 1017" id="1017"/>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0" marR="0" algn="l" marL="0" rtl="0" lvl="0">
              <a:lnSpc>
                <a:spcPct val="100000"/>
              </a:lnSpc>
              <a:spcBef>
                <a:spcPts val="480"/>
              </a:spcBef>
              <a:spcAft>
                <a:spcPts val="0"/>
              </a:spcAft>
              <a:buClr>
                <a:srgbClr val="000000"/>
              </a:buClr>
              <a:buSzPct val="36666"/>
              <a:buFont typeface="Arial"/>
              <a:buNone/>
            </a:pPr>
            <a:r>
              <a:rPr lang="en"/>
              <a:t>An insightful experiment may</a:t>
            </a:r>
          </a:p>
          <a:p>
            <a:pPr indent="-381000" marR="0" algn="l" marL="914400" rtl="0" lvl="1">
              <a:lnSpc>
                <a:spcPct val="100000"/>
              </a:lnSpc>
              <a:spcBef>
                <a:spcPts val="480"/>
              </a:spcBef>
              <a:spcAft>
                <a:spcPts val="0"/>
              </a:spcAft>
              <a:buClr>
                <a:schemeClr val="dk1"/>
              </a:buClr>
              <a:buSzPct val="80000"/>
              <a:buFont typeface="Courier New"/>
              <a:buChar char="o"/>
            </a:pPr>
            <a:r>
              <a:rPr lang="en"/>
              <a:t>Give insight into leading alternatives</a:t>
            </a:r>
          </a:p>
          <a:p>
            <a:pPr indent="-381000" marR="0" algn="l" marL="914400" rtl="0" lvl="1">
              <a:lnSpc>
                <a:spcPct val="100000"/>
              </a:lnSpc>
              <a:spcBef>
                <a:spcPts val="480"/>
              </a:spcBef>
              <a:spcAft>
                <a:spcPts val="0"/>
              </a:spcAft>
              <a:buClr>
                <a:schemeClr val="dk1"/>
              </a:buClr>
              <a:buSzPct val="80000"/>
              <a:buFont typeface="Courier New"/>
              <a:buChar char="o"/>
            </a:pPr>
            <a:r>
              <a:rPr lang="en"/>
              <a:t>Opens up new investigations</a:t>
            </a:r>
          </a:p>
          <a:p>
            <a:pPr indent="-381000" marL="914400" rtl="0" lvl="1">
              <a:buClr>
                <a:schemeClr val="dk1"/>
              </a:buClr>
              <a:buSzPct val="80000"/>
              <a:buFont typeface="Courier New"/>
              <a:buChar char="o"/>
            </a:pPr>
            <a:r>
              <a:rPr lang="en"/>
              <a:t>Increase confidence in prior results or approaches</a:t>
            </a:r>
          </a:p>
        </p:txBody>
      </p:sp>
      <p:sp>
        <p:nvSpPr>
          <p:cNvPr name="Shape 1018" id="1018"/>
          <p:cNvSpPr txBox="1"/>
          <p:nvPr/>
        </p:nvSpPr>
        <p:spPr>
          <a:xfrm>
            <a:off y="5020073" x="416825"/>
            <a:ext cy="762000" cx="81606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An insightful evaluation and no algorithm </a:t>
            </a:r>
          </a:p>
          <a:p>
            <a:pPr indent="457200" rtl="0" lvl="0">
              <a:buClr>
                <a:srgbClr val="000000"/>
              </a:buClr>
              <a:buSzPct val="45833"/>
              <a:buFont typeface="Arial"/>
              <a:buNone/>
            </a:pPr>
            <a:r>
              <a:rPr lang="en" sz="2400">
                <a:solidFill>
                  <a:srgbClr val="FF0000"/>
                </a:solidFill>
              </a:rPr>
              <a:t>&gt;&gt; An insightful evaluation and a lame algorithm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18">
                                            <p:txEl>
                                              <p:pRg end="0" st="0"/>
                                            </p:txEl>
                                          </p:spTgt>
                                        </p:tgtEl>
                                        <p:attrNameLst>
                                          <p:attrName>style.visibility</p:attrName>
                                        </p:attrNameLst>
                                      </p:cBhvr>
                                      <p:to>
                                        <p:strVal val="visible"/>
                                      </p:to>
                                    </p:set>
                                    <p:animEffect filter="fade" transition="in">
                                      <p:cBhvr>
                                        <p:cTn dur="1000"/>
                                        <p:tgtEl>
                                          <p:spTgt spid="1018">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18">
                                            <p:txEl>
                                              <p:pRg end="1" st="1"/>
                                            </p:txEl>
                                          </p:spTgt>
                                        </p:tgtEl>
                                        <p:attrNameLst>
                                          <p:attrName>style.visibility</p:attrName>
                                        </p:attrNameLst>
                                      </p:cBhvr>
                                      <p:to>
                                        <p:strVal val="visible"/>
                                      </p:to>
                                    </p:set>
                                    <p:animEffect filter="fade" transition="in">
                                      <p:cBhvr>
                                        <p:cTn dur="1000"/>
                                        <p:tgtEl>
                                          <p:spTgt spid="10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22" id="1022"/>
        <p:cNvGrpSpPr/>
        <p:nvPr/>
      </p:nvGrpSpPr>
      <p:grpSpPr>
        <a:xfrm>
          <a:off y="0" x="0"/>
          <a:ext cy="0" cx="0"/>
          <a:chOff y="0" x="0"/>
          <a:chExt cy="0" cx="0"/>
        </a:xfrm>
      </p:grpSpPr>
      <p:sp>
        <p:nvSpPr>
          <p:cNvPr name="Shape 1023" id="1023"/>
          <p:cNvSpPr txBox="1"/>
          <p:nvPr>
            <p:ph type="title"/>
          </p:nvPr>
        </p:nvSpPr>
        <p:spPr>
          <a:xfrm>
            <a:off y="7624" x="457200"/>
            <a:ext cy="953999" cx="6705599"/>
          </a:xfrm>
          <a:prstGeom prst="rect">
            <a:avLst/>
          </a:prstGeom>
        </p:spPr>
        <p:txBody>
          <a:bodyPr bIns="91425" tIns="91425" lIns="91425" anchor="b" anchorCtr="0" rIns="91425">
            <a:spAutoFit/>
          </a:bodyPr>
          <a:lstStyle/>
          <a:p>
            <a:pPr>
              <a:buNone/>
            </a:pPr>
            <a:r>
              <a:rPr lang="en" sz="3000"/>
              <a:t>But sound experiments take time!</a:t>
            </a:r>
          </a:p>
        </p:txBody>
      </p:sp>
      <p:sp>
        <p:nvSpPr>
          <p:cNvPr name="Shape 1024" id="1024"/>
          <p:cNvSpPr txBox="1"/>
          <p:nvPr>
            <p:ph type="body" idx="1"/>
          </p:nvPr>
        </p:nvSpPr>
        <p:spPr>
          <a:xfrm>
            <a:off y="1295400" x="457200"/>
            <a:ext cy="3619500" cx="8229600"/>
          </a:xfrm>
          <a:prstGeom prst="rect">
            <a:avLst/>
          </a:prstGeom>
        </p:spPr>
        <p:txBody>
          <a:bodyPr bIns="91425" tIns="91425" lIns="91425" anchor="t" anchorCtr="0" rIns="91425">
            <a:spAutoFit/>
          </a:bodyPr>
          <a:lstStyle/>
          <a:p>
            <a:pPr rtl="0" lvl="0">
              <a:buNone/>
            </a:pPr>
            <a:r>
              <a:rPr lang="en" sz="2200">
                <a:solidFill>
                  <a:srgbClr val="FF0000"/>
                </a:solidFill>
              </a:rPr>
              <a:t>But not as much as chasing a false lead for years...</a:t>
            </a:r>
          </a:p>
          <a:p>
            <a:r>
              <a:t/>
            </a:r>
          </a:p>
          <a:p>
            <a:pPr rtl="0" lvl="0">
              <a:buNone/>
            </a:pPr>
            <a:r>
              <a:rPr lang="en" sz="2200"/>
              <a:t>How would you feel if you built a product</a:t>
            </a:r>
          </a:p>
          <a:p>
            <a:pPr rtl="0" lvl="0">
              <a:buNone/>
            </a:pPr>
            <a:r>
              <a:rPr lang="en" sz="2200"/>
              <a:t>	...based on incorrect data?</a:t>
            </a:r>
          </a:p>
          <a:p>
            <a:r>
              <a:t/>
            </a:r>
          </a:p>
          <a:p>
            <a:pPr rtl="0" lvl="0">
              <a:buNone/>
            </a:pPr>
            <a:r>
              <a:rPr lang="en" sz="2200"/>
              <a:t>Do you prefer to build upon: </a:t>
            </a:r>
          </a:p>
        </p:txBody>
      </p:sp>
      <p:sp>
        <p:nvSpPr>
          <p:cNvPr name="Shape 1025" id="1025"/>
          <p:cNvSpPr/>
          <p:nvPr/>
        </p:nvSpPr>
        <p:spPr>
          <a:xfrm>
            <a:off y="4043150" x="543000"/>
            <a:ext cy="2291583" cx="3407828"/>
          </a:xfrm>
          <a:prstGeom prst="rect">
            <a:avLst/>
          </a:prstGeom>
          <a:blipFill>
            <a:blip r:embed="rId3"/>
            <a:stretch>
              <a:fillRect/>
            </a:stretch>
          </a:blipFill>
          <a:ln>
            <a:noFill/>
          </a:ln>
        </p:spPr>
      </p:sp>
      <p:sp>
        <p:nvSpPr>
          <p:cNvPr name="Shape 1026" id="1026"/>
          <p:cNvSpPr/>
          <p:nvPr/>
        </p:nvSpPr>
        <p:spPr>
          <a:xfrm>
            <a:off y="4030732" x="4922450"/>
            <a:ext cy="2316419" cx="3541684"/>
          </a:xfrm>
          <a:prstGeom prst="rect">
            <a:avLst/>
          </a:prstGeom>
          <a:blipFill>
            <a:blip r:embed="rId4"/>
            <a:stretch>
              <a:fillRect/>
            </a:stretch>
          </a:blipFill>
          <a:ln>
            <a:noFill/>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4">
                                            <p:txEl>
                                              <p:pRg end="0" st="0"/>
                                            </p:txEl>
                                          </p:spTgt>
                                        </p:tgtEl>
                                        <p:attrNameLst>
                                          <p:attrName>style.visibility</p:attrName>
                                        </p:attrNameLst>
                                      </p:cBhvr>
                                      <p:to>
                                        <p:strVal val="visible"/>
                                      </p:to>
                                    </p:set>
                                    <p:animEffect filter="fade" transition="in">
                                      <p:cBhvr>
                                        <p:cTn dur="1000"/>
                                        <p:tgtEl>
                                          <p:spTgt spid="1024">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4">
                                            <p:txEl>
                                              <p:pRg end="1" st="1"/>
                                            </p:txEl>
                                          </p:spTgt>
                                        </p:tgtEl>
                                        <p:attrNameLst>
                                          <p:attrName>style.visibility</p:attrName>
                                        </p:attrNameLst>
                                      </p:cBhvr>
                                      <p:to>
                                        <p:strVal val="visible"/>
                                      </p:to>
                                    </p:set>
                                    <p:animEffect filter="fade" transition="in">
                                      <p:cBhvr>
                                        <p:cTn dur="1000"/>
                                        <p:tgtEl>
                                          <p:spTgt spid="1024">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4">
                                            <p:txEl>
                                              <p:pRg end="2" st="2"/>
                                            </p:txEl>
                                          </p:spTgt>
                                        </p:tgtEl>
                                        <p:attrNameLst>
                                          <p:attrName>style.visibility</p:attrName>
                                        </p:attrNameLst>
                                      </p:cBhvr>
                                      <p:to>
                                        <p:strVal val="visible"/>
                                      </p:to>
                                    </p:set>
                                    <p:animEffect filter="fade" transition="in">
                                      <p:cBhvr>
                                        <p:cTn dur="1000"/>
                                        <p:tgtEl>
                                          <p:spTgt spid="1024">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4">
                                            <p:txEl>
                                              <p:pRg end="3" st="3"/>
                                            </p:txEl>
                                          </p:spTgt>
                                        </p:tgtEl>
                                        <p:attrNameLst>
                                          <p:attrName>style.visibility</p:attrName>
                                        </p:attrNameLst>
                                      </p:cBhvr>
                                      <p:to>
                                        <p:strVal val="visible"/>
                                      </p:to>
                                    </p:set>
                                    <p:animEffect filter="fade" transition="in">
                                      <p:cBhvr>
                                        <p:cTn dur="1000"/>
                                        <p:tgtEl>
                                          <p:spTgt spid="1024">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4">
                                            <p:txEl>
                                              <p:pRg end="4" st="4"/>
                                            </p:txEl>
                                          </p:spTgt>
                                        </p:tgtEl>
                                        <p:attrNameLst>
                                          <p:attrName>style.visibility</p:attrName>
                                        </p:attrNameLst>
                                      </p:cBhvr>
                                      <p:to>
                                        <p:strVal val="visible"/>
                                      </p:to>
                                    </p:set>
                                    <p:animEffect filter="fade" transition="in">
                                      <p:cBhvr>
                                        <p:cTn dur="1000"/>
                                        <p:tgtEl>
                                          <p:spTgt spid="1024">
                                            <p:txEl>
                                              <p:pRg end="4" st="4"/>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4">
                                            <p:txEl>
                                              <p:pRg end="5" st="5"/>
                                            </p:txEl>
                                          </p:spTgt>
                                        </p:tgtEl>
                                        <p:attrNameLst>
                                          <p:attrName>style.visibility</p:attrName>
                                        </p:attrNameLst>
                                      </p:cBhvr>
                                      <p:to>
                                        <p:strVal val="visible"/>
                                      </p:to>
                                    </p:set>
                                    <p:animEffect filter="fade" transition="in">
                                      <p:cBhvr>
                                        <p:cTn dur="1000"/>
                                        <p:tgtEl>
                                          <p:spTgt spid="1024">
                                            <p:txEl>
                                              <p:pRg end="5" st="5"/>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1000"/>
                                        <p:tgtEl>
                                          <p:spTgt spid="102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30" id="1030"/>
        <p:cNvGrpSpPr/>
        <p:nvPr/>
      </p:nvGrpSpPr>
      <p:grpSpPr>
        <a:xfrm>
          <a:off y="0" x="0"/>
          <a:ext cy="0" cx="0"/>
          <a:chOff y="0" x="0"/>
          <a:chExt cy="0" cx="0"/>
        </a:xfrm>
      </p:grpSpPr>
      <p:sp>
        <p:nvSpPr>
          <p:cNvPr name="Shape 1031" id="1031"/>
          <p:cNvSpPr txBox="1"/>
          <p:nvPr>
            <p:ph type="title"/>
          </p:nvPr>
        </p:nvSpPr>
        <p:spPr>
          <a:xfrm>
            <a:off y="274637" x="457200"/>
            <a:ext cy="714599" cx="8229600"/>
          </a:xfrm>
          <a:prstGeom prst="rect">
            <a:avLst/>
          </a:prstGeom>
        </p:spPr>
        <p:txBody>
          <a:bodyPr bIns="91425" tIns="91425" lIns="91425" anchor="b" anchorCtr="0" rIns="91425">
            <a:spAutoFit/>
          </a:bodyPr>
          <a:lstStyle/>
          <a:p>
            <a:pPr>
              <a:buNone/>
            </a:pPr>
            <a:r>
              <a:rPr lang="en"/>
              <a:t>Why you should care (revisited)</a:t>
            </a:r>
          </a:p>
        </p:txBody>
      </p:sp>
      <p:sp>
        <p:nvSpPr>
          <p:cNvPr name="Shape 1032" id="1032"/>
          <p:cNvSpPr txBox="1"/>
          <p:nvPr>
            <p:ph type="body" idx="1"/>
          </p:nvPr>
        </p:nvSpPr>
        <p:spPr>
          <a:xfrm>
            <a:off y="1600200" x="210056"/>
            <a:ext cy="4967700" cx="8476799"/>
          </a:xfrm>
          <a:prstGeom prst="rect">
            <a:avLst/>
          </a:prstGeom>
        </p:spPr>
        <p:txBody>
          <a:bodyPr bIns="91425" tIns="91425" lIns="91425" anchor="t" anchorCtr="0" rIns="91425">
            <a:spAutoFit/>
          </a:bodyPr>
          <a:lstStyle/>
          <a:p>
            <a:pPr indent="-381000" marL="457200" rtl="0" lvl="0">
              <a:lnSpc>
                <a:spcPct val="115000"/>
              </a:lnSpc>
              <a:buClr>
                <a:schemeClr val="dk1"/>
              </a:buClr>
              <a:buSzPct val="166666"/>
              <a:buFont typeface="Arial"/>
              <a:buChar char="•"/>
            </a:pPr>
            <a:r>
              <a:rPr lang="en" sz="2400"/>
              <a:t>Has your optimization ever yielded an improvement</a:t>
            </a:r>
          </a:p>
          <a:p>
            <a:pPr indent="-381000" marL="914400" rtl="0" lvl="1">
              <a:lnSpc>
                <a:spcPct val="115000"/>
              </a:lnSpc>
              <a:buClr>
                <a:schemeClr val="dk1"/>
              </a:buClr>
              <a:buSzPct val="80000"/>
              <a:buFont typeface="Courier New"/>
              <a:buChar char="o"/>
            </a:pPr>
            <a:r>
              <a:rPr lang="en"/>
              <a:t>...even when you had not enabled it?</a:t>
            </a:r>
          </a:p>
          <a:p>
            <a:pPr indent="-381000" marL="457200" rtl="0" lvl="0">
              <a:lnSpc>
                <a:spcPct val="115000"/>
              </a:lnSpc>
              <a:buClr>
                <a:schemeClr val="dk1"/>
              </a:buClr>
              <a:buSzPct val="166666"/>
              <a:buFont typeface="Arial"/>
              <a:buChar char="•"/>
            </a:pPr>
            <a:r>
              <a:rPr lang="en" sz="2400"/>
              <a:t>Have you ever obtained fantastic results</a:t>
            </a:r>
          </a:p>
          <a:p>
            <a:pPr indent="-381000" marL="914400" rtl="0" lvl="1">
              <a:lnSpc>
                <a:spcPct val="115000"/>
              </a:lnSpc>
              <a:buClr>
                <a:schemeClr val="dk1"/>
              </a:buClr>
              <a:buSzPct val="80000"/>
              <a:buFont typeface="Courier New"/>
              <a:buChar char="o"/>
            </a:pPr>
            <a:r>
              <a:rPr lang="en"/>
              <a:t>...which even your collaborators could not reproduce?</a:t>
            </a:r>
          </a:p>
          <a:p>
            <a:pPr indent="-381000" marL="457200" rtl="0" lvl="0">
              <a:lnSpc>
                <a:spcPct val="115000"/>
              </a:lnSpc>
              <a:buClr>
                <a:schemeClr val="dk1"/>
              </a:buClr>
              <a:buSzPct val="166666"/>
              <a:buFont typeface="Arial"/>
              <a:buChar char="•"/>
            </a:pPr>
            <a:r>
              <a:rPr lang="en" sz="2400"/>
              <a:t>Have you ever wasted time chasing a lead</a:t>
            </a:r>
          </a:p>
          <a:p>
            <a:pPr indent="-381000" marL="914400" rtl="0" lvl="1">
              <a:lnSpc>
                <a:spcPct val="115000"/>
              </a:lnSpc>
              <a:buClr>
                <a:schemeClr val="dk1"/>
              </a:buClr>
              <a:buSzPct val="80000"/>
              <a:buFont typeface="Courier New"/>
              <a:buChar char="o"/>
            </a:pPr>
            <a:r>
              <a:rPr lang="en"/>
              <a:t>...only to realize your experiment was flawed?</a:t>
            </a:r>
          </a:p>
          <a:p>
            <a:pPr indent="-381000" marL="457200" rtl="0" lvl="0">
              <a:lnSpc>
                <a:spcPct val="115000"/>
              </a:lnSpc>
              <a:buClr>
                <a:schemeClr val="dk1"/>
              </a:buClr>
              <a:buSzPct val="166666"/>
              <a:buFont typeface="Arial"/>
              <a:buChar char="•"/>
            </a:pPr>
            <a:r>
              <a:rPr lang="en" sz="2400"/>
              <a:t>Have you ever read a paper</a:t>
            </a:r>
          </a:p>
          <a:p>
            <a:pPr indent="-381000" marL="914400" rtl="0" lvl="1">
              <a:lnSpc>
                <a:spcPct val="115000"/>
              </a:lnSpc>
              <a:buClr>
                <a:schemeClr val="dk1"/>
              </a:buClr>
              <a:buSzPct val="80000"/>
              <a:buFont typeface="Courier New"/>
              <a:buChar char="o"/>
            </a:pPr>
            <a:r>
              <a:rPr lang="en"/>
              <a:t>...and immediately decided to ignore the results?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0" st="0"/>
                                            </p:txEl>
                                          </p:spTgt>
                                        </p:tgtEl>
                                        <p:attrNameLst>
                                          <p:attrName>style.visibility</p:attrName>
                                        </p:attrNameLst>
                                      </p:cBhvr>
                                      <p:to>
                                        <p:strVal val="visible"/>
                                      </p:to>
                                    </p:set>
                                    <p:animEffect filter="fade" transition="in">
                                      <p:cBhvr>
                                        <p:cTn dur="1000"/>
                                        <p:tgtEl>
                                          <p:spTgt spid="1032">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1" st="1"/>
                                            </p:txEl>
                                          </p:spTgt>
                                        </p:tgtEl>
                                        <p:attrNameLst>
                                          <p:attrName>style.visibility</p:attrName>
                                        </p:attrNameLst>
                                      </p:cBhvr>
                                      <p:to>
                                        <p:strVal val="visible"/>
                                      </p:to>
                                    </p:set>
                                    <p:animEffect filter="fade" transition="in">
                                      <p:cBhvr>
                                        <p:cTn dur="1000"/>
                                        <p:tgtEl>
                                          <p:spTgt spid="1032">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2" st="2"/>
                                            </p:txEl>
                                          </p:spTgt>
                                        </p:tgtEl>
                                        <p:attrNameLst>
                                          <p:attrName>style.visibility</p:attrName>
                                        </p:attrNameLst>
                                      </p:cBhvr>
                                      <p:to>
                                        <p:strVal val="visible"/>
                                      </p:to>
                                    </p:set>
                                    <p:animEffect filter="fade" transition="in">
                                      <p:cBhvr>
                                        <p:cTn dur="1000"/>
                                        <p:tgtEl>
                                          <p:spTgt spid="1032">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3" st="3"/>
                                            </p:txEl>
                                          </p:spTgt>
                                        </p:tgtEl>
                                        <p:attrNameLst>
                                          <p:attrName>style.visibility</p:attrName>
                                        </p:attrNameLst>
                                      </p:cBhvr>
                                      <p:to>
                                        <p:strVal val="visible"/>
                                      </p:to>
                                    </p:set>
                                    <p:animEffect filter="fade" transition="in">
                                      <p:cBhvr>
                                        <p:cTn dur="1000"/>
                                        <p:tgtEl>
                                          <p:spTgt spid="1032">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4" st="4"/>
                                            </p:txEl>
                                          </p:spTgt>
                                        </p:tgtEl>
                                        <p:attrNameLst>
                                          <p:attrName>style.visibility</p:attrName>
                                        </p:attrNameLst>
                                      </p:cBhvr>
                                      <p:to>
                                        <p:strVal val="visible"/>
                                      </p:to>
                                    </p:set>
                                    <p:animEffect filter="fade" transition="in">
                                      <p:cBhvr>
                                        <p:cTn dur="1000"/>
                                        <p:tgtEl>
                                          <p:spTgt spid="1032">
                                            <p:txEl>
                                              <p:pRg end="4" st="4"/>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5" st="5"/>
                                            </p:txEl>
                                          </p:spTgt>
                                        </p:tgtEl>
                                        <p:attrNameLst>
                                          <p:attrName>style.visibility</p:attrName>
                                        </p:attrNameLst>
                                      </p:cBhvr>
                                      <p:to>
                                        <p:strVal val="visible"/>
                                      </p:to>
                                    </p:set>
                                    <p:animEffect filter="fade" transition="in">
                                      <p:cBhvr>
                                        <p:cTn dur="1000"/>
                                        <p:tgtEl>
                                          <p:spTgt spid="1032">
                                            <p:txEl>
                                              <p:pRg end="5" st="5"/>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6" st="6"/>
                                            </p:txEl>
                                          </p:spTgt>
                                        </p:tgtEl>
                                        <p:attrNameLst>
                                          <p:attrName>style.visibility</p:attrName>
                                        </p:attrNameLst>
                                      </p:cBhvr>
                                      <p:to>
                                        <p:strVal val="visible"/>
                                      </p:to>
                                    </p:set>
                                    <p:animEffect filter="fade" transition="in">
                                      <p:cBhvr>
                                        <p:cTn dur="1000"/>
                                        <p:tgtEl>
                                          <p:spTgt spid="1032">
                                            <p:txEl>
                                              <p:pRg end="6" st="6"/>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2">
                                            <p:txEl>
                                              <p:pRg end="7" st="7"/>
                                            </p:txEl>
                                          </p:spTgt>
                                        </p:tgtEl>
                                        <p:attrNameLst>
                                          <p:attrName>style.visibility</p:attrName>
                                        </p:attrNameLst>
                                      </p:cBhvr>
                                      <p:to>
                                        <p:strVal val="visible"/>
                                      </p:to>
                                    </p:set>
                                    <p:animEffect filter="fade" transition="in">
                                      <p:cBhvr>
                                        <p:cTn dur="1000"/>
                                        <p:tgtEl>
                                          <p:spTgt spid="103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36" id="1036"/>
        <p:cNvGrpSpPr/>
        <p:nvPr/>
      </p:nvGrpSpPr>
      <p:grpSpPr>
        <a:xfrm>
          <a:off y="0" x="0"/>
          <a:ext cy="0" cx="0"/>
          <a:chOff y="0" x="0"/>
          <a:chExt cy="0" cx="0"/>
        </a:xfrm>
      </p:grpSpPr>
      <p:sp>
        <p:nvSpPr>
          <p:cNvPr name="Shape 1037" id="1037"/>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The end</a:t>
            </a:r>
          </a:p>
        </p:txBody>
      </p:sp>
      <p:sp>
        <p:nvSpPr>
          <p:cNvPr name="Shape 1038" id="1038"/>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Experiments are difficult and not just for us</a:t>
            </a:r>
          </a:p>
          <a:p>
            <a:pPr indent="-381000" marL="914400" rtl="0" lvl="1">
              <a:buClr>
                <a:schemeClr val="dk1"/>
              </a:buClr>
              <a:buSzPct val="80000"/>
              <a:buFont typeface="Courier New"/>
              <a:buChar char="o"/>
            </a:pPr>
            <a:r>
              <a:rPr lang="en" sz="3000">
                <a:solidFill>
                  <a:srgbClr val="000000"/>
                </a:solidFill>
              </a:rPr>
              <a:t>Jonah Lehrer's "</a:t>
            </a:r>
            <a:r>
              <a:rPr lang="en" i="1" sz="3000">
                <a:solidFill>
                  <a:srgbClr val="000000"/>
                </a:solidFill>
              </a:rPr>
              <a:t>The truth wears off</a:t>
            </a:r>
            <a:r>
              <a:rPr lang="en" sz="3000">
                <a:solidFill>
                  <a:srgbClr val="000000"/>
                </a:solidFill>
              </a:rPr>
              <a:t>"</a:t>
            </a:r>
          </a:p>
          <a:p>
            <a:r>
              <a:t/>
            </a:r>
          </a:p>
          <a:p>
            <a:pPr indent="-419100" marL="457200" rtl="0" lvl="0">
              <a:buClr>
                <a:schemeClr val="dk1"/>
              </a:buClr>
              <a:buSzPct val="166666"/>
              <a:buFont typeface="Arial"/>
              <a:buChar char="•"/>
            </a:pPr>
            <a:r>
              <a:rPr lang="en"/>
              <a:t>Other sciences have established methods</a:t>
            </a:r>
          </a:p>
          <a:p>
            <a:pPr indent="-381000" marL="914400" rtl="0" lvl="1">
              <a:buClr>
                <a:schemeClr val="dk1"/>
              </a:buClr>
              <a:buSzPct val="80000"/>
              <a:buFont typeface="Courier New"/>
              <a:buChar char="o"/>
            </a:pPr>
            <a:r>
              <a:rPr lang="en"/>
              <a:t>It is our turn to learn from them and establish ours!</a:t>
            </a:r>
          </a:p>
          <a:p>
            <a:r>
              <a:t/>
            </a:r>
          </a:p>
          <a:p>
            <a:pPr indent="-419100" marL="457200" rtl="0" lvl="0">
              <a:buClr>
                <a:schemeClr val="dk1"/>
              </a:buClr>
              <a:buSzPct val="166666"/>
              <a:buFont typeface="Arial"/>
              <a:buChar char="•"/>
            </a:pPr>
            <a:r>
              <a:rPr lang="en"/>
              <a:t>Want to learn more?</a:t>
            </a:r>
          </a:p>
          <a:p>
            <a:pPr indent="-381000" marL="914400" rtl="0" lvl="1">
              <a:buClr>
                <a:schemeClr val="dk1"/>
              </a:buClr>
              <a:buSzPct val="80000"/>
              <a:buFont typeface="Courier New"/>
              <a:buChar char="o"/>
            </a:pPr>
            <a:r>
              <a:rPr lang="en"/>
              <a:t>The Evaluate collaboratory (http://evaluate.inf.usi.ch)</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0" st="0"/>
                                            </p:txEl>
                                          </p:spTgt>
                                        </p:tgtEl>
                                        <p:attrNameLst>
                                          <p:attrName>style.visibility</p:attrName>
                                        </p:attrNameLst>
                                      </p:cBhvr>
                                      <p:to>
                                        <p:strVal val="visible"/>
                                      </p:to>
                                    </p:set>
                                    <p:animEffect filter="fade" transition="in">
                                      <p:cBhvr>
                                        <p:cTn dur="1000"/>
                                        <p:tgtEl>
                                          <p:spTgt spid="1038">
                                            <p:txEl>
                                              <p:pRg end="0" st="0"/>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1" st="1"/>
                                            </p:txEl>
                                          </p:spTgt>
                                        </p:tgtEl>
                                        <p:attrNameLst>
                                          <p:attrName>style.visibility</p:attrName>
                                        </p:attrNameLst>
                                      </p:cBhvr>
                                      <p:to>
                                        <p:strVal val="visible"/>
                                      </p:to>
                                    </p:set>
                                    <p:animEffect filter="fade" transition="in">
                                      <p:cBhvr>
                                        <p:cTn dur="1000"/>
                                        <p:tgtEl>
                                          <p:spTgt spid="1038">
                                            <p:txEl>
                                              <p:pRg end="1" st="1"/>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2" st="2"/>
                                            </p:txEl>
                                          </p:spTgt>
                                        </p:tgtEl>
                                        <p:attrNameLst>
                                          <p:attrName>style.visibility</p:attrName>
                                        </p:attrNameLst>
                                      </p:cBhvr>
                                      <p:to>
                                        <p:strVal val="visible"/>
                                      </p:to>
                                    </p:set>
                                    <p:animEffect filter="fade" transition="in">
                                      <p:cBhvr>
                                        <p:cTn dur="1000"/>
                                        <p:tgtEl>
                                          <p:spTgt spid="1038">
                                            <p:txEl>
                                              <p:pRg end="2" st="2"/>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3" st="3"/>
                                            </p:txEl>
                                          </p:spTgt>
                                        </p:tgtEl>
                                        <p:attrNameLst>
                                          <p:attrName>style.visibility</p:attrName>
                                        </p:attrNameLst>
                                      </p:cBhvr>
                                      <p:to>
                                        <p:strVal val="visible"/>
                                      </p:to>
                                    </p:set>
                                    <p:animEffect filter="fade" transition="in">
                                      <p:cBhvr>
                                        <p:cTn dur="1000"/>
                                        <p:tgtEl>
                                          <p:spTgt spid="1038">
                                            <p:txEl>
                                              <p:pRg end="3" st="3"/>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4" st="4"/>
                                            </p:txEl>
                                          </p:spTgt>
                                        </p:tgtEl>
                                        <p:attrNameLst>
                                          <p:attrName>style.visibility</p:attrName>
                                        </p:attrNameLst>
                                      </p:cBhvr>
                                      <p:to>
                                        <p:strVal val="visible"/>
                                      </p:to>
                                    </p:set>
                                    <p:animEffect filter="fade" transition="in">
                                      <p:cBhvr>
                                        <p:cTn dur="1000"/>
                                        <p:tgtEl>
                                          <p:spTgt spid="1038">
                                            <p:txEl>
                                              <p:pRg end="4" st="4"/>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5" st="5"/>
                                            </p:txEl>
                                          </p:spTgt>
                                        </p:tgtEl>
                                        <p:attrNameLst>
                                          <p:attrName>style.visibility</p:attrName>
                                        </p:attrNameLst>
                                      </p:cBhvr>
                                      <p:to>
                                        <p:strVal val="visible"/>
                                      </p:to>
                                    </p:set>
                                    <p:animEffect filter="fade" transition="in">
                                      <p:cBhvr>
                                        <p:cTn dur="1000"/>
                                        <p:tgtEl>
                                          <p:spTgt spid="1038">
                                            <p:txEl>
                                              <p:pRg end="5" st="5"/>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6" st="6"/>
                                            </p:txEl>
                                          </p:spTgt>
                                        </p:tgtEl>
                                        <p:attrNameLst>
                                          <p:attrName>style.visibility</p:attrName>
                                        </p:attrNameLst>
                                      </p:cBhvr>
                                      <p:to>
                                        <p:strVal val="visible"/>
                                      </p:to>
                                    </p:set>
                                    <p:animEffect filter="fade" transition="in">
                                      <p:cBhvr>
                                        <p:cTn dur="1000"/>
                                        <p:tgtEl>
                                          <p:spTgt spid="1038">
                                            <p:txEl>
                                              <p:pRg end="6" st="6"/>
                                            </p:txEl>
                                          </p:spTgt>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38">
                                            <p:txEl>
                                              <p:pRg end="7" st="7"/>
                                            </p:txEl>
                                          </p:spTgt>
                                        </p:tgtEl>
                                        <p:attrNameLst>
                                          <p:attrName>style.visibility</p:attrName>
                                        </p:attrNameLst>
                                      </p:cBhvr>
                                      <p:to>
                                        <p:strVal val="visible"/>
                                      </p:to>
                                    </p:set>
                                    <p:animEffect filter="fade" transition="in">
                                      <p:cBhvr>
                                        <p:cTn dur="1000"/>
                                        <p:tgtEl>
                                          <p:spTgt spid="10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12" id="512"/>
        <p:cNvGrpSpPr/>
        <p:nvPr/>
      </p:nvGrpSpPr>
      <p:grpSpPr>
        <a:xfrm>
          <a:off y="0" x="0"/>
          <a:ext cy="0" cx="0"/>
          <a:chOff y="0" x="0"/>
          <a:chExt cy="0" cx="0"/>
        </a:xfrm>
      </p:grpSpPr>
      <p:sp>
        <p:nvSpPr>
          <p:cNvPr name="Shape 513" id="513"/>
          <p:cNvSpPr txBox="1"/>
          <p:nvPr>
            <p:ph type="title"/>
          </p:nvPr>
        </p:nvSpPr>
        <p:spPr>
          <a:xfrm>
            <a:off y="274637" x="457200"/>
            <a:ext cy="741899" cx="8229600"/>
          </a:xfrm>
          <a:prstGeom prst="rect">
            <a:avLst/>
          </a:prstGeom>
        </p:spPr>
        <p:txBody>
          <a:bodyPr bIns="91425" tIns="91425" lIns="91425" anchor="b" anchorCtr="0" rIns="91425">
            <a:spAutoFit/>
          </a:bodyPr>
          <a:lstStyle/>
          <a:p>
            <a:pPr lvl="0">
              <a:buClr>
                <a:srgbClr val="000000"/>
              </a:buClr>
              <a:buSzPct val="30555"/>
              <a:buFont typeface="Arial"/>
              <a:buNone/>
            </a:pPr>
            <a:r>
              <a:rPr lang="en"/>
              <a:t>Unsound experiments</a:t>
            </a:r>
          </a:p>
        </p:txBody>
      </p:sp>
      <p:grpSp>
        <p:nvGrpSpPr>
          <p:cNvPr name="Shape 514" id="514"/>
          <p:cNvGrpSpPr/>
          <p:nvPr/>
        </p:nvGrpSpPr>
        <p:grpSpPr>
          <a:xfrm>
            <a:off y="1863975" x="619850"/>
            <a:ext cy="1771225" cx="7020774"/>
            <a:chOff y="1406775" x="619850"/>
            <a:chExt cy="1771225" cx="7020774"/>
          </a:xfrm>
        </p:grpSpPr>
        <p:grpSp>
          <p:nvGrpSpPr>
            <p:cNvPr name="Shape 515" id="515"/>
            <p:cNvGrpSpPr/>
            <p:nvPr/>
          </p:nvGrpSpPr>
          <p:grpSpPr>
            <a:xfrm>
              <a:off y="2514400" x="619850"/>
              <a:ext cy="663600" cx="7020774"/>
              <a:chOff y="2514400" x="619850"/>
              <a:chExt cy="663600" cx="7020774"/>
            </a:xfrm>
          </p:grpSpPr>
          <p:sp>
            <p:nvSpPr>
              <p:cNvPr name="Shape 516" id="516"/>
              <p:cNvSpPr txBox="1"/>
              <p:nvPr/>
            </p:nvSpPr>
            <p:spPr>
              <a:xfrm>
                <a:off y="2590600" x="619850"/>
                <a:ext cy="587400" cx="30954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Unsound Experiment</a:t>
                </a:r>
              </a:p>
            </p:txBody>
          </p:sp>
          <p:sp>
            <p:nvSpPr>
              <p:cNvPr name="Shape 517" id="517"/>
              <p:cNvSpPr txBox="1"/>
              <p:nvPr/>
            </p:nvSpPr>
            <p:spPr>
              <a:xfrm>
                <a:off y="2514400" x="5756325"/>
                <a:ext cy="587400" cx="18842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Great Idea</a:t>
                </a:r>
              </a:p>
            </p:txBody>
          </p:sp>
        </p:grpSp>
        <p:sp>
          <p:nvSpPr>
            <p:cNvPr name="Shape 518" id="518"/>
            <p:cNvSpPr/>
            <p:nvPr/>
          </p:nvSpPr>
          <p:spPr>
            <a:xfrm>
              <a:off y="1406775" x="1947325"/>
              <a:ext cy="1211375" cx="4461300"/>
            </a:xfrm>
            <a:custGeom>
              <a:pathLst>
                <a:path extrusionOk="0" h="48455" w="178452">
                  <a:moveTo>
                    <a:pt y="48455" x="0"/>
                  </a:moveTo>
                  <a:cubicBezTo>
                    <a:pt y="43071" x="12765"/>
                    <a:pt y="22100" x="52189"/>
                    <a:pt y="16152" x="76591"/>
                  </a:cubicBezTo>
                  <a:cubicBezTo>
                    <a:pt y="10203" x="100992"/>
                    <a:pt y="15457" x="129432"/>
                    <a:pt y="12765" x="146409"/>
                  </a:cubicBezTo>
                  <a:cubicBezTo>
                    <a:pt y="10073" x="163385"/>
                    <a:pt y="2127" x="173111"/>
                    <a:pt y="0" x="178452"/>
                  </a:cubicBezTo>
                </a:path>
              </a:pathLst>
            </a:custGeom>
            <a:noFill/>
            <a:ln w="19050" cap="flat">
              <a:solidFill>
                <a:schemeClr val="dk2"/>
              </a:solidFill>
              <a:prstDash val="solid"/>
              <a:round/>
              <a:headEnd len="lg" type="none" w="lg"/>
              <a:tailEnd len="lg" type="triangle" w="lg"/>
            </a:ln>
          </p:spPr>
        </p:sp>
      </p:grpSp>
      <p:sp>
        <p:nvSpPr>
          <p:cNvPr name="Shape 519" id="519"/>
          <p:cNvSpPr txBox="1"/>
          <p:nvPr/>
        </p:nvSpPr>
        <p:spPr>
          <a:xfrm>
            <a:off y="5576675" x="519725"/>
            <a:ext cy="498599" cx="78477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Make a great idea look bad!</a:t>
            </a:r>
          </a:p>
        </p:txBody>
      </p:sp>
      <p:sp>
        <p:nvSpPr>
          <p:cNvPr name="Shape 520" id="520"/>
          <p:cNvSpPr/>
          <p:nvPr/>
        </p:nvSpPr>
        <p:spPr>
          <a:xfrm rot="10800000" flipH="1">
            <a:off y="3503885" x="2138275"/>
            <a:ext cy="973500" cx="4196775"/>
          </a:xfrm>
          <a:custGeom>
            <a:pathLst>
              <a:path extrusionOk="0" h="38940" w="167871">
                <a:moveTo>
                  <a:pt y="36004" x="0"/>
                </a:moveTo>
                <a:cubicBezTo>
                  <a:pt y="30008" x="13336"/>
                  <a:pt y="-458" x="52041"/>
                  <a:pt y="31" x="80020"/>
                </a:cubicBezTo>
                <a:cubicBezTo>
                  <a:pt y="520" x="107998"/>
                  <a:pt y="32455" x="153229"/>
                  <a:pt y="38940" x="167871"/>
                </a:cubicBezTo>
              </a:path>
            </a:pathLst>
          </a:custGeom>
          <a:noFill/>
          <a:ln w="19050" cap="flat">
            <a:solidFill>
              <a:schemeClr val="dk2"/>
            </a:solidFill>
            <a:prstDash val="solid"/>
            <a:round/>
            <a:headEnd len="lg" type="triangle" w="lg"/>
            <a:tailEnd len="lg" type="none" w="lg"/>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042" id="1042"/>
        <p:cNvGrpSpPr/>
        <p:nvPr/>
      </p:nvGrpSpPr>
      <p:grpSpPr>
        <a:xfrm>
          <a:off y="0" x="0"/>
          <a:ext cy="0" cx="0"/>
          <a:chOff y="0" x="0"/>
          <a:chExt cy="0" cx="0"/>
        </a:xfrm>
      </p:grpSpPr>
      <p:sp>
        <p:nvSpPr>
          <p:cNvPr name="Shape 1043" id="1043"/>
          <p:cNvSpPr txBox="1"/>
          <p:nvPr>
            <p:ph type="title"/>
          </p:nvPr>
        </p:nvSpPr>
        <p:spPr>
          <a:xfrm>
            <a:off y="274637" x="457200"/>
            <a:ext cy="930600" cx="8229600"/>
          </a:xfrm>
          <a:prstGeom prst="rect">
            <a:avLst/>
          </a:prstGeom>
        </p:spPr>
        <p:txBody>
          <a:bodyPr bIns="91425" tIns="91425" lIns="91425" anchor="b" anchorCtr="0" rIns="91425">
            <a:spAutoFit/>
          </a:bodyPr>
          <a:lstStyle/>
          <a:p>
            <a:pPr>
              <a:buNone/>
            </a:pPr>
            <a:r>
              <a:rPr lang="en"/>
              <a:t>Acknowledgements</a:t>
            </a:r>
          </a:p>
        </p:txBody>
      </p:sp>
      <p:sp>
        <p:nvSpPr>
          <p:cNvPr name="Shape 1044" id="1044"/>
          <p:cNvSpPr txBox="1"/>
          <p:nvPr>
            <p:ph type="body" idx="1"/>
          </p:nvPr>
        </p:nvSpPr>
        <p:spPr>
          <a:xfrm>
            <a:off y="1600200" x="457200"/>
            <a:ext cy="4967700" cx="8229600"/>
          </a:xfrm>
          <a:prstGeom prst="rect">
            <a:avLst/>
          </a:prstGeom>
        </p:spPr>
        <p:txBody>
          <a:bodyPr bIns="91425" tIns="91425" lIns="91425" anchor="t" anchorCtr="0" rIns="91425">
            <a:spAutoFit/>
          </a:bodyPr>
          <a:lstStyle/>
          <a:p>
            <a:pPr indent="-419100" marL="457200" rtl="0" lvl="0">
              <a:buClr>
                <a:schemeClr val="dk1"/>
              </a:buClr>
              <a:buSzPct val="166666"/>
              <a:buFont typeface="Arial"/>
              <a:buChar char="•"/>
            </a:pPr>
            <a:r>
              <a:rPr lang="en"/>
              <a:t>Todd Mytkowicz</a:t>
            </a:r>
          </a:p>
          <a:p>
            <a:pPr indent="-419100" marL="457200" rtl="0" lvl="0">
              <a:buClr>
                <a:schemeClr val="dk1"/>
              </a:buClr>
              <a:buSzPct val="166666"/>
              <a:buFont typeface="Arial"/>
              <a:buChar char="•"/>
            </a:pPr>
            <a:r>
              <a:rPr lang="en"/>
              <a:t>Evaluate 2011 attendees: </a:t>
            </a:r>
            <a:r>
              <a:rPr lang="en" sz="2400">
                <a:solidFill>
                  <a:srgbClr val="222222"/>
                </a:solidFill>
              </a:rPr>
              <a:t>José Nelson Amaral, Vlastimil Babka, Walter Binder, Tim Brecht, Lubomír Bulej, Lieven Eeckhout, Sebastian Fischmeister, Daniel Frampton, Robin Garner, Andy Georges, Laurie J. Hendren, Michael Hind, Antony L. Hosking, Richard E. Jones, Tomas Kalibera, Philippe Moret, Nathaniel Nystrom, Victor Pankratius, Petr Tuma</a:t>
            </a:r>
          </a:p>
          <a:p>
            <a:pPr indent="-419100" marL="457200" rtl="0" lvl="0">
              <a:buClr>
                <a:schemeClr val="dk1"/>
              </a:buClr>
              <a:buSzPct val="166666"/>
              <a:buFont typeface="Arial"/>
              <a:buChar char="•"/>
            </a:pPr>
            <a:r>
              <a:rPr lang="en"/>
              <a:t>My mentors: </a:t>
            </a:r>
            <a:r>
              <a:rPr lang="en" sz="2400"/>
              <a:t>Mike Hind, Kathryn McKinley, Eliot Moss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24" id="524"/>
        <p:cNvGrpSpPr/>
        <p:nvPr/>
      </p:nvGrpSpPr>
      <p:grpSpPr>
        <a:xfrm>
          <a:off y="0" x="0"/>
          <a:ext cy="0" cx="0"/>
          <a:chOff y="0" x="0"/>
          <a:chExt cy="0" cx="0"/>
        </a:xfrm>
      </p:grpSpPr>
      <p:sp>
        <p:nvSpPr>
          <p:cNvPr name="Shape 525" id="525"/>
          <p:cNvSpPr txBox="1"/>
          <p:nvPr>
            <p:ph type="title"/>
          </p:nvPr>
        </p:nvSpPr>
        <p:spPr>
          <a:xfrm>
            <a:off y="274637" x="457200"/>
            <a:ext cy="777299" cx="8229600"/>
          </a:xfrm>
          <a:prstGeom prst="rect">
            <a:avLst/>
          </a:prstGeom>
        </p:spPr>
        <p:txBody>
          <a:bodyPr bIns="91425" tIns="91425" lIns="91425" anchor="b" anchorCtr="0" rIns="91425">
            <a:spAutoFit/>
          </a:bodyPr>
          <a:lstStyle/>
          <a:p>
            <a:pPr>
              <a:buNone/>
            </a:pPr>
            <a:r>
              <a:rPr lang="en"/>
              <a:t>Thesis</a:t>
            </a:r>
          </a:p>
        </p:txBody>
      </p:sp>
      <p:sp>
        <p:nvSpPr>
          <p:cNvPr name="Shape 526" id="526"/>
          <p:cNvSpPr txBox="1"/>
          <p:nvPr>
            <p:ph type="body" idx="1"/>
          </p:nvPr>
        </p:nvSpPr>
        <p:spPr>
          <a:xfrm>
            <a:off y="1295400" x="457200"/>
            <a:ext cy="1385099" cx="8229600"/>
          </a:xfrm>
          <a:prstGeom prst="rect">
            <a:avLst/>
          </a:prstGeom>
        </p:spPr>
        <p:txBody>
          <a:bodyPr bIns="91425" tIns="91425" lIns="91425" anchor="t" anchorCtr="0" rIns="91425">
            <a:spAutoFit/>
          </a:bodyPr>
          <a:lstStyle/>
          <a:p>
            <a:pPr indent="0" marR="0" algn="l" marL="0" rtl="0" lvl="0">
              <a:lnSpc>
                <a:spcPct val="100000"/>
              </a:lnSpc>
              <a:spcBef>
                <a:spcPts val="480"/>
              </a:spcBef>
              <a:spcAft>
                <a:spcPts val="0"/>
              </a:spcAft>
              <a:buClr>
                <a:srgbClr val="000000"/>
              </a:buClr>
              <a:buSzPct val="36666"/>
              <a:buFont typeface="Arial"/>
              <a:buNone/>
            </a:pPr>
            <a:r>
              <a:rPr lang="en"/>
              <a:t>Sound experimentation is critical but requires</a:t>
            </a:r>
          </a:p>
          <a:p>
            <a:pPr indent="-298450" marR="0" algn="l" marL="457200" rtl="0" lvl="0">
              <a:lnSpc>
                <a:spcPct val="100000"/>
              </a:lnSpc>
              <a:spcBef>
                <a:spcPts val="480"/>
              </a:spcBef>
              <a:spcAft>
                <a:spcPts val="0"/>
              </a:spcAft>
              <a:buClr>
                <a:srgbClr val="000000"/>
              </a:buClr>
              <a:buSzPct val="61111"/>
              <a:buFont typeface="Arial"/>
              <a:buChar char="•"/>
            </a:pPr>
            <a:r>
              <a:rPr lang="en"/>
              <a:t>Creativity</a:t>
            </a:r>
          </a:p>
          <a:p>
            <a:pPr indent="-298450" marR="0" algn="l" marL="457200" rtl="0" lvl="0">
              <a:lnSpc>
                <a:spcPct val="100000"/>
              </a:lnSpc>
              <a:spcBef>
                <a:spcPts val="480"/>
              </a:spcBef>
              <a:spcAft>
                <a:spcPts val="0"/>
              </a:spcAft>
              <a:buClr>
                <a:srgbClr val="000000"/>
              </a:buClr>
              <a:buSzPct val="61111"/>
              <a:buFont typeface="Arial"/>
              <a:buChar char="•"/>
            </a:pPr>
            <a:r>
              <a:rPr lang="en"/>
              <a:t>Diligence</a:t>
            </a:r>
          </a:p>
        </p:txBody>
      </p:sp>
      <p:sp>
        <p:nvSpPr>
          <p:cNvPr name="Shape 527" id="527"/>
          <p:cNvSpPr txBox="1"/>
          <p:nvPr/>
        </p:nvSpPr>
        <p:spPr>
          <a:xfrm>
            <a:off y="3120075" x="457200"/>
            <a:ext cy="3000000" cx="8120699"/>
          </a:xfrm>
          <a:prstGeom prst="rect">
            <a:avLst/>
          </a:prstGeom>
        </p:spPr>
        <p:txBody>
          <a:bodyPr bIns="91425" tIns="91425" lIns="91425" anchor="ctr" anchorCtr="0" rIns="91425">
            <a:spAutoFit/>
          </a:bodyPr>
          <a:lstStyle/>
          <a:p>
            <a:pPr rtl="0" lvl="0">
              <a:spcBef>
                <a:spcPts val="480"/>
              </a:spcBef>
              <a:buClr>
                <a:srgbClr val="000000"/>
              </a:buClr>
              <a:buSzPct val="45833"/>
              <a:buFont typeface="Arial"/>
              <a:buNone/>
            </a:pPr>
            <a:r>
              <a:rPr lang="en" sz="2400">
                <a:solidFill>
                  <a:schemeClr val="dk1"/>
                </a:solidFill>
              </a:rPr>
              <a:t>As a community, we must</a:t>
            </a:r>
          </a:p>
          <a:p>
            <a:pPr indent="-298450" marL="457200" rtl="0" lvl="0">
              <a:spcBef>
                <a:spcPts val="480"/>
              </a:spcBef>
              <a:buClr>
                <a:srgbClr val="000000"/>
              </a:buClr>
              <a:buSzPct val="76388"/>
              <a:buFont typeface="Arial"/>
              <a:buChar char="•"/>
            </a:pPr>
            <a:r>
              <a:rPr lang="en" sz="2400">
                <a:solidFill>
                  <a:schemeClr val="dk1"/>
                </a:solidFill>
              </a:rPr>
              <a:t>Learn how to design and conduct sound experiments</a:t>
            </a:r>
          </a:p>
          <a:p>
            <a:pPr indent="-298450" marL="457200" rtl="0" lvl="0">
              <a:spcBef>
                <a:spcPts val="480"/>
              </a:spcBef>
              <a:buClr>
                <a:srgbClr val="000000"/>
              </a:buClr>
              <a:buSzPct val="76388"/>
              <a:buFont typeface="Arial"/>
              <a:buChar char="•"/>
            </a:pPr>
            <a:r>
              <a:rPr lang="en" sz="2400">
                <a:solidFill>
                  <a:schemeClr val="dk1"/>
                </a:solidFill>
              </a:rPr>
              <a:t>Reward sound experimentation</a:t>
            </a:r>
          </a:p>
          <a:p>
            <a:r>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31" id="531"/>
        <p:cNvGrpSpPr/>
        <p:nvPr/>
      </p:nvGrpSpPr>
      <p:grpSpPr>
        <a:xfrm>
          <a:off y="0" x="0"/>
          <a:ext cy="0" cx="0"/>
          <a:chOff y="0" x="0"/>
          <a:chExt cy="0" cx="0"/>
        </a:xfrm>
      </p:grpSpPr>
      <p:sp>
        <p:nvSpPr>
          <p:cNvPr name="Shape 532" id="532"/>
          <p:cNvSpPr txBox="1"/>
          <p:nvPr>
            <p:ph type="title"/>
          </p:nvPr>
        </p:nvSpPr>
        <p:spPr>
          <a:xfrm>
            <a:off y="274637" x="457200"/>
            <a:ext cy="906900" cx="8229600"/>
          </a:xfrm>
          <a:prstGeom prst="rect">
            <a:avLst/>
          </a:prstGeom>
        </p:spPr>
        <p:txBody>
          <a:bodyPr bIns="91425" tIns="91425" lIns="91425" anchor="b" anchorCtr="0" rIns="91425">
            <a:spAutoFit/>
          </a:bodyPr>
          <a:lstStyle/>
          <a:p>
            <a:pPr>
              <a:buNone/>
            </a:pPr>
            <a:r>
              <a:rPr lang="en"/>
              <a:t>A simple experiment</a:t>
            </a:r>
          </a:p>
        </p:txBody>
      </p:sp>
      <p:sp>
        <p:nvSpPr>
          <p:cNvPr name="Shape 533" id="533"/>
          <p:cNvSpPr txBox="1"/>
          <p:nvPr/>
        </p:nvSpPr>
        <p:spPr>
          <a:xfrm>
            <a:off y="1590625" x="568950"/>
            <a:ext cy="599399" cx="8038800"/>
          </a:xfrm>
          <a:prstGeom prst="rect">
            <a:avLst/>
          </a:prstGeom>
          <a:noFill/>
        </p:spPr>
        <p:txBody>
          <a:bodyPr bIns="91425" tIns="91425" lIns="91425" anchor="t" anchorCtr="0" rIns="91425">
            <a:spAutoFit/>
          </a:bodyPr>
          <a:lstStyle/>
          <a:p>
            <a:pPr rtl="0" lvl="0">
              <a:buClr>
                <a:srgbClr val="000000"/>
              </a:buClr>
              <a:buSzPct val="61111"/>
              <a:buFont typeface="Arial"/>
              <a:buNone/>
            </a:pPr>
            <a:r>
              <a:rPr lang="en" sz="1800">
                <a:solidFill>
                  <a:srgbClr val="FF0000"/>
                </a:solidFill>
              </a:rPr>
              <a:t>Goal</a:t>
            </a:r>
            <a:r>
              <a:rPr lang="en" sz="1800"/>
              <a:t>: To characterise the speedup of optimization O</a:t>
            </a:r>
          </a:p>
        </p:txBody>
      </p:sp>
      <p:sp>
        <p:nvSpPr>
          <p:cNvPr name="Shape 534" id="534"/>
          <p:cNvSpPr txBox="1"/>
          <p:nvPr/>
        </p:nvSpPr>
        <p:spPr>
          <a:xfrm>
            <a:off y="2124025" x="568950"/>
            <a:ext cy="599399" cx="8038800"/>
          </a:xfrm>
          <a:prstGeom prst="rect">
            <a:avLst/>
          </a:prstGeom>
          <a:noFill/>
        </p:spPr>
        <p:txBody>
          <a:bodyPr bIns="91425" tIns="91425" lIns="91425" anchor="t" anchorCtr="0" rIns="91425">
            <a:spAutoFit/>
          </a:bodyPr>
          <a:lstStyle/>
          <a:p>
            <a:pPr rtl="0" lvl="0">
              <a:buClr>
                <a:srgbClr val="000000"/>
              </a:buClr>
              <a:buSzPct val="61111"/>
              <a:buFont typeface="Arial"/>
              <a:buNone/>
            </a:pPr>
            <a:r>
              <a:rPr lang="en" sz="1800">
                <a:solidFill>
                  <a:srgbClr val="FF0000"/>
                </a:solidFill>
              </a:rPr>
              <a:t>Experiment</a:t>
            </a:r>
            <a:r>
              <a:rPr lang="en" sz="1800"/>
              <a:t>: Measure program P on unloaded machine M with/without O</a:t>
            </a:r>
          </a:p>
        </p:txBody>
      </p:sp>
      <p:sp>
        <p:nvSpPr>
          <p:cNvPr name="Shape 535" id="535"/>
          <p:cNvSpPr txBox="1"/>
          <p:nvPr/>
        </p:nvSpPr>
        <p:spPr>
          <a:xfrm>
            <a:off y="5553025" x="330349"/>
            <a:ext cy="599399" cx="8362800"/>
          </a:xfrm>
          <a:prstGeom prst="rect">
            <a:avLst/>
          </a:prstGeom>
          <a:noFill/>
        </p:spPr>
        <p:txBody>
          <a:bodyPr bIns="91425" tIns="91425" lIns="91425" anchor="t" anchorCtr="0" rIns="91425">
            <a:spAutoFit/>
          </a:bodyPr>
          <a:lstStyle/>
          <a:p>
            <a:pPr rtl="0" lvl="0">
              <a:buClr>
                <a:srgbClr val="000000"/>
              </a:buClr>
              <a:buSzPct val="61111"/>
              <a:buFont typeface="Arial"/>
              <a:buNone/>
            </a:pPr>
            <a:r>
              <a:rPr lang="en" sz="1800">
                <a:solidFill>
                  <a:srgbClr val="FF0000"/>
                </a:solidFill>
              </a:rPr>
              <a:t>Claim</a:t>
            </a:r>
            <a:r>
              <a:rPr lang="en" sz="1800"/>
              <a:t>: O speeds up programs by 10%</a:t>
            </a:r>
          </a:p>
        </p:txBody>
      </p:sp>
      <p:grpSp>
        <p:nvGrpSpPr>
          <p:cNvPr name="Shape 536" id="536"/>
          <p:cNvGrpSpPr/>
          <p:nvPr/>
        </p:nvGrpSpPr>
        <p:grpSpPr>
          <a:xfrm>
            <a:off y="2850875" x="1248025"/>
            <a:ext cy="2577000" cx="6435600"/>
            <a:chOff y="2850875" x="1248025"/>
            <a:chExt cy="2577000" cx="6435600"/>
          </a:xfrm>
        </p:grpSpPr>
        <p:sp>
          <p:nvSpPr>
            <p:cNvPr name="Shape 537" id="537"/>
            <p:cNvSpPr/>
            <p:nvPr/>
          </p:nvSpPr>
          <p:spPr>
            <a:xfrm>
              <a:off y="3932025" x="1248025"/>
              <a:ext cy="416099" cx="6435600"/>
            </a:xfrm>
            <a:prstGeom prst="rect">
              <a:avLst/>
            </a:prstGeom>
            <a:solidFill>
              <a:srgbClr val="FFFFFF"/>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lgn="ctr">
                <a:buNone/>
              </a:pPr>
              <a:r>
                <a:rPr lang="en"/>
                <a:t>M</a:t>
              </a:r>
            </a:p>
          </p:txBody>
        </p:sp>
        <p:sp>
          <p:nvSpPr>
            <p:cNvPr name="Shape 538" id="538"/>
            <p:cNvSpPr txBox="1"/>
            <p:nvPr/>
          </p:nvSpPr>
          <p:spPr>
            <a:xfrm>
              <a:off y="2850875" x="1872025"/>
              <a:ext cy="367200" cx="446700"/>
            </a:xfrm>
            <a:prstGeom prst="rect">
              <a:avLst/>
            </a:prstGeom>
            <a:noFill/>
          </p:spPr>
          <p:txBody>
            <a:bodyPr bIns="91425" tIns="91425" lIns="91425" anchor="t" anchorCtr="0" rIns="91425">
              <a:spAutoFit/>
            </a:bodyPr>
            <a:lstStyle/>
            <a:p>
              <a:pPr algn="ctr">
                <a:buNone/>
              </a:pPr>
              <a:r>
                <a:rPr lang="en"/>
                <a:t>P</a:t>
              </a:r>
            </a:p>
          </p:txBody>
        </p:sp>
        <p:sp>
          <p:nvSpPr>
            <p:cNvPr name="Shape 539" id="539"/>
            <p:cNvSpPr txBox="1"/>
            <p:nvPr/>
          </p:nvSpPr>
          <p:spPr>
            <a:xfrm>
              <a:off y="2850875" x="6068275"/>
              <a:ext cy="367200" cx="673199"/>
            </a:xfrm>
            <a:prstGeom prst="rect">
              <a:avLst/>
            </a:prstGeom>
            <a:noFill/>
          </p:spPr>
          <p:txBody>
            <a:bodyPr bIns="91425" tIns="91425" lIns="91425" anchor="t" anchorCtr="0" rIns="91425">
              <a:spAutoFit/>
            </a:bodyPr>
            <a:lstStyle/>
            <a:p>
              <a:pPr algn="ctr" rtl="0" lvl="0">
                <a:buClr>
                  <a:srgbClr val="000000"/>
                </a:buClr>
                <a:buSzPct val="78571"/>
                <a:buFont typeface="Arial"/>
                <a:buNone/>
              </a:pPr>
              <a:r>
                <a:rPr lang="en"/>
                <a:t>P/O</a:t>
              </a:r>
            </a:p>
          </p:txBody>
        </p:sp>
        <p:cxnSp>
          <p:nvCxnSpPr>
            <p:cNvPr name="Shape 540" id="540"/>
            <p:cNvCxnSpPr>
              <a:stCxn id="538" idx="2"/>
            </p:cNvCxnSpPr>
            <p:nvPr/>
          </p:nvCxnSpPr>
          <p:spPr>
            <a:xfrm flipH="1">
              <a:off y="3218075" x="2086075"/>
              <a:ext cy="727799" cx="9300"/>
            </a:xfrm>
            <a:prstGeom prst="straightConnector1">
              <a:avLst/>
            </a:prstGeom>
            <a:noFill/>
            <a:ln w="19050" cap="flat">
              <a:solidFill>
                <a:schemeClr val="dk2"/>
              </a:solidFill>
              <a:prstDash val="solid"/>
              <a:round/>
              <a:headEnd len="lg" type="none" w="lg"/>
              <a:tailEnd len="lg" type="triangle" w="lg"/>
            </a:ln>
          </p:spPr>
        </p:cxnSp>
        <p:cxnSp>
          <p:nvCxnSpPr>
            <p:cNvPr name="Shape 541" id="541"/>
            <p:cNvCxnSpPr>
              <a:stCxn id="539" idx="2"/>
            </p:cNvCxnSpPr>
            <p:nvPr/>
          </p:nvCxnSpPr>
          <p:spPr>
            <a:xfrm>
              <a:off y="3218075" x="6404874"/>
              <a:ext cy="697200" cx="0"/>
            </a:xfrm>
            <a:prstGeom prst="straightConnector1">
              <a:avLst/>
            </a:prstGeom>
            <a:noFill/>
            <a:ln w="19050" cap="flat">
              <a:solidFill>
                <a:schemeClr val="dk2"/>
              </a:solidFill>
              <a:prstDash val="solid"/>
              <a:round/>
              <a:headEnd len="lg" type="none" w="lg"/>
              <a:tailEnd len="lg" type="triangle" w="lg"/>
            </a:ln>
          </p:spPr>
        </p:cxnSp>
        <p:cxnSp>
          <p:nvCxnSpPr>
            <p:cNvPr name="Shape 542" id="542"/>
            <p:cNvCxnSpPr/>
            <p:nvPr/>
          </p:nvCxnSpPr>
          <p:spPr>
            <a:xfrm flipH="1">
              <a:off y="4361075" x="2086074"/>
              <a:ext cy="727799" cx="9300"/>
            </a:xfrm>
            <a:prstGeom prst="straightConnector1">
              <a:avLst/>
            </a:prstGeom>
            <a:noFill/>
            <a:ln w="19050" cap="flat">
              <a:solidFill>
                <a:schemeClr val="dk2"/>
              </a:solidFill>
              <a:prstDash val="solid"/>
              <a:round/>
              <a:headEnd len="lg" type="none" w="lg"/>
              <a:tailEnd len="lg" type="triangle" w="lg"/>
            </a:ln>
          </p:spPr>
        </p:cxnSp>
        <p:cxnSp>
          <p:nvCxnSpPr>
            <p:cNvPr name="Shape 543" id="543"/>
            <p:cNvCxnSpPr/>
            <p:nvPr/>
          </p:nvCxnSpPr>
          <p:spPr>
            <a:xfrm flipH="1">
              <a:off y="4361075" x="6429474"/>
              <a:ext cy="727799" cx="9300"/>
            </a:xfrm>
            <a:prstGeom prst="straightConnector1">
              <a:avLst/>
            </a:prstGeom>
            <a:noFill/>
            <a:ln w="19050" cap="flat">
              <a:solidFill>
                <a:schemeClr val="dk2"/>
              </a:solidFill>
              <a:prstDash val="solid"/>
              <a:round/>
              <a:headEnd len="lg" type="none" w="lg"/>
              <a:tailEnd len="lg" type="triangle" w="lg"/>
            </a:ln>
          </p:spPr>
        </p:cxnSp>
        <p:sp>
          <p:nvSpPr>
            <p:cNvPr name="Shape 544" id="544"/>
            <p:cNvSpPr txBox="1"/>
            <p:nvPr/>
          </p:nvSpPr>
          <p:spPr>
            <a:xfrm>
              <a:off y="5060675" x="1867375"/>
              <a:ext cy="367200" cx="446700"/>
            </a:xfrm>
            <a:prstGeom prst="rect">
              <a:avLst/>
            </a:prstGeom>
            <a:noFill/>
          </p:spPr>
          <p:txBody>
            <a:bodyPr bIns="91425" tIns="91425" lIns="91425" anchor="t" anchorCtr="0" rIns="91425">
              <a:spAutoFit/>
            </a:bodyPr>
            <a:lstStyle/>
            <a:p>
              <a:pPr algn="ctr" rtl="0" lvl="0">
                <a:buClr>
                  <a:srgbClr val="000000"/>
                </a:buClr>
                <a:buSzPct val="78571"/>
                <a:buFont typeface="Arial"/>
                <a:buNone/>
              </a:pPr>
              <a:r>
                <a:rPr lang="en"/>
                <a:t>T1</a:t>
              </a:r>
            </a:p>
          </p:txBody>
        </p:sp>
        <p:sp>
          <p:nvSpPr>
            <p:cNvPr name="Shape 545" id="545"/>
            <p:cNvSpPr txBox="1"/>
            <p:nvPr/>
          </p:nvSpPr>
          <p:spPr>
            <a:xfrm>
              <a:off y="5060675" x="6210775"/>
              <a:ext cy="367200" cx="446700"/>
            </a:xfrm>
            <a:prstGeom prst="rect">
              <a:avLst/>
            </a:prstGeom>
            <a:noFill/>
          </p:spPr>
          <p:txBody>
            <a:bodyPr bIns="91425" tIns="91425" lIns="91425" anchor="t" anchorCtr="0" rIns="91425">
              <a:spAutoFit/>
            </a:bodyPr>
            <a:lstStyle/>
            <a:p>
              <a:pPr algn="ctr" rtl="0" lvl="0">
                <a:buClr>
                  <a:srgbClr val="000000"/>
                </a:buClr>
                <a:buSzPct val="78571"/>
                <a:buFont typeface="Arial"/>
                <a:buNone/>
              </a:pPr>
              <a:r>
                <a:rPr lang="en"/>
                <a:t>T2</a:t>
              </a:r>
            </a:p>
          </p:txBody>
        </p: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par>
                                <p:cTn presetClass="entr" presetSubtype="0" presetID="10" nodeType="withEffect" fill="hold">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49" id="549"/>
        <p:cNvGrpSpPr/>
        <p:nvPr/>
      </p:nvGrpSpPr>
      <p:grpSpPr>
        <a:xfrm>
          <a:off y="0" x="0"/>
          <a:ext cy="0" cx="0"/>
          <a:chOff y="0" x="0"/>
          <a:chExt cy="0" cx="0"/>
        </a:xfrm>
      </p:grpSpPr>
      <p:sp>
        <p:nvSpPr>
          <p:cNvPr name="Shape 550" id="550"/>
          <p:cNvSpPr/>
          <p:nvPr/>
        </p:nvSpPr>
        <p:spPr>
          <a:xfrm>
            <a:off y="2057134" x="1014275"/>
            <a:ext cy="3627214" cx="2706652"/>
          </a:xfrm>
          <a:prstGeom prst="rect">
            <a:avLst/>
          </a:prstGeom>
          <a:blipFill>
            <a:blip r:embed="rId3"/>
            <a:stretch>
              <a:fillRect/>
            </a:stretch>
          </a:blipFill>
          <a:ln>
            <a:noFill/>
          </a:ln>
        </p:spPr>
      </p:sp>
      <p:sp>
        <p:nvSpPr>
          <p:cNvPr name="Shape 551" id="551"/>
          <p:cNvSpPr txBox="1"/>
          <p:nvPr/>
        </p:nvSpPr>
        <p:spPr>
          <a:xfrm>
            <a:off y="1569600" x="3716225"/>
            <a:ext cy="605700" cx="39012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&lt;&lt; Scope of claim</a:t>
            </a:r>
          </a:p>
        </p:txBody>
      </p:sp>
      <p:sp>
        <p:nvSpPr>
          <p:cNvPr name="Shape 552" id="552"/>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Why is this unsound?</a:t>
            </a:r>
          </a:p>
        </p:txBody>
      </p:sp>
      <p:sp>
        <p:nvSpPr>
          <p:cNvPr name="Shape 553" id="553"/>
          <p:cNvSpPr/>
          <p:nvPr/>
        </p:nvSpPr>
        <p:spPr>
          <a:xfrm>
            <a:off y="3852475" x="2389875"/>
            <a:ext cy="24600" cx="24600"/>
          </a:xfrm>
          <a:prstGeom prst="ellipse">
            <a:avLst/>
          </a:prstGeom>
          <a:solidFill>
            <a:schemeClr val="accent6"/>
          </a:solidFill>
          <a:ln w="19050" cap="flat">
            <a:solidFill>
              <a:schemeClr val="accent6"/>
            </a:solidFill>
            <a:prstDash val="solid"/>
            <a:round/>
            <a:headEnd len="med" type="none" w="med"/>
            <a:tailEnd len="med" type="none" w="med"/>
          </a:ln>
        </p:spPr>
        <p:txBody>
          <a:bodyPr bIns="91425" tIns="91425" lIns="91425" anchor="ctr" anchorCtr="0" rIns="91425">
            <a:spAutoFit/>
          </a:bodyPr>
          <a:lstStyle/>
          <a:p/>
        </p:txBody>
      </p:sp>
      <p:sp>
        <p:nvSpPr>
          <p:cNvPr name="Shape 554" id="554"/>
          <p:cNvSpPr txBox="1"/>
          <p:nvPr/>
        </p:nvSpPr>
        <p:spPr>
          <a:xfrm>
            <a:off y="5848575" x="685200"/>
            <a:ext cy="483300" cx="7732800"/>
          </a:xfrm>
          <a:prstGeom prst="rect">
            <a:avLst/>
          </a:prstGeom>
          <a:noFill/>
        </p:spPr>
        <p:txBody>
          <a:bodyPr bIns="91425" tIns="91425" lIns="91425" anchor="t" anchorCtr="0" rIns="91425">
            <a:spAutoFit/>
          </a:bodyPr>
          <a:lstStyle/>
          <a:p/>
        </p:txBody>
      </p:sp>
      <p:grpSp>
        <p:nvGrpSpPr>
          <p:cNvPr name="Shape 555" id="555"/>
          <p:cNvGrpSpPr/>
          <p:nvPr/>
        </p:nvGrpSpPr>
        <p:grpSpPr>
          <a:xfrm>
            <a:off y="1569600" x="555496"/>
            <a:ext cy="2223600" cx="3476099"/>
            <a:chOff y="1569600" x="555496"/>
            <a:chExt cy="2223600" cx="3476099"/>
          </a:xfrm>
        </p:grpSpPr>
        <p:cxnSp>
          <p:nvCxnSpPr>
            <p:cNvPr name="Shape 556" id="556"/>
            <p:cNvCxnSpPr/>
            <p:nvPr/>
          </p:nvCxnSpPr>
          <p:spPr>
            <a:xfrm flipH="1">
              <a:off y="2175300" x="2410774"/>
              <a:ext cy="1617900" cx="15300"/>
            </a:xfrm>
            <a:prstGeom prst="straightConnector1">
              <a:avLst/>
            </a:prstGeom>
            <a:noFill/>
            <a:ln w="19050" cap="flat">
              <a:solidFill>
                <a:schemeClr val="dk2"/>
              </a:solidFill>
              <a:prstDash val="solid"/>
              <a:round/>
              <a:headEnd len="lg" type="none" w="lg"/>
              <a:tailEnd len="lg" type="triangle" w="lg"/>
            </a:ln>
          </p:spPr>
        </p:cxnSp>
        <p:sp>
          <p:nvSpPr>
            <p:cNvPr name="Shape 557" id="557"/>
            <p:cNvSpPr txBox="1"/>
            <p:nvPr/>
          </p:nvSpPr>
          <p:spPr>
            <a:xfrm>
              <a:off y="1569600" x="555496"/>
              <a:ext cy="605700" cx="3476099"/>
            </a:xfrm>
            <a:prstGeom prst="rect">
              <a:avLst/>
            </a:prstGeom>
            <a:noFill/>
          </p:spPr>
          <p:txBody>
            <a:bodyPr bIns="91425" tIns="91425" lIns="91425" anchor="t" anchorCtr="0" rIns="91425">
              <a:spAutoFit/>
            </a:bodyPr>
            <a:lstStyle/>
            <a:p>
              <a:pPr>
                <a:buNone/>
              </a:pPr>
              <a:r>
                <a:rPr lang="en" sz="2400"/>
                <a:t>Scope of experiment</a:t>
              </a:r>
            </a:p>
          </p:txBody>
        </p:sp>
      </p:grpSp>
      <p:sp>
        <p:nvSpPr>
          <p:cNvPr name="Shape 558" id="558"/>
          <p:cNvSpPr txBox="1"/>
          <p:nvPr/>
        </p:nvSpPr>
        <p:spPr>
          <a:xfrm>
            <a:off y="5860800" x="201850"/>
            <a:ext cy="458999" cx="8716200"/>
          </a:xfrm>
          <a:prstGeom prst="rect">
            <a:avLst/>
          </a:prstGeom>
          <a:noFill/>
        </p:spPr>
        <p:txBody>
          <a:bodyPr bIns="91425" tIns="91425" lIns="91425" anchor="t" anchorCtr="0" rIns="91425">
            <a:spAutoFit/>
          </a:bodyPr>
          <a:lstStyle/>
          <a:p>
            <a:pPr rtl="0" lvl="0">
              <a:buClr>
                <a:srgbClr val="000000"/>
              </a:buClr>
              <a:buSzPct val="55000"/>
              <a:buFont typeface="Arial"/>
              <a:buNone/>
            </a:pPr>
            <a:r>
              <a:rPr lang="en" sz="2000">
                <a:solidFill>
                  <a:srgbClr val="FF0000"/>
                </a:solidFill>
              </a:rPr>
              <a:t>The relationship of the two scopes determines if an experiment is sound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par>
                                <p:cTn presetClass="entr" presetSubtype="0" presetID="10" nodeType="withEffect" fill="hold">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presetClass="entr" presetSubtype="0" presetID="10" nodeType="withEffect" fill="hold">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000"/>
                                        <p:tgtEl>
                                          <p:spTgt spid="550"/>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62" id="562"/>
        <p:cNvGrpSpPr/>
        <p:nvPr/>
      </p:nvGrpSpPr>
      <p:grpSpPr>
        <a:xfrm>
          <a:off y="0" x="0"/>
          <a:ext cy="0" cx="0"/>
          <a:chOff y="0" x="0"/>
          <a:chExt cy="0" cx="0"/>
        </a:xfrm>
      </p:grpSpPr>
      <p:sp>
        <p:nvSpPr>
          <p:cNvPr name="Shape 563" id="563"/>
          <p:cNvSpPr txBox="1"/>
          <p:nvPr>
            <p:ph type="title"/>
          </p:nvPr>
        </p:nvSpPr>
        <p:spPr>
          <a:xfrm>
            <a:off y="274637" x="457200"/>
            <a:ext cy="731099" cx="8229600"/>
          </a:xfrm>
          <a:prstGeom prst="rect">
            <a:avLst/>
          </a:prstGeom>
        </p:spPr>
        <p:txBody>
          <a:bodyPr bIns="91425" tIns="91425" lIns="91425" anchor="b" anchorCtr="0" rIns="91425">
            <a:spAutoFit/>
          </a:bodyPr>
          <a:lstStyle/>
          <a:p>
            <a:pPr>
              <a:buNone/>
            </a:pPr>
            <a:r>
              <a:rPr lang="en"/>
              <a:t>Sound experiments</a:t>
            </a:r>
          </a:p>
        </p:txBody>
      </p:sp>
      <p:sp>
        <p:nvSpPr>
          <p:cNvPr name="Shape 564" id="564"/>
          <p:cNvSpPr txBox="1"/>
          <p:nvPr>
            <p:ph type="body" idx="1"/>
          </p:nvPr>
        </p:nvSpPr>
        <p:spPr>
          <a:xfrm>
            <a:off y="1066800" x="457200"/>
            <a:ext cy="1118700" cx="8229600"/>
          </a:xfrm>
          <a:prstGeom prst="rect">
            <a:avLst/>
          </a:prstGeom>
        </p:spPr>
        <p:txBody>
          <a:bodyPr bIns="91425" tIns="91425" lIns="91425" anchor="t" anchorCtr="0" rIns="91425">
            <a:spAutoFit/>
          </a:bodyPr>
          <a:lstStyle/>
          <a:p>
            <a:pPr rtl="0" lvl="0">
              <a:buNone/>
            </a:pPr>
            <a:r>
              <a:rPr lang="en"/>
              <a:t>Sufficient for sound experiment: </a:t>
            </a:r>
          </a:p>
          <a:p>
            <a:pPr indent="457200">
              <a:buNone/>
            </a:pPr>
            <a:r>
              <a:rPr lang="en"/>
              <a:t>Scope of claim &lt;= Scope of experiment</a:t>
            </a:r>
          </a:p>
        </p:txBody>
      </p:sp>
      <p:sp>
        <p:nvSpPr>
          <p:cNvPr name="Shape 565" id="565"/>
          <p:cNvSpPr/>
          <p:nvPr/>
        </p:nvSpPr>
        <p:spPr>
          <a:xfrm>
            <a:off y="2134659" x="545350"/>
            <a:ext cy="3627214" cx="2706652"/>
          </a:xfrm>
          <a:prstGeom prst="rect">
            <a:avLst/>
          </a:prstGeom>
          <a:blipFill>
            <a:blip r:embed="rId3"/>
            <a:stretch>
              <a:fillRect/>
            </a:stretch>
          </a:blipFill>
          <a:ln>
            <a:noFill/>
          </a:ln>
        </p:spPr>
      </p:sp>
      <p:sp>
        <p:nvSpPr>
          <p:cNvPr name="Shape 566" id="566"/>
          <p:cNvSpPr/>
          <p:nvPr/>
        </p:nvSpPr>
        <p:spPr>
          <a:xfrm>
            <a:off y="3935967" x="1886376"/>
            <a:ext cy="24600" cx="24600"/>
          </a:xfrm>
          <a:prstGeom prst="ellipse">
            <a:avLst/>
          </a:prstGeom>
          <a:solidFill>
            <a:schemeClr val="accent6"/>
          </a:solidFill>
          <a:ln w="19050" cap="flat">
            <a:solidFill>
              <a:schemeClr val="accent6"/>
            </a:solidFill>
            <a:prstDash val="solid"/>
            <a:round/>
            <a:headEnd len="med" type="none" w="med"/>
            <a:tailEnd len="med" type="none" w="med"/>
          </a:ln>
        </p:spPr>
        <p:txBody>
          <a:bodyPr bIns="91425" tIns="91425" lIns="91425" anchor="ctr" anchorCtr="0" rIns="91425">
            <a:spAutoFit/>
          </a:bodyPr>
          <a:lstStyle/>
          <a:p/>
        </p:txBody>
      </p:sp>
      <p:sp>
        <p:nvSpPr>
          <p:cNvPr name="Shape 567" id="567"/>
          <p:cNvSpPr txBox="1"/>
          <p:nvPr/>
        </p:nvSpPr>
        <p:spPr>
          <a:xfrm>
            <a:off y="2383050" x="3920725"/>
            <a:ext cy="586199" cx="39663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Option 1: Reduce claim</a:t>
            </a:r>
          </a:p>
        </p:txBody>
      </p:sp>
      <p:sp>
        <p:nvSpPr>
          <p:cNvPr name="Shape 568" id="568"/>
          <p:cNvSpPr txBox="1"/>
          <p:nvPr/>
        </p:nvSpPr>
        <p:spPr>
          <a:xfrm>
            <a:off y="2764050" x="3920725"/>
            <a:ext cy="586199" cx="4331099"/>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t>Option 2: Extend experiment</a:t>
            </a:r>
          </a:p>
        </p:txBody>
      </p:sp>
      <p:sp>
        <p:nvSpPr>
          <p:cNvPr name="Shape 569" id="569"/>
          <p:cNvSpPr txBox="1"/>
          <p:nvPr/>
        </p:nvSpPr>
        <p:spPr>
          <a:xfrm>
            <a:off y="5860800" x="520000"/>
            <a:ext cy="458999" cx="8203800"/>
          </a:xfrm>
          <a:prstGeom prst="rect">
            <a:avLst/>
          </a:prstGeom>
          <a:noFill/>
        </p:spPr>
        <p:txBody>
          <a:bodyPr bIns="91425" tIns="91425" lIns="91425" anchor="t" anchorCtr="0" rIns="91425">
            <a:spAutoFit/>
          </a:bodyPr>
          <a:lstStyle/>
          <a:p>
            <a:pPr rtl="0" lvl="0">
              <a:buClr>
                <a:srgbClr val="000000"/>
              </a:buClr>
              <a:buSzPct val="50000"/>
              <a:buFont typeface="Arial"/>
              <a:buNone/>
            </a:pPr>
            <a:r>
              <a:rPr lang="en" sz="2200">
                <a:solidFill>
                  <a:srgbClr val="FF0000"/>
                </a:solidFill>
              </a:rPr>
              <a:t>What are the common causes of unsound experiments?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presetClass="entr" presetSubtype="0" presetID="10" nodeType="withEffect" fill="hold">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presetClass="exit" presetSubtype="32" presetID="23" nodeType="clickEffect" fill="hold">
                                  <p:stCondLst>
                                    <p:cond delay="0"/>
                                  </p:stCondLst>
                                  <p:childTnLst>
                                    <p:anim valueType="num" calcmode="lin">
                                      <p:cBhvr additive="base">
                                        <p:cTn dur="1000"/>
                                        <p:tgtEl>
                                          <p:spTgt spid="565"/>
                                        </p:tgtEl>
                                        <p:attrNameLst>
                                          <p:attrName>ppt_w</p:attrName>
                                        </p:attrNameLst>
                                      </p:cBhvr>
                                      <p:tavLst>
                                        <p:tav fmla="" tm="0">
                                          <p:val>
                                            <p:strVal val="#ppt_w"/>
                                          </p:val>
                                        </p:tav>
                                        <p:tav fmla="" tm="100000">
                                          <p:val>
                                            <p:strVal val="0"/>
                                          </p:val>
                                        </p:tav>
                                      </p:tavLst>
                                    </p:anim>
                                    <p:anim valueType="num" calcmode="lin">
                                      <p:cBhvr additive="base">
                                        <p:cTn dur="1000"/>
                                        <p:tgtEl>
                                          <p:spTgt spid="565"/>
                                        </p:tgtEl>
                                        <p:attrNameLst>
                                          <p:attrName>ppt_h</p:attrName>
                                        </p:attrNameLst>
                                      </p:cBhvr>
                                      <p:tavLst>
                                        <p:tav fmla="" tm="0">
                                          <p:val>
                                            <p:strVal val="#ppt_h"/>
                                          </p:val>
                                        </p:tav>
                                        <p:tav fmla="" tm="100000">
                                          <p:val>
                                            <p:strVal val="0"/>
                                          </p:val>
                                        </p:tav>
                                      </p:tavLst>
                                    </p:anim>
                                    <p:set>
                                      <p:cBhvr>
                                        <p:cTn dur="1" fill="hold">
                                          <p:stCondLst>
                                            <p:cond delay="1000"/>
                                          </p:stCondLst>
                                        </p:cTn>
                                        <p:tgtEl>
                                          <p:spTgt spid="565"/>
                                        </p:tgtEl>
                                        <p:attrNameLst>
                                          <p:attrName>style.visibility</p:attrName>
                                        </p:attrNameLst>
                                      </p:cBhvr>
                                      <p:to>
                                        <p:strVal val="hidden"/>
                                      </p:to>
                                    </p:set>
                                  </p:childTnLst>
                                </p:cTn>
                              </p:par>
                              <p:par>
                                <p:cTn presetClass="entr" presetSubtype="0" presetID="10" nodeType="withEffect" fill="hold">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par>
                    <p:cTn fill="hold">
                      <p:stCondLst>
                        <p:cond delay="indefinite"/>
                      </p:stCondLst>
                      <p:childTnLst>
                        <p:par>
                          <p:cTn fill="hold">
                            <p:stCondLst>
                              <p:cond delay="0"/>
                            </p:stCondLst>
                            <p:childTnLst>
                              <p:par>
                                <p:cTn presetClass="entr" presetSubtype="16" presetID="23" nodeType="clickEffect" fill="hold">
                                  <p:stCondLst>
                                    <p:cond delay="0"/>
                                  </p:stCondLst>
                                  <p:childTnLst>
                                    <p:set>
                                      <p:cBhvr>
                                        <p:cTn dur="1" fill="hold">
                                          <p:stCondLst>
                                            <p:cond delay="0"/>
                                          </p:stCondLst>
                                        </p:cTn>
                                        <p:tgtEl>
                                          <p:spTgt spid="565"/>
                                        </p:tgtEl>
                                        <p:attrNameLst>
                                          <p:attrName>style.visibility</p:attrName>
                                        </p:attrNameLst>
                                      </p:cBhvr>
                                      <p:to>
                                        <p:strVal val="visible"/>
                                      </p:to>
                                    </p:set>
                                    <p:anim valueType="num" calcmode="lin">
                                      <p:cBhvr additive="base">
                                        <p:cTn dur="1000"/>
                                        <p:tgtEl>
                                          <p:spTgt spid="565"/>
                                        </p:tgtEl>
                                        <p:attrNameLst>
                                          <p:attrName>ppt_w</p:attrName>
                                        </p:attrNameLst>
                                      </p:cBhvr>
                                      <p:tavLst>
                                        <p:tav fmla="" tm="0">
                                          <p:val>
                                            <p:strVal val="0"/>
                                          </p:val>
                                        </p:tav>
                                        <p:tav fmla="" tm="100000">
                                          <p:val>
                                            <p:strVal val="#ppt_w"/>
                                          </p:val>
                                        </p:tav>
                                      </p:tavLst>
                                    </p:anim>
                                    <p:anim valueType="num" calcmode="lin">
                                      <p:cBhvr additive="base">
                                        <p:cTn dur="1000"/>
                                        <p:tgtEl>
                                          <p:spTgt spid="565"/>
                                        </p:tgtEl>
                                        <p:attrNameLst>
                                          <p:attrName>ppt_h</p:attrName>
                                        </p:attrNameLst>
                                      </p:cBhvr>
                                      <p:tavLst>
                                        <p:tav fmla="" tm="0">
                                          <p:val>
                                            <p:strVal val="0"/>
                                          </p:val>
                                        </p:tav>
                                        <p:tav fmla="" tm="100000">
                                          <p:val>
                                            <p:strVal val="#ppt_h"/>
                                          </p:val>
                                        </p:tav>
                                      </p:tavLst>
                                    </p:anim>
                                  </p:childTnLst>
                                </p:cTn>
                              </p:par>
                              <p:par>
                                <p:cTn presetClass="entr" presetSubtype="0" presetID="10" nodeType="withEffect" fill="hold">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73" id="573"/>
        <p:cNvGrpSpPr/>
        <p:nvPr/>
      </p:nvGrpSpPr>
      <p:grpSpPr>
        <a:xfrm>
          <a:off y="0" x="0"/>
          <a:ext cy="0" cx="0"/>
          <a:chOff y="0" x="0"/>
          <a:chExt cy="0" cx="0"/>
        </a:xfrm>
      </p:grpSpPr>
      <p:sp>
        <p:nvSpPr>
          <p:cNvPr name="Shape 574" id="574"/>
          <p:cNvSpPr txBox="1"/>
          <p:nvPr>
            <p:ph type="title"/>
          </p:nvPr>
        </p:nvSpPr>
        <p:spPr>
          <a:xfrm>
            <a:off y="274637" x="457200"/>
            <a:ext cy="1143000" cx="8229600"/>
          </a:xfrm>
          <a:prstGeom prst="rect">
            <a:avLst/>
          </a:prstGeom>
        </p:spPr>
        <p:txBody>
          <a:bodyPr bIns="91425" tIns="91425" lIns="91425" anchor="b" anchorCtr="0" rIns="91425">
            <a:spAutoFit/>
          </a:bodyPr>
          <a:lstStyle/>
          <a:p>
            <a:pPr>
              <a:buNone/>
            </a:pPr>
            <a:r>
              <a:rPr lang="en"/>
              <a:t>The four </a:t>
            </a:r>
            <a:r>
              <a:rPr lang="en" i="1"/>
              <a:t>fatal </a:t>
            </a:r>
            <a:r>
              <a:rPr lang="en"/>
              <a:t>sins</a:t>
            </a:r>
          </a:p>
        </p:txBody>
      </p:sp>
      <p:grpSp>
        <p:nvGrpSpPr>
          <p:cNvPr name="Shape 575" id="575"/>
          <p:cNvGrpSpPr/>
          <p:nvPr/>
        </p:nvGrpSpPr>
        <p:grpSpPr>
          <a:xfrm>
            <a:off y="1333125" x="313849"/>
            <a:ext cy="3916775" cx="8470800"/>
            <a:chOff y="1333125" x="313849"/>
            <a:chExt cy="3916775" cx="8470800"/>
          </a:xfrm>
        </p:grpSpPr>
        <p:sp>
          <p:nvSpPr>
            <p:cNvPr name="Shape 576" id="576"/>
            <p:cNvSpPr/>
            <p:nvPr/>
          </p:nvSpPr>
          <p:spPr>
            <a:xfrm>
              <a:off y="1992800" x="1524221"/>
              <a:ext cy="3257100" cx="6091499"/>
            </a:xfrm>
            <a:prstGeom prst="foldedCorner">
              <a:avLst>
                <a:gd name="adj" fmla="val 16667"/>
              </a:avLst>
            </a:prstGeom>
            <a:solidFill>
              <a:srgbClr val="F3F3F3"/>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rtl="0" lvl="0">
                <a:buClr>
                  <a:srgbClr val="000000"/>
                </a:buClr>
                <a:buSzPct val="45833"/>
                <a:buFont typeface="Arial"/>
                <a:buNone/>
              </a:pPr>
              <a:r>
                <a:rPr lang="en" sz="2400"/>
                <a:t>It is our pleasure to inform you that your paper titled "</a:t>
              </a:r>
              <a:r>
                <a:rPr lang="en" i="1" sz="2400">
                  <a:solidFill>
                    <a:schemeClr val="accent4"/>
                  </a:solidFill>
                </a:rPr>
                <a:t>Envy of PLDI authors</a:t>
              </a:r>
              <a:r>
                <a:rPr lang="en" sz="2400"/>
                <a:t>" was accepted to PLDI ...</a:t>
              </a:r>
            </a:p>
            <a:p>
              <a:r>
                <a:t/>
              </a:r>
            </a:p>
          </p:txBody>
        </p:sp>
        <p:sp>
          <p:nvSpPr>
            <p:cNvPr name="Shape 577" id="577"/>
            <p:cNvSpPr txBox="1"/>
            <p:nvPr/>
          </p:nvSpPr>
          <p:spPr>
            <a:xfrm>
              <a:off y="1333125" x="313849"/>
              <a:ext cy="1058400" cx="8470800"/>
            </a:xfrm>
            <a:prstGeom prst="rect">
              <a:avLst/>
            </a:prstGeom>
            <a:noFill/>
          </p:spPr>
          <p:txBody>
            <a:bodyPr bIns="91425" tIns="91425" lIns="91425" anchor="t" anchorCtr="0" rIns="91425">
              <a:spAutoFit/>
            </a:bodyPr>
            <a:lstStyle/>
            <a:p>
              <a:pPr rtl="0" lvl="0">
                <a:buClr>
                  <a:srgbClr val="000000"/>
                </a:buClr>
                <a:buSzPct val="50000"/>
                <a:buFont typeface="Arial"/>
                <a:buNone/>
              </a:pPr>
              <a:r>
                <a:rPr lang="en" sz="2200"/>
                <a:t>The deadly sins do not stand in the way of a PLDI acceptance:</a:t>
              </a:r>
            </a:p>
          </p:txBody>
        </p:sp>
      </p:grpSp>
      <p:sp>
        <p:nvSpPr>
          <p:cNvPr name="Shape 578" id="578"/>
          <p:cNvSpPr txBox="1"/>
          <p:nvPr/>
        </p:nvSpPr>
        <p:spPr>
          <a:xfrm>
            <a:off y="5447925" x="522250"/>
            <a:ext cy="1058400" cx="8053800"/>
          </a:xfrm>
          <a:prstGeom prst="rect">
            <a:avLst/>
          </a:prstGeom>
          <a:noFill/>
        </p:spPr>
        <p:txBody>
          <a:bodyPr bIns="91425" tIns="91425" lIns="91425" anchor="t" anchorCtr="0" rIns="91425">
            <a:spAutoFit/>
          </a:bodyPr>
          <a:lstStyle/>
          <a:p>
            <a:pPr rtl="0" lvl="0">
              <a:buClr>
                <a:srgbClr val="000000"/>
              </a:buClr>
              <a:buSzPct val="45833"/>
              <a:buFont typeface="Arial"/>
              <a:buNone/>
            </a:pPr>
            <a:r>
              <a:rPr lang="en" sz="2400">
                <a:solidFill>
                  <a:srgbClr val="FF0000"/>
                </a:solidFill>
              </a:rPr>
              <a:t>But the four fatal sins might!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childTnLst>
                          </p:cTn>
                        </p:par>
                      </p:childTnLst>
                    </p:cTn>
                  </p:par>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