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302" r:id="rId7"/>
    <p:sldId id="307" r:id="rId8"/>
    <p:sldId id="261" r:id="rId9"/>
    <p:sldId id="303" r:id="rId10"/>
    <p:sldId id="304" r:id="rId11"/>
    <p:sldId id="305" r:id="rId12"/>
    <p:sldId id="262" r:id="rId13"/>
    <p:sldId id="295" r:id="rId14"/>
    <p:sldId id="296" r:id="rId15"/>
    <p:sldId id="297" r:id="rId16"/>
    <p:sldId id="265" r:id="rId17"/>
    <p:sldId id="266" r:id="rId18"/>
    <p:sldId id="298" r:id="rId19"/>
    <p:sldId id="267" r:id="rId20"/>
    <p:sldId id="299" r:id="rId21"/>
    <p:sldId id="268" r:id="rId22"/>
    <p:sldId id="300" r:id="rId23"/>
    <p:sldId id="269" r:id="rId24"/>
    <p:sldId id="301" r:id="rId25"/>
    <p:sldId id="270" r:id="rId26"/>
    <p:sldId id="271" r:id="rId27"/>
    <p:sldId id="272" r:id="rId28"/>
    <p:sldId id="273" r:id="rId29"/>
    <p:sldId id="274" r:id="rId30"/>
    <p:sldId id="275" r:id="rId31"/>
    <p:sldId id="306" r:id="rId32"/>
    <p:sldId id="276" r:id="rId33"/>
    <p:sldId id="277" r:id="rId34"/>
    <p:sldId id="278" r:id="rId35"/>
    <p:sldId id="279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30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0368" autoAdjust="0"/>
  </p:normalViewPr>
  <p:slideViewPr>
    <p:cSldViewPr>
      <p:cViewPr varScale="1">
        <p:scale>
          <a:sx n="115" d="100"/>
          <a:sy n="115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Zhu" userId="301dcbd8-cdcf-473a-9733-83b736cf3d42" providerId="ADAL" clId="{4B8FEDD0-93AB-E246-8BD6-8F85EB2514CE}"/>
    <pc:docChg chg="custSel modSld">
      <pc:chgData name="Kenny Zhu" userId="301dcbd8-cdcf-473a-9733-83b736cf3d42" providerId="ADAL" clId="{4B8FEDD0-93AB-E246-8BD6-8F85EB2514CE}" dt="2020-02-25T02:50:12.698" v="652"/>
      <pc:docMkLst>
        <pc:docMk/>
      </pc:docMkLst>
      <pc:sldChg chg="addSp modSp modTransition modAnim">
        <pc:chgData name="Kenny Zhu" userId="301dcbd8-cdcf-473a-9733-83b736cf3d42" providerId="ADAL" clId="{4B8FEDD0-93AB-E246-8BD6-8F85EB2514CE}" dt="2020-02-21T05:54:23.094" v="0"/>
        <pc:sldMkLst>
          <pc:docMk/>
          <pc:sldMk cId="0" sldId="256"/>
        </pc:sldMkLst>
        <pc:picChg chg="add mod">
          <ac:chgData name="Kenny Zhu" userId="301dcbd8-cdcf-473a-9733-83b736cf3d42" providerId="ADAL" clId="{4B8FEDD0-93AB-E246-8BD6-8F85EB2514CE}" dt="2020-02-21T05:54:23.094" v="0"/>
          <ac:picMkLst>
            <pc:docMk/>
            <pc:sldMk cId="0" sldId="256"/>
            <ac:picMk id="4" creationId="{993738AE-F9B5-434B-B7C3-F25546694778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4:39:18.343" v="227"/>
        <pc:sldMkLst>
          <pc:docMk/>
          <pc:sldMk cId="0" sldId="257"/>
        </pc:sldMkLst>
        <pc:picChg chg="add del mod">
          <ac:chgData name="Kenny Zhu" userId="301dcbd8-cdcf-473a-9733-83b736cf3d42" providerId="ADAL" clId="{4B8FEDD0-93AB-E246-8BD6-8F85EB2514CE}" dt="2020-02-22T14:39:18.343" v="227"/>
          <ac:picMkLst>
            <pc:docMk/>
            <pc:sldMk cId="0" sldId="257"/>
            <ac:picMk id="3" creationId="{93862EF9-9948-C64B-9585-C5959D213980}"/>
          </ac:picMkLst>
        </pc:picChg>
        <pc:picChg chg="add mod">
          <ac:chgData name="Kenny Zhu" userId="301dcbd8-cdcf-473a-9733-83b736cf3d42" providerId="ADAL" clId="{4B8FEDD0-93AB-E246-8BD6-8F85EB2514CE}" dt="2020-02-22T14:39:18.343" v="227"/>
          <ac:picMkLst>
            <pc:docMk/>
            <pc:sldMk cId="0" sldId="257"/>
            <ac:picMk id="4" creationId="{BCDBFC35-4AC9-8948-B25A-D41A7FF13A50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4:53:33.237" v="234"/>
        <pc:sldMkLst>
          <pc:docMk/>
          <pc:sldMk cId="0" sldId="258"/>
        </pc:sldMkLst>
        <pc:spChg chg="mod">
          <ac:chgData name="Kenny Zhu" userId="301dcbd8-cdcf-473a-9733-83b736cf3d42" providerId="ADAL" clId="{4B8FEDD0-93AB-E246-8BD6-8F85EB2514CE}" dt="2020-02-22T14:41:13.090" v="233" actId="20577"/>
          <ac:spMkLst>
            <pc:docMk/>
            <pc:sldMk cId="0" sldId="258"/>
            <ac:spMk id="273411" creationId="{00000000-0000-0000-0000-000000000000}"/>
          </ac:spMkLst>
        </pc:spChg>
        <pc:picChg chg="add del mod">
          <ac:chgData name="Kenny Zhu" userId="301dcbd8-cdcf-473a-9733-83b736cf3d42" providerId="ADAL" clId="{4B8FEDD0-93AB-E246-8BD6-8F85EB2514CE}" dt="2020-02-22T14:53:33.237" v="234"/>
          <ac:picMkLst>
            <pc:docMk/>
            <pc:sldMk cId="0" sldId="258"/>
            <ac:picMk id="2" creationId="{8AA5AAE0-E668-B24E-9C71-A172E5CD2FCF}"/>
          </ac:picMkLst>
        </pc:picChg>
        <pc:picChg chg="add mod">
          <ac:chgData name="Kenny Zhu" userId="301dcbd8-cdcf-473a-9733-83b736cf3d42" providerId="ADAL" clId="{4B8FEDD0-93AB-E246-8BD6-8F85EB2514CE}" dt="2020-02-22T14:53:33.237" v="234"/>
          <ac:picMkLst>
            <pc:docMk/>
            <pc:sldMk cId="0" sldId="258"/>
            <ac:picMk id="3" creationId="{4986716C-4DA0-F54B-A494-B29D6DF500F3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5T02:50:12.698" v="652"/>
        <pc:sldMkLst>
          <pc:docMk/>
          <pc:sldMk cId="0" sldId="259"/>
        </pc:sldMkLst>
        <pc:spChg chg="mod">
          <ac:chgData name="Kenny Zhu" userId="301dcbd8-cdcf-473a-9733-83b736cf3d42" providerId="ADAL" clId="{4B8FEDD0-93AB-E246-8BD6-8F85EB2514CE}" dt="2020-02-25T02:48:03.702" v="651" actId="20577"/>
          <ac:spMkLst>
            <pc:docMk/>
            <pc:sldMk cId="0" sldId="259"/>
            <ac:spMk id="3" creationId="{00000000-0000-0000-0000-000000000000}"/>
          </ac:spMkLst>
        </pc:spChg>
        <pc:picChg chg="add del mod">
          <ac:chgData name="Kenny Zhu" userId="301dcbd8-cdcf-473a-9733-83b736cf3d42" providerId="ADAL" clId="{4B8FEDD0-93AB-E246-8BD6-8F85EB2514CE}" dt="2020-02-23T09:39:34.810" v="529"/>
          <ac:picMkLst>
            <pc:docMk/>
            <pc:sldMk cId="0" sldId="259"/>
            <ac:picMk id="7" creationId="{1041F2F9-2C2F-F44F-BA82-FAB6430D68C0}"/>
          </ac:picMkLst>
        </pc:picChg>
        <pc:picChg chg="add mod">
          <ac:chgData name="Kenny Zhu" userId="301dcbd8-cdcf-473a-9733-83b736cf3d42" providerId="ADAL" clId="{4B8FEDD0-93AB-E246-8BD6-8F85EB2514CE}" dt="2020-02-25T02:50:12.698" v="652"/>
          <ac:picMkLst>
            <pc:docMk/>
            <pc:sldMk cId="0" sldId="259"/>
            <ac:picMk id="7" creationId="{2D2EDBF5-B4AB-554E-AE4F-49AD62223C5C}"/>
          </ac:picMkLst>
        </pc:picChg>
        <pc:picChg chg="add del mod">
          <ac:chgData name="Kenny Zhu" userId="301dcbd8-cdcf-473a-9733-83b736cf3d42" providerId="ADAL" clId="{4B8FEDD0-93AB-E246-8BD6-8F85EB2514CE}" dt="2020-02-25T02:50:12.698" v="652"/>
          <ac:picMkLst>
            <pc:docMk/>
            <pc:sldMk cId="0" sldId="259"/>
            <ac:picMk id="8" creationId="{18535EB7-6D67-084B-95CA-2E00C6D66D81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5T02:38:08.115" v="625"/>
        <pc:sldMkLst>
          <pc:docMk/>
          <pc:sldMk cId="0" sldId="260"/>
        </pc:sldMkLst>
        <pc:spChg chg="mod">
          <ac:chgData name="Kenny Zhu" userId="301dcbd8-cdcf-473a-9733-83b736cf3d42" providerId="ADAL" clId="{4B8FEDD0-93AB-E246-8BD6-8F85EB2514CE}" dt="2020-02-25T02:30:29.870" v="617" actId="20577"/>
          <ac:spMkLst>
            <pc:docMk/>
            <pc:sldMk cId="0" sldId="260"/>
            <ac:spMk id="3" creationId="{00000000-0000-0000-0000-000000000000}"/>
          </ac:spMkLst>
        </pc:spChg>
        <pc:picChg chg="add del mod">
          <ac:chgData name="Kenny Zhu" userId="301dcbd8-cdcf-473a-9733-83b736cf3d42" providerId="ADAL" clId="{4B8FEDD0-93AB-E246-8BD6-8F85EB2514CE}" dt="2020-02-25T02:38:08.115" v="625"/>
          <ac:picMkLst>
            <pc:docMk/>
            <pc:sldMk cId="0" sldId="260"/>
            <ac:picMk id="4" creationId="{4DD40C13-3C33-F44D-8932-75E2FA62C165}"/>
          </ac:picMkLst>
        </pc:picChg>
        <pc:picChg chg="add mod">
          <ac:chgData name="Kenny Zhu" userId="301dcbd8-cdcf-473a-9733-83b736cf3d42" providerId="ADAL" clId="{4B8FEDD0-93AB-E246-8BD6-8F85EB2514CE}" dt="2020-02-25T02:38:08.115" v="625"/>
          <ac:picMkLst>
            <pc:docMk/>
            <pc:sldMk cId="0" sldId="260"/>
            <ac:picMk id="5" creationId="{340FBBCD-6CA7-9A4C-8988-8472F3E8B398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4:58:54.496" v="235"/>
        <pc:sldMkLst>
          <pc:docMk/>
          <pc:sldMk cId="0" sldId="261"/>
        </pc:sldMkLst>
        <pc:picChg chg="add del mod">
          <ac:chgData name="Kenny Zhu" userId="301dcbd8-cdcf-473a-9733-83b736cf3d42" providerId="ADAL" clId="{4B8FEDD0-93AB-E246-8BD6-8F85EB2514CE}" dt="2020-02-22T14:58:54.496" v="235"/>
          <ac:picMkLst>
            <pc:docMk/>
            <pc:sldMk cId="0" sldId="261"/>
            <ac:picMk id="5" creationId="{768BFE18-6663-0445-A128-33833FDEC2CA}"/>
          </ac:picMkLst>
        </pc:picChg>
        <pc:picChg chg="add mod">
          <ac:chgData name="Kenny Zhu" userId="301dcbd8-cdcf-473a-9733-83b736cf3d42" providerId="ADAL" clId="{4B8FEDD0-93AB-E246-8BD6-8F85EB2514CE}" dt="2020-02-22T14:58:54.496" v="235"/>
          <ac:picMkLst>
            <pc:docMk/>
            <pc:sldMk cId="0" sldId="261"/>
            <ac:picMk id="6" creationId="{618E853F-7487-CA48-B8D0-7A8DE7DFD414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18:15.036" v="236"/>
        <pc:sldMkLst>
          <pc:docMk/>
          <pc:sldMk cId="329163008" sldId="262"/>
        </pc:sldMkLst>
        <pc:picChg chg="add del mod">
          <ac:chgData name="Kenny Zhu" userId="301dcbd8-cdcf-473a-9733-83b736cf3d42" providerId="ADAL" clId="{4B8FEDD0-93AB-E246-8BD6-8F85EB2514CE}" dt="2020-02-22T15:18:15.036" v="236"/>
          <ac:picMkLst>
            <pc:docMk/>
            <pc:sldMk cId="329163008" sldId="262"/>
            <ac:picMk id="4" creationId="{27348383-77F4-D44B-8D7F-A443D5703AFE}"/>
          </ac:picMkLst>
        </pc:picChg>
        <pc:picChg chg="add mod">
          <ac:chgData name="Kenny Zhu" userId="301dcbd8-cdcf-473a-9733-83b736cf3d42" providerId="ADAL" clId="{4B8FEDD0-93AB-E246-8BD6-8F85EB2514CE}" dt="2020-02-22T15:18:15.036" v="236"/>
          <ac:picMkLst>
            <pc:docMk/>
            <pc:sldMk cId="329163008" sldId="262"/>
            <ac:picMk id="6" creationId="{34BC8946-7FC3-A84E-BF92-DEBA9087AE70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18:15.036" v="236"/>
        <pc:sldMkLst>
          <pc:docMk/>
          <pc:sldMk cId="896977682" sldId="265"/>
        </pc:sldMkLst>
        <pc:picChg chg="add del mod">
          <ac:chgData name="Kenny Zhu" userId="301dcbd8-cdcf-473a-9733-83b736cf3d42" providerId="ADAL" clId="{4B8FEDD0-93AB-E246-8BD6-8F85EB2514CE}" dt="2020-02-22T15:18:15.036" v="236"/>
          <ac:picMkLst>
            <pc:docMk/>
            <pc:sldMk cId="896977682" sldId="265"/>
            <ac:picMk id="2" creationId="{CF9A6E12-1393-3144-8001-5220AA69A08D}"/>
          </ac:picMkLst>
        </pc:picChg>
        <pc:picChg chg="add mod">
          <ac:chgData name="Kenny Zhu" userId="301dcbd8-cdcf-473a-9733-83b736cf3d42" providerId="ADAL" clId="{4B8FEDD0-93AB-E246-8BD6-8F85EB2514CE}" dt="2020-02-22T15:18:15.036" v="236"/>
          <ac:picMkLst>
            <pc:docMk/>
            <pc:sldMk cId="896977682" sldId="265"/>
            <ac:picMk id="3" creationId="{8316C388-21C8-1D46-AB91-5FBC132815FB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18:15.036" v="236"/>
        <pc:sldMkLst>
          <pc:docMk/>
          <pc:sldMk cId="2426702215" sldId="266"/>
        </pc:sldMkLst>
        <pc:picChg chg="add del mod">
          <ac:chgData name="Kenny Zhu" userId="301dcbd8-cdcf-473a-9733-83b736cf3d42" providerId="ADAL" clId="{4B8FEDD0-93AB-E246-8BD6-8F85EB2514CE}" dt="2020-02-22T15:18:15.036" v="236"/>
          <ac:picMkLst>
            <pc:docMk/>
            <pc:sldMk cId="2426702215" sldId="266"/>
            <ac:picMk id="2" creationId="{656CC2A4-B9CC-C746-9414-F20CFE26BF03}"/>
          </ac:picMkLst>
        </pc:picChg>
        <pc:picChg chg="add mod">
          <ac:chgData name="Kenny Zhu" userId="301dcbd8-cdcf-473a-9733-83b736cf3d42" providerId="ADAL" clId="{4B8FEDD0-93AB-E246-8BD6-8F85EB2514CE}" dt="2020-02-22T15:18:15.036" v="236"/>
          <ac:picMkLst>
            <pc:docMk/>
            <pc:sldMk cId="2426702215" sldId="266"/>
            <ac:picMk id="3" creationId="{3FF245E4-86D7-2540-8B1C-F743E7230210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32:50.335" v="238"/>
        <pc:sldMkLst>
          <pc:docMk/>
          <pc:sldMk cId="97775162" sldId="267"/>
        </pc:sldMkLst>
        <pc:spChg chg="mod">
          <ac:chgData name="Kenny Zhu" userId="301dcbd8-cdcf-473a-9733-83b736cf3d42" providerId="ADAL" clId="{4B8FEDD0-93AB-E246-8BD6-8F85EB2514CE}" dt="2020-02-22T14:32:14.896" v="226" actId="20577"/>
          <ac:spMkLst>
            <pc:docMk/>
            <pc:sldMk cId="97775162" sldId="267"/>
            <ac:spMk id="9218" creationId="{00000000-0000-0000-0000-000000000000}"/>
          </ac:spMkLst>
        </pc:spChg>
        <pc:picChg chg="add del mod">
          <ac:chgData name="Kenny Zhu" userId="301dcbd8-cdcf-473a-9733-83b736cf3d42" providerId="ADAL" clId="{4B8FEDD0-93AB-E246-8BD6-8F85EB2514CE}" dt="2020-02-22T15:22:39.977" v="237"/>
          <ac:picMkLst>
            <pc:docMk/>
            <pc:sldMk cId="97775162" sldId="267"/>
            <ac:picMk id="2" creationId="{5680CFA4-E4D2-E14D-9107-CB4BB1692FA7}"/>
          </ac:picMkLst>
        </pc:picChg>
        <pc:picChg chg="add del mod">
          <ac:chgData name="Kenny Zhu" userId="301dcbd8-cdcf-473a-9733-83b736cf3d42" providerId="ADAL" clId="{4B8FEDD0-93AB-E246-8BD6-8F85EB2514CE}" dt="2020-02-22T15:32:50.335" v="238"/>
          <ac:picMkLst>
            <pc:docMk/>
            <pc:sldMk cId="97775162" sldId="267"/>
            <ac:picMk id="3" creationId="{C9612486-D8FA-7F4C-9408-769D2557EAF6}"/>
          </ac:picMkLst>
        </pc:picChg>
        <pc:picChg chg="add mod">
          <ac:chgData name="Kenny Zhu" userId="301dcbd8-cdcf-473a-9733-83b736cf3d42" providerId="ADAL" clId="{4B8FEDD0-93AB-E246-8BD6-8F85EB2514CE}" dt="2020-02-22T15:32:50.335" v="238"/>
          <ac:picMkLst>
            <pc:docMk/>
            <pc:sldMk cId="97775162" sldId="267"/>
            <ac:picMk id="4" creationId="{5D865573-DD5D-5541-8A7D-9231B5EAF9C6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6:00:31.479" v="249"/>
        <pc:sldMkLst>
          <pc:docMk/>
          <pc:sldMk cId="2390042625" sldId="268"/>
        </pc:sldMkLst>
        <pc:picChg chg="add del mod">
          <ac:chgData name="Kenny Zhu" userId="301dcbd8-cdcf-473a-9733-83b736cf3d42" providerId="ADAL" clId="{4B8FEDD0-93AB-E246-8BD6-8F85EB2514CE}" dt="2020-02-22T16:00:31.479" v="249"/>
          <ac:picMkLst>
            <pc:docMk/>
            <pc:sldMk cId="2390042625" sldId="268"/>
            <ac:picMk id="2" creationId="{9F25E67C-733B-9341-9546-8BBD5E0B708C}"/>
          </ac:picMkLst>
        </pc:picChg>
        <pc:picChg chg="add mod">
          <ac:chgData name="Kenny Zhu" userId="301dcbd8-cdcf-473a-9733-83b736cf3d42" providerId="ADAL" clId="{4B8FEDD0-93AB-E246-8BD6-8F85EB2514CE}" dt="2020-02-22T16:00:31.479" v="249"/>
          <ac:picMkLst>
            <pc:docMk/>
            <pc:sldMk cId="2390042625" sldId="268"/>
            <ac:picMk id="3" creationId="{129D632C-32BF-2449-B659-79B82E393A52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2T16:00:31.479" v="249"/>
        <pc:sldMkLst>
          <pc:docMk/>
          <pc:sldMk cId="2139872063" sldId="269"/>
        </pc:sldMkLst>
        <pc:picChg chg="add mod">
          <ac:chgData name="Kenny Zhu" userId="301dcbd8-cdcf-473a-9733-83b736cf3d42" providerId="ADAL" clId="{4B8FEDD0-93AB-E246-8BD6-8F85EB2514CE}" dt="2020-02-22T16:00:31.479" v="249"/>
          <ac:picMkLst>
            <pc:docMk/>
            <pc:sldMk cId="2139872063" sldId="269"/>
            <ac:picMk id="2" creationId="{2F29F18C-AD9C-034C-B7A7-EF13D0FAA3AC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0:44:37.202" v="250"/>
        <pc:sldMkLst>
          <pc:docMk/>
          <pc:sldMk cId="1824186413" sldId="270"/>
        </pc:sldMkLst>
        <pc:picChg chg="add mod">
          <ac:chgData name="Kenny Zhu" userId="301dcbd8-cdcf-473a-9733-83b736cf3d42" providerId="ADAL" clId="{4B8FEDD0-93AB-E246-8BD6-8F85EB2514CE}" dt="2020-02-23T00:44:37.202" v="250"/>
          <ac:picMkLst>
            <pc:docMk/>
            <pc:sldMk cId="1824186413" sldId="270"/>
            <ac:picMk id="2" creationId="{9113CD6E-377E-2443-A224-8199E833629F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0:44:37.202" v="250"/>
        <pc:sldMkLst>
          <pc:docMk/>
          <pc:sldMk cId="166952742" sldId="271"/>
        </pc:sldMkLst>
        <pc:picChg chg="add mod">
          <ac:chgData name="Kenny Zhu" userId="301dcbd8-cdcf-473a-9733-83b736cf3d42" providerId="ADAL" clId="{4B8FEDD0-93AB-E246-8BD6-8F85EB2514CE}" dt="2020-02-23T00:44:37.202" v="250"/>
          <ac:picMkLst>
            <pc:docMk/>
            <pc:sldMk cId="166952742" sldId="271"/>
            <ac:picMk id="2" creationId="{A8DB8B37-3400-094D-B1EF-DCB14D8F7DF1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0:44:37.202" v="250"/>
        <pc:sldMkLst>
          <pc:docMk/>
          <pc:sldMk cId="422331817" sldId="272"/>
        </pc:sldMkLst>
        <pc:picChg chg="add mod">
          <ac:chgData name="Kenny Zhu" userId="301dcbd8-cdcf-473a-9733-83b736cf3d42" providerId="ADAL" clId="{4B8FEDD0-93AB-E246-8BD6-8F85EB2514CE}" dt="2020-02-23T00:44:37.202" v="250"/>
          <ac:picMkLst>
            <pc:docMk/>
            <pc:sldMk cId="422331817" sldId="272"/>
            <ac:picMk id="2" creationId="{8009C08E-C733-3442-85CA-92F8AB8809F9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0:44:37.202" v="250"/>
        <pc:sldMkLst>
          <pc:docMk/>
          <pc:sldMk cId="4041649924" sldId="273"/>
        </pc:sldMkLst>
        <pc:picChg chg="add mod">
          <ac:chgData name="Kenny Zhu" userId="301dcbd8-cdcf-473a-9733-83b736cf3d42" providerId="ADAL" clId="{4B8FEDD0-93AB-E246-8BD6-8F85EB2514CE}" dt="2020-02-23T00:44:37.202" v="250"/>
          <ac:picMkLst>
            <pc:docMk/>
            <pc:sldMk cId="4041649924" sldId="273"/>
            <ac:picMk id="2" creationId="{93A286BB-6B34-A646-977C-D5FAB06D123A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0:44:37.202" v="250"/>
        <pc:sldMkLst>
          <pc:docMk/>
          <pc:sldMk cId="3278522220" sldId="274"/>
        </pc:sldMkLst>
        <pc:picChg chg="add mod">
          <ac:chgData name="Kenny Zhu" userId="301dcbd8-cdcf-473a-9733-83b736cf3d42" providerId="ADAL" clId="{4B8FEDD0-93AB-E246-8BD6-8F85EB2514CE}" dt="2020-02-23T00:44:37.202" v="250"/>
          <ac:picMkLst>
            <pc:docMk/>
            <pc:sldMk cId="3278522220" sldId="274"/>
            <ac:picMk id="2" creationId="{11BF4253-DB61-FA4B-AB19-F0283B61AA07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0:44:37.202" v="250"/>
        <pc:sldMkLst>
          <pc:docMk/>
          <pc:sldMk cId="2281507404" sldId="275"/>
        </pc:sldMkLst>
        <pc:picChg chg="add mod">
          <ac:chgData name="Kenny Zhu" userId="301dcbd8-cdcf-473a-9733-83b736cf3d42" providerId="ADAL" clId="{4B8FEDD0-93AB-E246-8BD6-8F85EB2514CE}" dt="2020-02-23T00:44:37.202" v="250"/>
          <ac:picMkLst>
            <pc:docMk/>
            <pc:sldMk cId="2281507404" sldId="275"/>
            <ac:picMk id="2" creationId="{28BFD419-396F-6C43-81CB-AD37BA2799A6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12:16.117" v="251"/>
        <pc:sldMkLst>
          <pc:docMk/>
          <pc:sldMk cId="850055930" sldId="276"/>
        </pc:sldMkLst>
        <pc:picChg chg="add mod">
          <ac:chgData name="Kenny Zhu" userId="301dcbd8-cdcf-473a-9733-83b736cf3d42" providerId="ADAL" clId="{4B8FEDD0-93AB-E246-8BD6-8F85EB2514CE}" dt="2020-02-23T02:12:16.117" v="251"/>
          <ac:picMkLst>
            <pc:docMk/>
            <pc:sldMk cId="850055930" sldId="276"/>
            <ac:picMk id="2" creationId="{09764B8C-90EA-B541-8DFA-7A2E1C674FC7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12:16.117" v="251"/>
        <pc:sldMkLst>
          <pc:docMk/>
          <pc:sldMk cId="1128667398" sldId="277"/>
        </pc:sldMkLst>
        <pc:picChg chg="add mod">
          <ac:chgData name="Kenny Zhu" userId="301dcbd8-cdcf-473a-9733-83b736cf3d42" providerId="ADAL" clId="{4B8FEDD0-93AB-E246-8BD6-8F85EB2514CE}" dt="2020-02-23T02:12:16.117" v="251"/>
          <ac:picMkLst>
            <pc:docMk/>
            <pc:sldMk cId="1128667398" sldId="277"/>
            <ac:picMk id="2" creationId="{074383FD-38E6-6B45-9466-063A407CCAE9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12:16.117" v="251"/>
        <pc:sldMkLst>
          <pc:docMk/>
          <pc:sldMk cId="4241146685" sldId="278"/>
        </pc:sldMkLst>
        <pc:picChg chg="add mod">
          <ac:chgData name="Kenny Zhu" userId="301dcbd8-cdcf-473a-9733-83b736cf3d42" providerId="ADAL" clId="{4B8FEDD0-93AB-E246-8BD6-8F85EB2514CE}" dt="2020-02-23T02:12:16.117" v="251"/>
          <ac:picMkLst>
            <pc:docMk/>
            <pc:sldMk cId="4241146685" sldId="278"/>
            <ac:picMk id="2" creationId="{D20CD6C0-BBAB-B74B-A16E-FBD8EB037499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12:16.117" v="251"/>
        <pc:sldMkLst>
          <pc:docMk/>
          <pc:sldMk cId="25398410" sldId="279"/>
        </pc:sldMkLst>
        <pc:picChg chg="add mod">
          <ac:chgData name="Kenny Zhu" userId="301dcbd8-cdcf-473a-9733-83b736cf3d42" providerId="ADAL" clId="{4B8FEDD0-93AB-E246-8BD6-8F85EB2514CE}" dt="2020-02-23T02:12:16.117" v="251"/>
          <ac:picMkLst>
            <pc:docMk/>
            <pc:sldMk cId="25398410" sldId="279"/>
            <ac:picMk id="2" creationId="{618ED4A2-3854-B64E-BBCD-8E5FEE40594C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23:19.351" v="337"/>
        <pc:sldMkLst>
          <pc:docMk/>
          <pc:sldMk cId="3306684712" sldId="280"/>
        </pc:sldMkLst>
        <pc:picChg chg="add mod">
          <ac:chgData name="Kenny Zhu" userId="301dcbd8-cdcf-473a-9733-83b736cf3d42" providerId="ADAL" clId="{4B8FEDD0-93AB-E246-8BD6-8F85EB2514CE}" dt="2020-02-23T02:23:19.351" v="337"/>
          <ac:picMkLst>
            <pc:docMk/>
            <pc:sldMk cId="3306684712" sldId="280"/>
            <ac:picMk id="2" creationId="{9CC889E4-B0A3-3A40-B1FD-B43EB4C5C71A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3T02:53:35.028" v="387"/>
        <pc:sldMkLst>
          <pc:docMk/>
          <pc:sldMk cId="2380100717" sldId="281"/>
        </pc:sldMkLst>
        <pc:picChg chg="add del mod">
          <ac:chgData name="Kenny Zhu" userId="301dcbd8-cdcf-473a-9733-83b736cf3d42" providerId="ADAL" clId="{4B8FEDD0-93AB-E246-8BD6-8F85EB2514CE}" dt="2020-02-23T02:53:35.028" v="387"/>
          <ac:picMkLst>
            <pc:docMk/>
            <pc:sldMk cId="2380100717" sldId="281"/>
            <ac:picMk id="2" creationId="{289229DF-4EA7-A94A-9751-89AD427D2E53}"/>
          </ac:picMkLst>
        </pc:picChg>
        <pc:picChg chg="add mod">
          <ac:chgData name="Kenny Zhu" userId="301dcbd8-cdcf-473a-9733-83b736cf3d42" providerId="ADAL" clId="{4B8FEDD0-93AB-E246-8BD6-8F85EB2514CE}" dt="2020-02-23T02:53:35.028" v="387"/>
          <ac:picMkLst>
            <pc:docMk/>
            <pc:sldMk cId="2380100717" sldId="281"/>
            <ac:picMk id="3" creationId="{A8E4459D-A854-8A45-8194-C329CD37CC9E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3T02:53:35.028" v="387"/>
        <pc:sldMkLst>
          <pc:docMk/>
          <pc:sldMk cId="1305150187" sldId="282"/>
        </pc:sldMkLst>
        <pc:picChg chg="add del mod">
          <ac:chgData name="Kenny Zhu" userId="301dcbd8-cdcf-473a-9733-83b736cf3d42" providerId="ADAL" clId="{4B8FEDD0-93AB-E246-8BD6-8F85EB2514CE}" dt="2020-02-23T02:53:35.028" v="387"/>
          <ac:picMkLst>
            <pc:docMk/>
            <pc:sldMk cId="1305150187" sldId="282"/>
            <ac:picMk id="2" creationId="{154DE351-6436-B748-B344-A9EA1638E2AA}"/>
          </ac:picMkLst>
        </pc:picChg>
        <pc:picChg chg="add mod">
          <ac:chgData name="Kenny Zhu" userId="301dcbd8-cdcf-473a-9733-83b736cf3d42" providerId="ADAL" clId="{4B8FEDD0-93AB-E246-8BD6-8F85EB2514CE}" dt="2020-02-23T02:53:35.028" v="387"/>
          <ac:picMkLst>
            <pc:docMk/>
            <pc:sldMk cId="1305150187" sldId="282"/>
            <ac:picMk id="3" creationId="{30E11569-058E-F04F-A71E-C4E7AD79DCEF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3T02:53:35.028" v="387"/>
        <pc:sldMkLst>
          <pc:docMk/>
          <pc:sldMk cId="3589555656" sldId="283"/>
        </pc:sldMkLst>
        <pc:picChg chg="add del mod">
          <ac:chgData name="Kenny Zhu" userId="301dcbd8-cdcf-473a-9733-83b736cf3d42" providerId="ADAL" clId="{4B8FEDD0-93AB-E246-8BD6-8F85EB2514CE}" dt="2020-02-23T02:53:35.028" v="387"/>
          <ac:picMkLst>
            <pc:docMk/>
            <pc:sldMk cId="3589555656" sldId="283"/>
            <ac:picMk id="2" creationId="{47D4C914-9591-4949-ACA5-8A78D32A39CE}"/>
          </ac:picMkLst>
        </pc:picChg>
        <pc:picChg chg="add mod">
          <ac:chgData name="Kenny Zhu" userId="301dcbd8-cdcf-473a-9733-83b736cf3d42" providerId="ADAL" clId="{4B8FEDD0-93AB-E246-8BD6-8F85EB2514CE}" dt="2020-02-23T02:53:35.028" v="387"/>
          <ac:picMkLst>
            <pc:docMk/>
            <pc:sldMk cId="3589555656" sldId="283"/>
            <ac:picMk id="3" creationId="{224D0078-D854-474F-9925-F353A9658348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53:35.028" v="387"/>
        <pc:sldMkLst>
          <pc:docMk/>
          <pc:sldMk cId="1358308717" sldId="284"/>
        </pc:sldMkLst>
        <pc:picChg chg="add mod">
          <ac:chgData name="Kenny Zhu" userId="301dcbd8-cdcf-473a-9733-83b736cf3d42" providerId="ADAL" clId="{4B8FEDD0-93AB-E246-8BD6-8F85EB2514CE}" dt="2020-02-23T02:53:35.028" v="387"/>
          <ac:picMkLst>
            <pc:docMk/>
            <pc:sldMk cId="1358308717" sldId="284"/>
            <ac:picMk id="2" creationId="{10A2070C-39D2-1D43-BC8E-AC2CA62A2188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53:35.028" v="387"/>
        <pc:sldMkLst>
          <pc:docMk/>
          <pc:sldMk cId="544874946" sldId="285"/>
        </pc:sldMkLst>
        <pc:picChg chg="add mod">
          <ac:chgData name="Kenny Zhu" userId="301dcbd8-cdcf-473a-9733-83b736cf3d42" providerId="ADAL" clId="{4B8FEDD0-93AB-E246-8BD6-8F85EB2514CE}" dt="2020-02-23T02:53:35.028" v="387"/>
          <ac:picMkLst>
            <pc:docMk/>
            <pc:sldMk cId="544874946" sldId="285"/>
            <ac:picMk id="2" creationId="{1BA892A5-B44D-974C-9AEF-D85E7F277770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53:35.028" v="387"/>
        <pc:sldMkLst>
          <pc:docMk/>
          <pc:sldMk cId="3162405293" sldId="286"/>
        </pc:sldMkLst>
        <pc:picChg chg="add mod">
          <ac:chgData name="Kenny Zhu" userId="301dcbd8-cdcf-473a-9733-83b736cf3d42" providerId="ADAL" clId="{4B8FEDD0-93AB-E246-8BD6-8F85EB2514CE}" dt="2020-02-23T02:53:35.028" v="387"/>
          <ac:picMkLst>
            <pc:docMk/>
            <pc:sldMk cId="3162405293" sldId="286"/>
            <ac:picMk id="2" creationId="{67A79933-361B-C749-8537-89F5BEE13455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3T03:05:26.896" v="389"/>
        <pc:sldMkLst>
          <pc:docMk/>
          <pc:sldMk cId="1514691459" sldId="287"/>
        </pc:sldMkLst>
        <pc:spChg chg="mod">
          <ac:chgData name="Kenny Zhu" userId="301dcbd8-cdcf-473a-9733-83b736cf3d42" providerId="ADAL" clId="{4B8FEDD0-93AB-E246-8BD6-8F85EB2514CE}" dt="2020-02-23T02:13:16.329" v="335" actId="20577"/>
          <ac:spMkLst>
            <pc:docMk/>
            <pc:sldMk cId="1514691459" sldId="287"/>
            <ac:spMk id="83971" creationId="{00000000-0000-0000-0000-000000000000}"/>
          </ac:spMkLst>
        </pc:spChg>
        <pc:picChg chg="add del mod">
          <ac:chgData name="Kenny Zhu" userId="301dcbd8-cdcf-473a-9733-83b736cf3d42" providerId="ADAL" clId="{4B8FEDD0-93AB-E246-8BD6-8F85EB2514CE}" dt="2020-02-23T02:58:49.930" v="388"/>
          <ac:picMkLst>
            <pc:docMk/>
            <pc:sldMk cId="1514691459" sldId="287"/>
            <ac:picMk id="2" creationId="{02357542-F0B8-2F46-AD6A-D9E41E272DD4}"/>
          </ac:picMkLst>
        </pc:picChg>
        <pc:picChg chg="add del mod">
          <ac:chgData name="Kenny Zhu" userId="301dcbd8-cdcf-473a-9733-83b736cf3d42" providerId="ADAL" clId="{4B8FEDD0-93AB-E246-8BD6-8F85EB2514CE}" dt="2020-02-23T03:05:26.896" v="389"/>
          <ac:picMkLst>
            <pc:docMk/>
            <pc:sldMk cId="1514691459" sldId="287"/>
            <ac:picMk id="3" creationId="{5481E723-D21B-C048-B766-C4DC03470ED9}"/>
          </ac:picMkLst>
        </pc:picChg>
        <pc:picChg chg="add mod">
          <ac:chgData name="Kenny Zhu" userId="301dcbd8-cdcf-473a-9733-83b736cf3d42" providerId="ADAL" clId="{4B8FEDD0-93AB-E246-8BD6-8F85EB2514CE}" dt="2020-02-23T03:05:26.896" v="389"/>
          <ac:picMkLst>
            <pc:docMk/>
            <pc:sldMk cId="1514691459" sldId="287"/>
            <ac:picMk id="4" creationId="{363ACB92-790B-8843-87CD-418009A90104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3T03:14:15.974" v="390"/>
        <pc:sldMkLst>
          <pc:docMk/>
          <pc:sldMk cId="1687334986" sldId="288"/>
        </pc:sldMkLst>
        <pc:picChg chg="add del mod">
          <ac:chgData name="Kenny Zhu" userId="301dcbd8-cdcf-473a-9733-83b736cf3d42" providerId="ADAL" clId="{4B8FEDD0-93AB-E246-8BD6-8F85EB2514CE}" dt="2020-02-23T03:14:15.974" v="390"/>
          <ac:picMkLst>
            <pc:docMk/>
            <pc:sldMk cId="1687334986" sldId="288"/>
            <ac:picMk id="2" creationId="{06A052E3-94EA-7C4B-B7CD-44590B851AD5}"/>
          </ac:picMkLst>
        </pc:picChg>
        <pc:picChg chg="add mod">
          <ac:chgData name="Kenny Zhu" userId="301dcbd8-cdcf-473a-9733-83b736cf3d42" providerId="ADAL" clId="{4B8FEDD0-93AB-E246-8BD6-8F85EB2514CE}" dt="2020-02-23T03:14:15.974" v="390"/>
          <ac:picMkLst>
            <pc:docMk/>
            <pc:sldMk cId="1687334986" sldId="288"/>
            <ac:picMk id="3" creationId="{E68C5F59-2F9A-8B40-84AE-9AB2E4056C6F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3:14:15.974" v="390"/>
        <pc:sldMkLst>
          <pc:docMk/>
          <pc:sldMk cId="3887552112" sldId="289"/>
        </pc:sldMkLst>
        <pc:picChg chg="add mod">
          <ac:chgData name="Kenny Zhu" userId="301dcbd8-cdcf-473a-9733-83b736cf3d42" providerId="ADAL" clId="{4B8FEDD0-93AB-E246-8BD6-8F85EB2514CE}" dt="2020-02-23T03:14:15.974" v="390"/>
          <ac:picMkLst>
            <pc:docMk/>
            <pc:sldMk cId="3887552112" sldId="289"/>
            <ac:picMk id="3" creationId="{64AA8E1F-04EE-4844-868A-0B2E5EBA0FE8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3:14:15.974" v="390"/>
        <pc:sldMkLst>
          <pc:docMk/>
          <pc:sldMk cId="866267741" sldId="290"/>
        </pc:sldMkLst>
        <pc:picChg chg="add mod">
          <ac:chgData name="Kenny Zhu" userId="301dcbd8-cdcf-473a-9733-83b736cf3d42" providerId="ADAL" clId="{4B8FEDD0-93AB-E246-8BD6-8F85EB2514CE}" dt="2020-02-23T03:14:15.974" v="390"/>
          <ac:picMkLst>
            <pc:docMk/>
            <pc:sldMk cId="866267741" sldId="290"/>
            <ac:picMk id="2" creationId="{E16C64B0-52BD-8F42-B452-43511F53E1DF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3:14:15.974" v="390"/>
        <pc:sldMkLst>
          <pc:docMk/>
          <pc:sldMk cId="1785485558" sldId="291"/>
        </pc:sldMkLst>
        <pc:picChg chg="add mod">
          <ac:chgData name="Kenny Zhu" userId="301dcbd8-cdcf-473a-9733-83b736cf3d42" providerId="ADAL" clId="{4B8FEDD0-93AB-E246-8BD6-8F85EB2514CE}" dt="2020-02-23T03:14:15.974" v="390"/>
          <ac:picMkLst>
            <pc:docMk/>
            <pc:sldMk cId="1785485558" sldId="291"/>
            <ac:picMk id="4" creationId="{9F6ABBF7-FF78-BF4B-90B1-00DF82AFD09A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3:14:15.974" v="390"/>
        <pc:sldMkLst>
          <pc:docMk/>
          <pc:sldMk cId="587925212" sldId="292"/>
        </pc:sldMkLst>
        <pc:picChg chg="add mod">
          <ac:chgData name="Kenny Zhu" userId="301dcbd8-cdcf-473a-9733-83b736cf3d42" providerId="ADAL" clId="{4B8FEDD0-93AB-E246-8BD6-8F85EB2514CE}" dt="2020-02-23T03:14:15.974" v="390"/>
          <ac:picMkLst>
            <pc:docMk/>
            <pc:sldMk cId="587925212" sldId="292"/>
            <ac:picMk id="5" creationId="{4946389D-DE0E-F14B-809D-92C104CC25B2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18:15.036" v="236"/>
        <pc:sldMkLst>
          <pc:docMk/>
          <pc:sldMk cId="614110846" sldId="295"/>
        </pc:sldMkLst>
        <pc:picChg chg="add del mod">
          <ac:chgData name="Kenny Zhu" userId="301dcbd8-cdcf-473a-9733-83b736cf3d42" providerId="ADAL" clId="{4B8FEDD0-93AB-E246-8BD6-8F85EB2514CE}" dt="2020-02-22T15:18:15.036" v="236"/>
          <ac:picMkLst>
            <pc:docMk/>
            <pc:sldMk cId="614110846" sldId="295"/>
            <ac:picMk id="6" creationId="{5DEAD9C6-D356-8540-8F68-FED720CA6F12}"/>
          </ac:picMkLst>
        </pc:picChg>
        <pc:picChg chg="add mod">
          <ac:chgData name="Kenny Zhu" userId="301dcbd8-cdcf-473a-9733-83b736cf3d42" providerId="ADAL" clId="{4B8FEDD0-93AB-E246-8BD6-8F85EB2514CE}" dt="2020-02-22T15:18:15.036" v="236"/>
          <ac:picMkLst>
            <pc:docMk/>
            <pc:sldMk cId="614110846" sldId="295"/>
            <ac:picMk id="7" creationId="{15258515-82A0-A840-BBD2-D4CF81C35985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18:15.036" v="236"/>
        <pc:sldMkLst>
          <pc:docMk/>
          <pc:sldMk cId="1717165475" sldId="296"/>
        </pc:sldMkLst>
        <pc:picChg chg="add del mod">
          <ac:chgData name="Kenny Zhu" userId="301dcbd8-cdcf-473a-9733-83b736cf3d42" providerId="ADAL" clId="{4B8FEDD0-93AB-E246-8BD6-8F85EB2514CE}" dt="2020-02-22T15:18:15.036" v="236"/>
          <ac:picMkLst>
            <pc:docMk/>
            <pc:sldMk cId="1717165475" sldId="296"/>
            <ac:picMk id="3" creationId="{9EEC8104-58DC-F144-8068-646FA38C1B69}"/>
          </ac:picMkLst>
        </pc:picChg>
        <pc:picChg chg="add mod">
          <ac:chgData name="Kenny Zhu" userId="301dcbd8-cdcf-473a-9733-83b736cf3d42" providerId="ADAL" clId="{4B8FEDD0-93AB-E246-8BD6-8F85EB2514CE}" dt="2020-02-22T15:18:15.036" v="236"/>
          <ac:picMkLst>
            <pc:docMk/>
            <pc:sldMk cId="1717165475" sldId="296"/>
            <ac:picMk id="7" creationId="{CDFA2D2B-991B-5149-BAFB-581C51852BF6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18:15.036" v="236"/>
        <pc:sldMkLst>
          <pc:docMk/>
          <pc:sldMk cId="2535845117" sldId="297"/>
        </pc:sldMkLst>
        <pc:picChg chg="add del mod">
          <ac:chgData name="Kenny Zhu" userId="301dcbd8-cdcf-473a-9733-83b736cf3d42" providerId="ADAL" clId="{4B8FEDD0-93AB-E246-8BD6-8F85EB2514CE}" dt="2020-02-22T15:18:15.036" v="236"/>
          <ac:picMkLst>
            <pc:docMk/>
            <pc:sldMk cId="2535845117" sldId="297"/>
            <ac:picMk id="6" creationId="{C1BCC568-EF98-684E-BC01-FC707187F2E7}"/>
          </ac:picMkLst>
        </pc:picChg>
        <pc:picChg chg="add mod">
          <ac:chgData name="Kenny Zhu" userId="301dcbd8-cdcf-473a-9733-83b736cf3d42" providerId="ADAL" clId="{4B8FEDD0-93AB-E246-8BD6-8F85EB2514CE}" dt="2020-02-22T15:18:15.036" v="236"/>
          <ac:picMkLst>
            <pc:docMk/>
            <pc:sldMk cId="2535845117" sldId="297"/>
            <ac:picMk id="7" creationId="{14BFAE28-249D-D04E-9B94-DEF6475E1C45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32:50.335" v="238"/>
        <pc:sldMkLst>
          <pc:docMk/>
          <pc:sldMk cId="1628429628" sldId="298"/>
        </pc:sldMkLst>
        <pc:picChg chg="add del mod">
          <ac:chgData name="Kenny Zhu" userId="301dcbd8-cdcf-473a-9733-83b736cf3d42" providerId="ADAL" clId="{4B8FEDD0-93AB-E246-8BD6-8F85EB2514CE}" dt="2020-02-22T15:18:15.036" v="236"/>
          <ac:picMkLst>
            <pc:docMk/>
            <pc:sldMk cId="1628429628" sldId="298"/>
            <ac:picMk id="6" creationId="{849DF56F-08EF-A840-8082-156D9F62EC4F}"/>
          </ac:picMkLst>
        </pc:picChg>
        <pc:picChg chg="add del mod">
          <ac:chgData name="Kenny Zhu" userId="301dcbd8-cdcf-473a-9733-83b736cf3d42" providerId="ADAL" clId="{4B8FEDD0-93AB-E246-8BD6-8F85EB2514CE}" dt="2020-02-22T15:22:39.977" v="237"/>
          <ac:picMkLst>
            <pc:docMk/>
            <pc:sldMk cId="1628429628" sldId="298"/>
            <ac:picMk id="7" creationId="{2A9A9147-2EEB-B546-8E30-3D2CFEC86145}"/>
          </ac:picMkLst>
        </pc:picChg>
        <pc:picChg chg="add del mod">
          <ac:chgData name="Kenny Zhu" userId="301dcbd8-cdcf-473a-9733-83b736cf3d42" providerId="ADAL" clId="{4B8FEDD0-93AB-E246-8BD6-8F85EB2514CE}" dt="2020-02-22T15:32:50.335" v="238"/>
          <ac:picMkLst>
            <pc:docMk/>
            <pc:sldMk cId="1628429628" sldId="298"/>
            <ac:picMk id="8" creationId="{647641BF-AAE5-634C-A270-A72D4B418B9E}"/>
          </ac:picMkLst>
        </pc:picChg>
        <pc:picChg chg="add mod">
          <ac:chgData name="Kenny Zhu" userId="301dcbd8-cdcf-473a-9733-83b736cf3d42" providerId="ADAL" clId="{4B8FEDD0-93AB-E246-8BD6-8F85EB2514CE}" dt="2020-02-22T15:32:50.335" v="238"/>
          <ac:picMkLst>
            <pc:docMk/>
            <pc:sldMk cId="1628429628" sldId="298"/>
            <ac:picMk id="9" creationId="{D9A4563D-9B57-2E4A-92AE-2494A36EBFE2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6:00:31.479" v="249"/>
        <pc:sldMkLst>
          <pc:docMk/>
          <pc:sldMk cId="1636285415" sldId="299"/>
        </pc:sldMkLst>
        <pc:spChg chg="mod">
          <ac:chgData name="Kenny Zhu" userId="301dcbd8-cdcf-473a-9733-83b736cf3d42" providerId="ADAL" clId="{4B8FEDD0-93AB-E246-8BD6-8F85EB2514CE}" dt="2020-02-22T15:43:29.128" v="248" actId="207"/>
          <ac:spMkLst>
            <pc:docMk/>
            <pc:sldMk cId="1636285415" sldId="299"/>
            <ac:spMk id="3" creationId="{00000000-0000-0000-0000-000000000000}"/>
          </ac:spMkLst>
        </pc:spChg>
        <pc:spChg chg="add mod">
          <ac:chgData name="Kenny Zhu" userId="301dcbd8-cdcf-473a-9733-83b736cf3d42" providerId="ADAL" clId="{4B8FEDD0-93AB-E246-8BD6-8F85EB2514CE}" dt="2020-02-22T15:40:33.503" v="243" actId="14100"/>
          <ac:spMkLst>
            <pc:docMk/>
            <pc:sldMk cId="1636285415" sldId="299"/>
            <ac:spMk id="7" creationId="{48D52BE8-2C5D-5146-BB8B-EE7B1AA8EEB4}"/>
          </ac:spMkLst>
        </pc:spChg>
        <pc:spChg chg="add mod">
          <ac:chgData name="Kenny Zhu" userId="301dcbd8-cdcf-473a-9733-83b736cf3d42" providerId="ADAL" clId="{4B8FEDD0-93AB-E246-8BD6-8F85EB2514CE}" dt="2020-02-22T15:40:44.990" v="245" actId="1076"/>
          <ac:spMkLst>
            <pc:docMk/>
            <pc:sldMk cId="1636285415" sldId="299"/>
            <ac:spMk id="8" creationId="{1C49BF01-20E8-8E47-9909-063FA3BB905D}"/>
          </ac:spMkLst>
        </pc:spChg>
        <pc:picChg chg="add del mod">
          <ac:chgData name="Kenny Zhu" userId="301dcbd8-cdcf-473a-9733-83b736cf3d42" providerId="ADAL" clId="{4B8FEDD0-93AB-E246-8BD6-8F85EB2514CE}" dt="2020-02-22T15:39:14.936" v="239"/>
          <ac:picMkLst>
            <pc:docMk/>
            <pc:sldMk cId="1636285415" sldId="299"/>
            <ac:picMk id="5" creationId="{8E07FAB8-5E88-644D-BEF8-9B1F5FDAFA9F}"/>
          </ac:picMkLst>
        </pc:picChg>
        <pc:picChg chg="add del mod">
          <ac:chgData name="Kenny Zhu" userId="301dcbd8-cdcf-473a-9733-83b736cf3d42" providerId="ADAL" clId="{4B8FEDD0-93AB-E246-8BD6-8F85EB2514CE}" dt="2020-02-22T16:00:31.479" v="249"/>
          <ac:picMkLst>
            <pc:docMk/>
            <pc:sldMk cId="1636285415" sldId="299"/>
            <ac:picMk id="6" creationId="{7D61DCF7-379C-E444-BB25-9FB2E9DB4B91}"/>
          </ac:picMkLst>
        </pc:picChg>
        <pc:picChg chg="add mod">
          <ac:chgData name="Kenny Zhu" userId="301dcbd8-cdcf-473a-9733-83b736cf3d42" providerId="ADAL" clId="{4B8FEDD0-93AB-E246-8BD6-8F85EB2514CE}" dt="2020-02-22T16:00:31.479" v="249"/>
          <ac:picMkLst>
            <pc:docMk/>
            <pc:sldMk cId="1636285415" sldId="299"/>
            <ac:picMk id="9" creationId="{7CE854CC-CB28-0842-9FC4-08FC36630672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2T16:00:31.479" v="249"/>
        <pc:sldMkLst>
          <pc:docMk/>
          <pc:sldMk cId="1388261422" sldId="300"/>
        </pc:sldMkLst>
        <pc:picChg chg="add mod">
          <ac:chgData name="Kenny Zhu" userId="301dcbd8-cdcf-473a-9733-83b736cf3d42" providerId="ADAL" clId="{4B8FEDD0-93AB-E246-8BD6-8F85EB2514CE}" dt="2020-02-22T16:00:31.479" v="249"/>
          <ac:picMkLst>
            <pc:docMk/>
            <pc:sldMk cId="1388261422" sldId="300"/>
            <ac:picMk id="5" creationId="{6C0FC2C1-EE9E-5444-A106-779278309949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2:34:43.869" v="385"/>
        <pc:sldMkLst>
          <pc:docMk/>
          <pc:sldMk cId="3850162830" sldId="301"/>
        </pc:sldMkLst>
        <pc:spChg chg="add mod">
          <ac:chgData name="Kenny Zhu" userId="301dcbd8-cdcf-473a-9733-83b736cf3d42" providerId="ADAL" clId="{4B8FEDD0-93AB-E246-8BD6-8F85EB2514CE}" dt="2020-02-23T02:31:18.411" v="358" actId="1076"/>
          <ac:spMkLst>
            <pc:docMk/>
            <pc:sldMk cId="3850162830" sldId="301"/>
            <ac:spMk id="7" creationId="{87B74443-B31F-3A42-BEC2-E3A4F338B4B6}"/>
          </ac:spMkLst>
        </pc:spChg>
        <pc:spChg chg="add mod">
          <ac:chgData name="Kenny Zhu" userId="301dcbd8-cdcf-473a-9733-83b736cf3d42" providerId="ADAL" clId="{4B8FEDD0-93AB-E246-8BD6-8F85EB2514CE}" dt="2020-02-23T02:31:30.118" v="377" actId="20577"/>
          <ac:spMkLst>
            <pc:docMk/>
            <pc:sldMk cId="3850162830" sldId="301"/>
            <ac:spMk id="8" creationId="{1BFFB39E-989C-EA43-A32E-15DF830A1D73}"/>
          </ac:spMkLst>
        </pc:spChg>
        <pc:picChg chg="add mod">
          <ac:chgData name="Kenny Zhu" userId="301dcbd8-cdcf-473a-9733-83b736cf3d42" providerId="ADAL" clId="{4B8FEDD0-93AB-E246-8BD6-8F85EB2514CE}" dt="2020-02-23T02:34:43.869" v="385"/>
          <ac:picMkLst>
            <pc:docMk/>
            <pc:sldMk cId="3850162830" sldId="301"/>
            <ac:picMk id="16" creationId="{A083A0E2-95B2-4F4C-ADDF-B48599682E35}"/>
          </ac:picMkLst>
        </pc:picChg>
        <pc:cxnChg chg="add mod">
          <ac:chgData name="Kenny Zhu" userId="301dcbd8-cdcf-473a-9733-83b736cf3d42" providerId="ADAL" clId="{4B8FEDD0-93AB-E246-8BD6-8F85EB2514CE}" dt="2020-02-23T02:31:57.127" v="378" actId="11529"/>
          <ac:cxnSpMkLst>
            <pc:docMk/>
            <pc:sldMk cId="3850162830" sldId="301"/>
            <ac:cxnSpMk id="10" creationId="{FC14A1A6-5292-9044-992B-D02DA41EDEC9}"/>
          </ac:cxnSpMkLst>
        </pc:cxnChg>
        <pc:cxnChg chg="add mod">
          <ac:chgData name="Kenny Zhu" userId="301dcbd8-cdcf-473a-9733-83b736cf3d42" providerId="ADAL" clId="{4B8FEDD0-93AB-E246-8BD6-8F85EB2514CE}" dt="2020-02-23T02:32:07.673" v="381" actId="14100"/>
          <ac:cxnSpMkLst>
            <pc:docMk/>
            <pc:sldMk cId="3850162830" sldId="301"/>
            <ac:cxnSpMk id="11" creationId="{D9D9E5D4-04D5-344E-BD9F-3DEBDCF48D4C}"/>
          </ac:cxnSpMkLst>
        </pc:cxnChg>
        <pc:cxnChg chg="add mod">
          <ac:chgData name="Kenny Zhu" userId="301dcbd8-cdcf-473a-9733-83b736cf3d42" providerId="ADAL" clId="{4B8FEDD0-93AB-E246-8BD6-8F85EB2514CE}" dt="2020-02-23T02:32:19.136" v="384" actId="14100"/>
          <ac:cxnSpMkLst>
            <pc:docMk/>
            <pc:sldMk cId="3850162830" sldId="301"/>
            <ac:cxnSpMk id="14" creationId="{372BA72D-E8DF-A74A-8C7D-E5F0EF1BCBA3}"/>
          </ac:cxnSpMkLst>
        </pc:cxnChg>
      </pc:sldChg>
      <pc:sldChg chg="addSp delSp modSp modTransition modAnim">
        <pc:chgData name="Kenny Zhu" userId="301dcbd8-cdcf-473a-9733-83b736cf3d42" providerId="ADAL" clId="{4B8FEDD0-93AB-E246-8BD6-8F85EB2514CE}" dt="2020-02-25T02:38:08.115" v="625"/>
        <pc:sldMkLst>
          <pc:docMk/>
          <pc:sldMk cId="153906367" sldId="302"/>
        </pc:sldMkLst>
        <pc:spChg chg="mod">
          <ac:chgData name="Kenny Zhu" userId="301dcbd8-cdcf-473a-9733-83b736cf3d42" providerId="ADAL" clId="{4B8FEDD0-93AB-E246-8BD6-8F85EB2514CE}" dt="2020-02-25T02:31:09.840" v="624" actId="20577"/>
          <ac:spMkLst>
            <pc:docMk/>
            <pc:sldMk cId="153906367" sldId="302"/>
            <ac:spMk id="3" creationId="{00000000-0000-0000-0000-000000000000}"/>
          </ac:spMkLst>
        </pc:spChg>
        <pc:picChg chg="add del mod">
          <ac:chgData name="Kenny Zhu" userId="301dcbd8-cdcf-473a-9733-83b736cf3d42" providerId="ADAL" clId="{4B8FEDD0-93AB-E246-8BD6-8F85EB2514CE}" dt="2020-02-25T02:38:08.115" v="625"/>
          <ac:picMkLst>
            <pc:docMk/>
            <pc:sldMk cId="153906367" sldId="302"/>
            <ac:picMk id="5" creationId="{933F1B09-1987-3F4F-AE6A-734DB4EA4E77}"/>
          </ac:picMkLst>
        </pc:picChg>
        <pc:picChg chg="add mod">
          <ac:chgData name="Kenny Zhu" userId="301dcbd8-cdcf-473a-9733-83b736cf3d42" providerId="ADAL" clId="{4B8FEDD0-93AB-E246-8BD6-8F85EB2514CE}" dt="2020-02-25T02:38:08.115" v="625"/>
          <ac:picMkLst>
            <pc:docMk/>
            <pc:sldMk cId="153906367" sldId="302"/>
            <ac:picMk id="6" creationId="{D52D7AB6-207F-EA4F-828B-F6DC75B10A39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2T14:58:54.496" v="235"/>
        <pc:sldMkLst>
          <pc:docMk/>
          <pc:sldMk cId="1728843968" sldId="303"/>
        </pc:sldMkLst>
        <pc:picChg chg="add mod">
          <ac:chgData name="Kenny Zhu" userId="301dcbd8-cdcf-473a-9733-83b736cf3d42" providerId="ADAL" clId="{4B8FEDD0-93AB-E246-8BD6-8F85EB2514CE}" dt="2020-02-22T14:58:54.496" v="235"/>
          <ac:picMkLst>
            <pc:docMk/>
            <pc:sldMk cId="1728843968" sldId="303"/>
            <ac:picMk id="3" creationId="{362D8CCD-EF91-5C47-9D8F-33A3108BDEB2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2T14:58:54.496" v="235"/>
        <pc:sldMkLst>
          <pc:docMk/>
          <pc:sldMk cId="611860783" sldId="304"/>
        </pc:sldMkLst>
        <pc:picChg chg="add mod">
          <ac:chgData name="Kenny Zhu" userId="301dcbd8-cdcf-473a-9733-83b736cf3d42" providerId="ADAL" clId="{4B8FEDD0-93AB-E246-8BD6-8F85EB2514CE}" dt="2020-02-22T14:58:54.496" v="235"/>
          <ac:picMkLst>
            <pc:docMk/>
            <pc:sldMk cId="611860783" sldId="304"/>
            <ac:picMk id="7" creationId="{68BAE54C-6FA7-374D-A57D-2EEA79ADC8FD}"/>
          </ac:picMkLst>
        </pc:picChg>
      </pc:sldChg>
      <pc:sldChg chg="addSp delSp modSp modTransition modAnim">
        <pc:chgData name="Kenny Zhu" userId="301dcbd8-cdcf-473a-9733-83b736cf3d42" providerId="ADAL" clId="{4B8FEDD0-93AB-E246-8BD6-8F85EB2514CE}" dt="2020-02-22T15:18:15.036" v="236"/>
        <pc:sldMkLst>
          <pc:docMk/>
          <pc:sldMk cId="911881571" sldId="305"/>
        </pc:sldMkLst>
        <pc:picChg chg="add del mod">
          <ac:chgData name="Kenny Zhu" userId="301dcbd8-cdcf-473a-9733-83b736cf3d42" providerId="ADAL" clId="{4B8FEDD0-93AB-E246-8BD6-8F85EB2514CE}" dt="2020-02-22T15:18:15.036" v="236"/>
          <ac:picMkLst>
            <pc:docMk/>
            <pc:sldMk cId="911881571" sldId="305"/>
            <ac:picMk id="5" creationId="{9168FA53-9627-B946-B25F-549D22FD348A}"/>
          </ac:picMkLst>
        </pc:picChg>
        <pc:picChg chg="add mod">
          <ac:chgData name="Kenny Zhu" userId="301dcbd8-cdcf-473a-9733-83b736cf3d42" providerId="ADAL" clId="{4B8FEDD0-93AB-E246-8BD6-8F85EB2514CE}" dt="2020-02-22T15:18:15.036" v="236"/>
          <ac:picMkLst>
            <pc:docMk/>
            <pc:sldMk cId="911881571" sldId="305"/>
            <ac:picMk id="6" creationId="{9471A06A-A1D3-B146-8298-365883F49DE9}"/>
          </ac:picMkLst>
        </pc:picChg>
      </pc:sldChg>
      <pc:sldChg chg="addSp modSp modTransition modAnim">
        <pc:chgData name="Kenny Zhu" userId="301dcbd8-cdcf-473a-9733-83b736cf3d42" providerId="ADAL" clId="{4B8FEDD0-93AB-E246-8BD6-8F85EB2514CE}" dt="2020-02-23T00:44:37.202" v="250"/>
        <pc:sldMkLst>
          <pc:docMk/>
          <pc:sldMk cId="1715818446" sldId="306"/>
        </pc:sldMkLst>
        <pc:picChg chg="add mod">
          <ac:chgData name="Kenny Zhu" userId="301dcbd8-cdcf-473a-9733-83b736cf3d42" providerId="ADAL" clId="{4B8FEDD0-93AB-E246-8BD6-8F85EB2514CE}" dt="2020-02-23T00:44:37.202" v="250"/>
          <ac:picMkLst>
            <pc:docMk/>
            <pc:sldMk cId="1715818446" sldId="306"/>
            <ac:picMk id="5" creationId="{03A55D90-1A88-6746-A586-3D7F5FB5006C}"/>
          </ac:picMkLst>
        </pc:picChg>
      </pc:sldChg>
    </pc:docChg>
  </pc:docChgLst>
  <pc:docChgLst>
    <pc:chgData name="Kenny Zhu" userId="301dcbd8-cdcf-473a-9733-83b736cf3d42" providerId="ADAL" clId="{2730222B-F946-8C43-B44A-5E415934F11A}"/>
    <pc:docChg chg="custSel addSld delSld modSld sldOrd">
      <pc:chgData name="Kenny Zhu" userId="301dcbd8-cdcf-473a-9733-83b736cf3d42" providerId="ADAL" clId="{2730222B-F946-8C43-B44A-5E415934F11A}" dt="2021-02-21T14:18:19.681" v="731" actId="20577"/>
      <pc:docMkLst>
        <pc:docMk/>
      </pc:docMkLst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0" sldId="256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0" sldId="256"/>
            <ac:picMk id="4" creationId="{993738AE-F9B5-434B-B7C3-F25546694778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0T09:58:52.697" v="151" actId="20577"/>
        <pc:sldMkLst>
          <pc:docMk/>
          <pc:sldMk cId="0" sldId="257"/>
        </pc:sldMkLst>
        <pc:spChg chg="mod">
          <ac:chgData name="Kenny Zhu" userId="301dcbd8-cdcf-473a-9733-83b736cf3d42" providerId="ADAL" clId="{2730222B-F946-8C43-B44A-5E415934F11A}" dt="2021-02-20T09:58:52.697" v="151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Kenny Zhu" userId="301dcbd8-cdcf-473a-9733-83b736cf3d42" providerId="ADAL" clId="{2730222B-F946-8C43-B44A-5E415934F11A}" dt="2021-02-20T09:53:51.677" v="9" actId="20577"/>
          <ac:spMkLst>
            <pc:docMk/>
            <pc:sldMk cId="0" sldId="257"/>
            <ac:spMk id="4100" creationId="{00000000-0000-0000-0000-000000000000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0" sldId="257"/>
            <ac:picMk id="4" creationId="{BCDBFC35-4AC9-8948-B25A-D41A7FF13A50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0" sldId="258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0" sldId="258"/>
            <ac:picMk id="3" creationId="{4986716C-4DA0-F54B-A494-B29D6DF500F3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0T10:00:17.985" v="177" actId="20577"/>
        <pc:sldMkLst>
          <pc:docMk/>
          <pc:sldMk cId="0" sldId="259"/>
        </pc:sldMkLst>
        <pc:spChg chg="mod">
          <ac:chgData name="Kenny Zhu" userId="301dcbd8-cdcf-473a-9733-83b736cf3d42" providerId="ADAL" clId="{2730222B-F946-8C43-B44A-5E415934F11A}" dt="2021-02-20T10:00:17.985" v="177" actId="20577"/>
          <ac:spMkLst>
            <pc:docMk/>
            <pc:sldMk cId="0" sldId="259"/>
            <ac:spMk id="3" creationId="{00000000-0000-0000-0000-000000000000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0" sldId="259"/>
            <ac:picMk id="7" creationId="{2D2EDBF5-B4AB-554E-AE4F-49AD62223C5C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0T10:02:12.832" v="187" actId="20577"/>
        <pc:sldMkLst>
          <pc:docMk/>
          <pc:sldMk cId="0" sldId="260"/>
        </pc:sldMkLst>
        <pc:spChg chg="mod">
          <ac:chgData name="Kenny Zhu" userId="301dcbd8-cdcf-473a-9733-83b736cf3d42" providerId="ADAL" clId="{2730222B-F946-8C43-B44A-5E415934F11A}" dt="2021-02-20T10:02:12.832" v="187" actId="20577"/>
          <ac:spMkLst>
            <pc:docMk/>
            <pc:sldMk cId="0" sldId="260"/>
            <ac:spMk id="3" creationId="{00000000-0000-0000-0000-000000000000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0" sldId="260"/>
            <ac:picMk id="5" creationId="{340FBBCD-6CA7-9A4C-8988-8472F3E8B398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0" sldId="261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0" sldId="261"/>
            <ac:picMk id="6" creationId="{618E853F-7487-CA48-B8D0-7A8DE7DFD414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329163008" sldId="262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329163008" sldId="262"/>
            <ac:picMk id="6" creationId="{34BC8946-7FC3-A84E-BF92-DEBA9087AE70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896977682" sldId="265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896977682" sldId="265"/>
            <ac:picMk id="3" creationId="{8316C388-21C8-1D46-AB91-5FBC132815FB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2426702215" sldId="266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2426702215" sldId="266"/>
            <ac:picMk id="3" creationId="{3FF245E4-86D7-2540-8B1C-F743E7230210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1T12:31:28.715" v="582" actId="20577"/>
        <pc:sldMkLst>
          <pc:docMk/>
          <pc:sldMk cId="97775162" sldId="267"/>
        </pc:sldMkLst>
        <pc:spChg chg="mod">
          <ac:chgData name="Kenny Zhu" userId="301dcbd8-cdcf-473a-9733-83b736cf3d42" providerId="ADAL" clId="{2730222B-F946-8C43-B44A-5E415934F11A}" dt="2021-02-21T12:31:28.715" v="582" actId="20577"/>
          <ac:spMkLst>
            <pc:docMk/>
            <pc:sldMk cId="97775162" sldId="267"/>
            <ac:spMk id="9218" creationId="{00000000-0000-0000-0000-000000000000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97775162" sldId="267"/>
            <ac:picMk id="4" creationId="{5D865573-DD5D-5541-8A7D-9231B5EAF9C6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1T11:59:47.034" v="341" actId="113"/>
        <pc:sldMkLst>
          <pc:docMk/>
          <pc:sldMk cId="2390042625" sldId="268"/>
        </pc:sldMkLst>
        <pc:spChg chg="mod">
          <ac:chgData name="Kenny Zhu" userId="301dcbd8-cdcf-473a-9733-83b736cf3d42" providerId="ADAL" clId="{2730222B-F946-8C43-B44A-5E415934F11A}" dt="2021-02-21T11:59:47.034" v="341" actId="113"/>
          <ac:spMkLst>
            <pc:docMk/>
            <pc:sldMk cId="2390042625" sldId="268"/>
            <ac:spMk id="63491" creationId="{00000000-0000-0000-0000-000000000000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2390042625" sldId="268"/>
            <ac:picMk id="3" creationId="{129D632C-32BF-2449-B659-79B82E393A52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2139872063" sldId="269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2139872063" sldId="269"/>
            <ac:picMk id="2" creationId="{2F29F18C-AD9C-034C-B7A7-EF13D0FAA3AC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824186413" sldId="270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824186413" sldId="270"/>
            <ac:picMk id="2" creationId="{9113CD6E-377E-2443-A224-8199E833629F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66952742" sldId="271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66952742" sldId="271"/>
            <ac:picMk id="2" creationId="{A8DB8B37-3400-094D-B1EF-DCB14D8F7DF1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422331817" sldId="272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422331817" sldId="272"/>
            <ac:picMk id="2" creationId="{8009C08E-C733-3442-85CA-92F8AB8809F9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4041649924" sldId="273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4041649924" sldId="273"/>
            <ac:picMk id="2" creationId="{93A286BB-6B34-A646-977C-D5FAB06D123A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3278522220" sldId="274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3278522220" sldId="274"/>
            <ac:picMk id="2" creationId="{11BF4253-DB61-FA4B-AB19-F0283B61AA07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2281507404" sldId="275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2281507404" sldId="275"/>
            <ac:picMk id="2" creationId="{28BFD419-396F-6C43-81CB-AD37BA2799A6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850055930" sldId="276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850055930" sldId="276"/>
            <ac:picMk id="2" creationId="{09764B8C-90EA-B541-8DFA-7A2E1C674FC7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128667398" sldId="277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128667398" sldId="277"/>
            <ac:picMk id="2" creationId="{074383FD-38E6-6B45-9466-063A407CCAE9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4241146685" sldId="278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4241146685" sldId="278"/>
            <ac:picMk id="2" creationId="{D20CD6C0-BBAB-B74B-A16E-FBD8EB037499}"/>
          </ac:picMkLst>
        </pc:picChg>
      </pc:sldChg>
      <pc:sldChg chg="addSp delSp modSp mod modTransition modAnim">
        <pc:chgData name="Kenny Zhu" userId="301dcbd8-cdcf-473a-9733-83b736cf3d42" providerId="ADAL" clId="{2730222B-F946-8C43-B44A-5E415934F11A}" dt="2021-02-21T14:18:19.681" v="731" actId="20577"/>
        <pc:sldMkLst>
          <pc:docMk/>
          <pc:sldMk cId="25398410" sldId="279"/>
        </pc:sldMkLst>
        <pc:spChg chg="add mod">
          <ac:chgData name="Kenny Zhu" userId="301dcbd8-cdcf-473a-9733-83b736cf3d42" providerId="ADAL" clId="{2730222B-F946-8C43-B44A-5E415934F11A}" dt="2021-02-21T14:18:19.681" v="731" actId="20577"/>
          <ac:spMkLst>
            <pc:docMk/>
            <pc:sldMk cId="25398410" sldId="279"/>
            <ac:spMk id="3" creationId="{C27A3743-B7A5-814D-8FDC-FDCD3FD673F4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25398410" sldId="279"/>
            <ac:picMk id="2" creationId="{618ED4A2-3854-B64E-BBCD-8E5FEE40594C}"/>
          </ac:picMkLst>
        </pc:picChg>
        <pc:picChg chg="add mod">
          <ac:chgData name="Kenny Zhu" userId="301dcbd8-cdcf-473a-9733-83b736cf3d42" providerId="ADAL" clId="{2730222B-F946-8C43-B44A-5E415934F11A}" dt="2021-02-21T14:17:49.189" v="694" actId="1076"/>
          <ac:picMkLst>
            <pc:docMk/>
            <pc:sldMk cId="25398410" sldId="279"/>
            <ac:picMk id="6" creationId="{D3E95748-7DB4-9A4E-A507-63B6799B2EDC}"/>
          </ac:picMkLst>
        </pc:picChg>
      </pc:sldChg>
      <pc:sldChg chg="delSp del modTransition modAnim">
        <pc:chgData name="Kenny Zhu" userId="301dcbd8-cdcf-473a-9733-83b736cf3d42" providerId="ADAL" clId="{2730222B-F946-8C43-B44A-5E415934F11A}" dt="2021-02-21T14:16:15.236" v="689" actId="2696"/>
        <pc:sldMkLst>
          <pc:docMk/>
          <pc:sldMk cId="3306684712" sldId="280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3306684712" sldId="280"/>
            <ac:picMk id="2" creationId="{9CC889E4-B0A3-3A40-B1FD-B43EB4C5C71A}"/>
          </ac:picMkLst>
        </pc:picChg>
        <pc:picChg chg="del">
          <ac:chgData name="Kenny Zhu" userId="301dcbd8-cdcf-473a-9733-83b736cf3d42" providerId="ADAL" clId="{2730222B-F946-8C43-B44A-5E415934F11A}" dt="2021-02-21T14:15:56.602" v="685" actId="21"/>
          <ac:picMkLst>
            <pc:docMk/>
            <pc:sldMk cId="3306684712" sldId="280"/>
            <ac:picMk id="22536" creationId="{00000000-0000-0000-0000-000000000000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2380100717" sldId="281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2380100717" sldId="281"/>
            <ac:picMk id="3" creationId="{A8E4459D-A854-8A45-8194-C329CD37CC9E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305150187" sldId="282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305150187" sldId="282"/>
            <ac:picMk id="3" creationId="{30E11569-058E-F04F-A71E-C4E7AD79DCEF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3589555656" sldId="283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3589555656" sldId="283"/>
            <ac:picMk id="3" creationId="{224D0078-D854-474F-9925-F353A9658348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358308717" sldId="284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358308717" sldId="284"/>
            <ac:picMk id="2" creationId="{10A2070C-39D2-1D43-BC8E-AC2CA62A2188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544874946" sldId="285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544874946" sldId="285"/>
            <ac:picMk id="2" creationId="{1BA892A5-B44D-974C-9AEF-D85E7F277770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3162405293" sldId="286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3162405293" sldId="286"/>
            <ac:picMk id="2" creationId="{67A79933-361B-C749-8537-89F5BEE13455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514691459" sldId="287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514691459" sldId="287"/>
            <ac:picMk id="4" creationId="{363ACB92-790B-8843-87CD-418009A90104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687334986" sldId="288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687334986" sldId="288"/>
            <ac:picMk id="3" creationId="{E68C5F59-2F9A-8B40-84AE-9AB2E4056C6F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3887552112" sldId="289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3887552112" sldId="289"/>
            <ac:picMk id="3" creationId="{64AA8E1F-04EE-4844-868A-0B2E5EBA0FE8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866267741" sldId="290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866267741" sldId="290"/>
            <ac:picMk id="2" creationId="{E16C64B0-52BD-8F42-B452-43511F53E1DF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785485558" sldId="291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785485558" sldId="291"/>
            <ac:picMk id="4" creationId="{9F6ABBF7-FF78-BF4B-90B1-00DF82AFD09A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587925212" sldId="292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587925212" sldId="292"/>
            <ac:picMk id="5" creationId="{4946389D-DE0E-F14B-809D-92C104CC25B2}"/>
          </ac:picMkLst>
        </pc:picChg>
      </pc:sldChg>
      <pc:sldChg chg="addSp delSp modSp mod modTransition modAnim">
        <pc:chgData name="Kenny Zhu" userId="301dcbd8-cdcf-473a-9733-83b736cf3d42" providerId="ADAL" clId="{2730222B-F946-8C43-B44A-5E415934F11A}" dt="2021-02-20T10:15:28.622" v="310"/>
        <pc:sldMkLst>
          <pc:docMk/>
          <pc:sldMk cId="614110846" sldId="295"/>
        </pc:sldMkLst>
        <pc:spChg chg="add mod">
          <ac:chgData name="Kenny Zhu" userId="301dcbd8-cdcf-473a-9733-83b736cf3d42" providerId="ADAL" clId="{2730222B-F946-8C43-B44A-5E415934F11A}" dt="2021-02-20T10:13:24.451" v="251" actId="164"/>
          <ac:spMkLst>
            <pc:docMk/>
            <pc:sldMk cId="614110846" sldId="295"/>
            <ac:spMk id="6" creationId="{E0901589-D079-514A-AA56-3BA2E5A47263}"/>
          </ac:spMkLst>
        </pc:spChg>
        <pc:spChg chg="add mod">
          <ac:chgData name="Kenny Zhu" userId="301dcbd8-cdcf-473a-9733-83b736cf3d42" providerId="ADAL" clId="{2730222B-F946-8C43-B44A-5E415934F11A}" dt="2021-02-20T10:15:18.838" v="309" actId="403"/>
          <ac:spMkLst>
            <pc:docMk/>
            <pc:sldMk cId="614110846" sldId="295"/>
            <ac:spMk id="16" creationId="{1CDCE1F1-EB11-BB48-9D9F-8A806F7A436C}"/>
          </ac:spMkLst>
        </pc:spChg>
        <pc:grpChg chg="add mod">
          <ac:chgData name="Kenny Zhu" userId="301dcbd8-cdcf-473a-9733-83b736cf3d42" providerId="ADAL" clId="{2730222B-F946-8C43-B44A-5E415934F11A}" dt="2021-02-20T10:13:24.451" v="251" actId="164"/>
          <ac:grpSpMkLst>
            <pc:docMk/>
            <pc:sldMk cId="614110846" sldId="295"/>
            <ac:grpSpMk id="15" creationId="{414BE36B-1B4F-0B47-973A-CFDF15B50E72}"/>
          </ac:grpSpMkLst>
        </pc:gr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614110846" sldId="295"/>
            <ac:picMk id="7" creationId="{15258515-82A0-A840-BBD2-D4CF81C35985}"/>
          </ac:picMkLst>
        </pc:picChg>
        <pc:cxnChg chg="add mod">
          <ac:chgData name="Kenny Zhu" userId="301dcbd8-cdcf-473a-9733-83b736cf3d42" providerId="ADAL" clId="{2730222B-F946-8C43-B44A-5E415934F11A}" dt="2021-02-20T10:13:24.451" v="251" actId="164"/>
          <ac:cxnSpMkLst>
            <pc:docMk/>
            <pc:sldMk cId="614110846" sldId="295"/>
            <ac:cxnSpMk id="9" creationId="{FC20F89F-BB1C-B049-B848-7BD451BA7D1D}"/>
          </ac:cxnSpMkLst>
        </pc:cxnChg>
        <pc:cxnChg chg="add mod">
          <ac:chgData name="Kenny Zhu" userId="301dcbd8-cdcf-473a-9733-83b736cf3d42" providerId="ADAL" clId="{2730222B-F946-8C43-B44A-5E415934F11A}" dt="2021-02-20T10:13:24.451" v="251" actId="164"/>
          <ac:cxnSpMkLst>
            <pc:docMk/>
            <pc:sldMk cId="614110846" sldId="295"/>
            <ac:cxnSpMk id="10" creationId="{06686B16-5E64-E049-8CC2-66778833048C}"/>
          </ac:cxnSpMkLst>
        </pc:cxn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717165475" sldId="296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717165475" sldId="296"/>
            <ac:picMk id="7" creationId="{CDFA2D2B-991B-5149-BAFB-581C51852BF6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2535845117" sldId="297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2535845117" sldId="297"/>
            <ac:picMk id="7" creationId="{14BFAE28-249D-D04E-9B94-DEF6475E1C45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0T10:29:01.952" v="335" actId="208"/>
        <pc:sldMkLst>
          <pc:docMk/>
          <pc:sldMk cId="1628429628" sldId="298"/>
        </pc:sldMkLst>
        <pc:spChg chg="mod">
          <ac:chgData name="Kenny Zhu" userId="301dcbd8-cdcf-473a-9733-83b736cf3d42" providerId="ADAL" clId="{2730222B-F946-8C43-B44A-5E415934F11A}" dt="2021-02-20T10:29:01.952" v="335" actId="208"/>
          <ac:spMkLst>
            <pc:docMk/>
            <pc:sldMk cId="1628429628" sldId="298"/>
            <ac:spMk id="5" creationId="{00000000-0000-0000-0000-000000000000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628429628" sldId="298"/>
            <ac:picMk id="9" creationId="{D9A4563D-9B57-2E4A-92AE-2494A36EBFE2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1T12:32:06.044" v="583" actId="14100"/>
        <pc:sldMkLst>
          <pc:docMk/>
          <pc:sldMk cId="1636285415" sldId="299"/>
        </pc:sldMkLst>
        <pc:spChg chg="mod">
          <ac:chgData name="Kenny Zhu" userId="301dcbd8-cdcf-473a-9733-83b736cf3d42" providerId="ADAL" clId="{2730222B-F946-8C43-B44A-5E415934F11A}" dt="2021-02-20T13:54:05.988" v="340" actId="207"/>
          <ac:spMkLst>
            <pc:docMk/>
            <pc:sldMk cId="1636285415" sldId="299"/>
            <ac:spMk id="3" creationId="{00000000-0000-0000-0000-000000000000}"/>
          </ac:spMkLst>
        </pc:spChg>
        <pc:spChg chg="mod">
          <ac:chgData name="Kenny Zhu" userId="301dcbd8-cdcf-473a-9733-83b736cf3d42" providerId="ADAL" clId="{2730222B-F946-8C43-B44A-5E415934F11A}" dt="2021-02-20T13:52:16.154" v="337" actId="208"/>
          <ac:spMkLst>
            <pc:docMk/>
            <pc:sldMk cId="1636285415" sldId="299"/>
            <ac:spMk id="7" creationId="{48D52BE8-2C5D-5146-BB8B-EE7B1AA8EEB4}"/>
          </ac:spMkLst>
        </pc:spChg>
        <pc:spChg chg="mod">
          <ac:chgData name="Kenny Zhu" userId="301dcbd8-cdcf-473a-9733-83b736cf3d42" providerId="ADAL" clId="{2730222B-F946-8C43-B44A-5E415934F11A}" dt="2021-02-21T12:32:06.044" v="583" actId="14100"/>
          <ac:spMkLst>
            <pc:docMk/>
            <pc:sldMk cId="1636285415" sldId="299"/>
            <ac:spMk id="8" creationId="{1C49BF01-20E8-8E47-9909-063FA3BB905D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636285415" sldId="299"/>
            <ac:picMk id="9" creationId="{7CE854CC-CB28-0842-9FC4-08FC36630672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1T12:34:59.474" v="596" actId="113"/>
        <pc:sldMkLst>
          <pc:docMk/>
          <pc:sldMk cId="1388261422" sldId="300"/>
        </pc:sldMkLst>
        <pc:spChg chg="mod">
          <ac:chgData name="Kenny Zhu" userId="301dcbd8-cdcf-473a-9733-83b736cf3d42" providerId="ADAL" clId="{2730222B-F946-8C43-B44A-5E415934F11A}" dt="2021-02-21T12:34:59.474" v="596" actId="113"/>
          <ac:spMkLst>
            <pc:docMk/>
            <pc:sldMk cId="1388261422" sldId="300"/>
            <ac:spMk id="3" creationId="{00000000-0000-0000-0000-000000000000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388261422" sldId="300"/>
            <ac:picMk id="5" creationId="{6C0FC2C1-EE9E-5444-A106-779278309949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3850162830" sldId="301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3850162830" sldId="301"/>
            <ac:picMk id="16" creationId="{A083A0E2-95B2-4F4C-ADDF-B48599682E35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53906367" sldId="302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53906367" sldId="302"/>
            <ac:picMk id="6" creationId="{D52D7AB6-207F-EA4F-828B-F6DC75B10A39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728843968" sldId="303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728843968" sldId="303"/>
            <ac:picMk id="3" creationId="{362D8CCD-EF91-5C47-9D8F-33A3108BDEB2}"/>
          </ac:picMkLst>
        </pc:picChg>
      </pc:sldChg>
      <pc:sldChg chg="delSp modSp mod modTransition modAnim">
        <pc:chgData name="Kenny Zhu" userId="301dcbd8-cdcf-473a-9733-83b736cf3d42" providerId="ADAL" clId="{2730222B-F946-8C43-B44A-5E415934F11A}" dt="2021-02-21T12:06:01.856" v="420" actId="14100"/>
        <pc:sldMkLst>
          <pc:docMk/>
          <pc:sldMk cId="611860783" sldId="304"/>
        </pc:sldMkLst>
        <pc:spChg chg="mod">
          <ac:chgData name="Kenny Zhu" userId="301dcbd8-cdcf-473a-9733-83b736cf3d42" providerId="ADAL" clId="{2730222B-F946-8C43-B44A-5E415934F11A}" dt="2021-02-21T12:06:01.856" v="420" actId="14100"/>
          <ac:spMkLst>
            <pc:docMk/>
            <pc:sldMk cId="611860783" sldId="304"/>
            <ac:spMk id="2" creationId="{00000000-0000-0000-0000-000000000000}"/>
          </ac:spMkLst>
        </pc:spChg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611860783" sldId="304"/>
            <ac:picMk id="7" creationId="{68BAE54C-6FA7-374D-A57D-2EEA79ADC8FD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911881571" sldId="305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911881571" sldId="305"/>
            <ac:picMk id="6" creationId="{9471A06A-A1D3-B146-8298-365883F49DE9}"/>
          </ac:picMkLst>
        </pc:picChg>
      </pc:sldChg>
      <pc:sldChg chg="delSp modTransition modAnim">
        <pc:chgData name="Kenny Zhu" userId="301dcbd8-cdcf-473a-9733-83b736cf3d42" providerId="ADAL" clId="{2730222B-F946-8C43-B44A-5E415934F11A}" dt="2021-02-20T09:53:22.588" v="1"/>
        <pc:sldMkLst>
          <pc:docMk/>
          <pc:sldMk cId="1715818446" sldId="306"/>
        </pc:sldMkLst>
        <pc:picChg chg="del">
          <ac:chgData name="Kenny Zhu" userId="301dcbd8-cdcf-473a-9733-83b736cf3d42" providerId="ADAL" clId="{2730222B-F946-8C43-B44A-5E415934F11A}" dt="2021-02-20T09:53:13.795" v="0"/>
          <ac:picMkLst>
            <pc:docMk/>
            <pc:sldMk cId="1715818446" sldId="306"/>
            <ac:picMk id="5" creationId="{03A55D90-1A88-6746-A586-3D7F5FB5006C}"/>
          </ac:picMkLst>
        </pc:picChg>
      </pc:sldChg>
      <pc:sldChg chg="addSp delSp modSp new mod ord">
        <pc:chgData name="Kenny Zhu" userId="301dcbd8-cdcf-473a-9733-83b736cf3d42" providerId="ADAL" clId="{2730222B-F946-8C43-B44A-5E415934F11A}" dt="2021-02-21T12:04:01.553" v="374" actId="1076"/>
        <pc:sldMkLst>
          <pc:docMk/>
          <pc:sldMk cId="589869880" sldId="307"/>
        </pc:sldMkLst>
        <pc:spChg chg="mod">
          <ac:chgData name="Kenny Zhu" userId="301dcbd8-cdcf-473a-9733-83b736cf3d42" providerId="ADAL" clId="{2730222B-F946-8C43-B44A-5E415934F11A}" dt="2021-02-21T12:01:59.357" v="359" actId="20577"/>
          <ac:spMkLst>
            <pc:docMk/>
            <pc:sldMk cId="589869880" sldId="307"/>
            <ac:spMk id="2" creationId="{AD2E90C4-033D-F844-A521-DB859CA15FC8}"/>
          </ac:spMkLst>
        </pc:spChg>
        <pc:spChg chg="del mod">
          <ac:chgData name="Kenny Zhu" userId="301dcbd8-cdcf-473a-9733-83b736cf3d42" providerId="ADAL" clId="{2730222B-F946-8C43-B44A-5E415934F11A}" dt="2021-02-21T12:02:04.727" v="361" actId="478"/>
          <ac:spMkLst>
            <pc:docMk/>
            <pc:sldMk cId="589869880" sldId="307"/>
            <ac:spMk id="3" creationId="{4BE349EE-A77A-2D42-ACC1-B3181BDD84DA}"/>
          </ac:spMkLst>
        </pc:spChg>
        <pc:picChg chg="add mod">
          <ac:chgData name="Kenny Zhu" userId="301dcbd8-cdcf-473a-9733-83b736cf3d42" providerId="ADAL" clId="{2730222B-F946-8C43-B44A-5E415934F11A}" dt="2021-02-21T12:04:01.553" v="374" actId="1076"/>
          <ac:picMkLst>
            <pc:docMk/>
            <pc:sldMk cId="589869880" sldId="307"/>
            <ac:picMk id="2050" creationId="{DA833A7B-F619-4044-85B4-D8A4B13988B6}"/>
          </ac:picMkLst>
        </pc:picChg>
      </pc:sldChg>
      <pc:sldChg chg="delSp new del mod">
        <pc:chgData name="Kenny Zhu" userId="301dcbd8-cdcf-473a-9733-83b736cf3d42" providerId="ADAL" clId="{2730222B-F946-8C43-B44A-5E415934F11A}" dt="2021-02-21T13:51:28.782" v="600" actId="2696"/>
        <pc:sldMkLst>
          <pc:docMk/>
          <pc:sldMk cId="3222739363" sldId="308"/>
        </pc:sldMkLst>
        <pc:spChg chg="del">
          <ac:chgData name="Kenny Zhu" userId="301dcbd8-cdcf-473a-9733-83b736cf3d42" providerId="ADAL" clId="{2730222B-F946-8C43-B44A-5E415934F11A}" dt="2021-02-21T13:31:40.198" v="598" actId="478"/>
          <ac:spMkLst>
            <pc:docMk/>
            <pc:sldMk cId="3222739363" sldId="308"/>
            <ac:spMk id="2" creationId="{2297CD3F-F501-CA45-8195-2C5A00FFFE05}"/>
          </ac:spMkLst>
        </pc:spChg>
        <pc:spChg chg="del">
          <ac:chgData name="Kenny Zhu" userId="301dcbd8-cdcf-473a-9733-83b736cf3d42" providerId="ADAL" clId="{2730222B-F946-8C43-B44A-5E415934F11A}" dt="2021-02-21T13:51:26.703" v="599" actId="478"/>
          <ac:spMkLst>
            <pc:docMk/>
            <pc:sldMk cId="3222739363" sldId="308"/>
            <ac:spMk id="3" creationId="{85E7B51D-01BB-6D47-9221-93D579AA820F}"/>
          </ac:spMkLst>
        </pc:spChg>
      </pc:sldChg>
      <pc:sldChg chg="modSp new mod">
        <pc:chgData name="Kenny Zhu" userId="301dcbd8-cdcf-473a-9733-83b736cf3d42" providerId="ADAL" clId="{2730222B-F946-8C43-B44A-5E415934F11A}" dt="2021-02-21T14:14:31.686" v="684" actId="20577"/>
        <pc:sldMkLst>
          <pc:docMk/>
          <pc:sldMk cId="3987964933" sldId="308"/>
        </pc:sldMkLst>
        <pc:spChg chg="mod">
          <ac:chgData name="Kenny Zhu" userId="301dcbd8-cdcf-473a-9733-83b736cf3d42" providerId="ADAL" clId="{2730222B-F946-8C43-B44A-5E415934F11A}" dt="2021-02-21T14:14:31.686" v="684" actId="20577"/>
          <ac:spMkLst>
            <pc:docMk/>
            <pc:sldMk cId="3987964933" sldId="308"/>
            <ac:spMk id="2" creationId="{9567C2D7-23C4-6B43-996A-91FCC429F2F3}"/>
          </ac:spMkLst>
        </pc:spChg>
        <pc:spChg chg="mod">
          <ac:chgData name="Kenny Zhu" userId="301dcbd8-cdcf-473a-9733-83b736cf3d42" providerId="ADAL" clId="{2730222B-F946-8C43-B44A-5E415934F11A}" dt="2021-02-21T14:14:22.026" v="658" actId="20577"/>
          <ac:spMkLst>
            <pc:docMk/>
            <pc:sldMk cId="3987964933" sldId="308"/>
            <ac:spMk id="3" creationId="{7E2D7D84-A9FD-6B4B-B8C1-0F00F315CE3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3CD77-3658-41C5-9BA9-5322AFE60011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0D47E-2800-4F32-A339-EFF012E054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998FD-BDCE-47AF-9500-8F55E2BD149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Text Box 1027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a.k.a.</a:t>
            </a:r>
            <a:r>
              <a:rPr lang="en-US" baseline="0" dirty="0"/>
              <a:t> l-value and </a:t>
            </a:r>
            <a:r>
              <a:rPr lang="en-US" baseline="0" dirty="0" err="1"/>
              <a:t>r-value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0D47E-2800-4F32-A339-EFF012E054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Genre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category of artistic composition, as in music or literature, characterized by similarities in form, style, or subject matter.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Text Box 1027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is about mastering the use of a language.</a:t>
            </a:r>
          </a:p>
          <a:p>
            <a:r>
              <a:rPr lang="en-US" dirty="0"/>
              <a:t>Compiler is about implementing a system that can parse</a:t>
            </a:r>
            <a:r>
              <a:rPr lang="en-US" baseline="0" dirty="0"/>
              <a:t> a program in a language into intermediate form and then generate machine code. The focus is practical issues such as time and space complexity, code redundancy, and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0D47E-2800-4F32-A339-EFF012E054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0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56850" y="303213"/>
            <a:ext cx="20715288" cy="15536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Text Box 1027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Text Box 1027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0D47E-2800-4F32-A339-EFF012E054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Text Box 1027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56850" y="303213"/>
            <a:ext cx="20715288" cy="15536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356850" y="303213"/>
            <a:ext cx="20715288" cy="15536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0D47E-2800-4F32-A339-EFF012E054D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4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0D47E-2800-4F32-A339-EFF012E054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Tokens: Keywords, literals, constants, punctuations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0D47E-2800-4F32-A339-EFF012E054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6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static scope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0D47E-2800-4F32-A339-EFF012E054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zhu@cs.s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sjtu.edu.cn/~kzhu/cs490/" TargetMode="External"/><Relationship Id="rId4" Type="http://schemas.openxmlformats.org/officeDocument/2006/relationships/hyperlink" Target="mailto:likaijian@sjtu.edu.c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6t4y1B7J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ikaijian@sjtu.edu.c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ikaijian@sjtu.edu.c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7400"/>
            <a:ext cx="6858000" cy="1600200"/>
          </a:xfrm>
        </p:spPr>
        <p:txBody>
          <a:bodyPr>
            <a:normAutofit/>
          </a:bodyPr>
          <a:lstStyle/>
          <a:p>
            <a:r>
              <a:rPr lang="en-US" dirty="0"/>
              <a:t>CS383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5791200" cy="1371600"/>
          </a:xfrm>
        </p:spPr>
        <p:txBody>
          <a:bodyPr>
            <a:normAutofit/>
          </a:bodyPr>
          <a:lstStyle/>
          <a:p>
            <a:pPr marL="566738" indent="-566738">
              <a:defRPr/>
            </a:pPr>
            <a:r>
              <a:rPr lang="en-US" sz="2400" dirty="0"/>
              <a:t>Kenny Q. Zhu</a:t>
            </a:r>
          </a:p>
          <a:p>
            <a:pPr marL="566738" indent="-566738">
              <a:defRPr/>
            </a:pPr>
            <a:r>
              <a:rPr lang="en-US" sz="2400" dirty="0">
                <a:solidFill>
                  <a:schemeClr val="accent6"/>
                </a:solidFill>
              </a:rPr>
              <a:t>Dept. of Computer Science</a:t>
            </a:r>
          </a:p>
          <a:p>
            <a:pPr marL="566738" indent="-566738">
              <a:defRPr/>
            </a:pPr>
            <a:r>
              <a:rPr lang="en-US" sz="2400" dirty="0">
                <a:solidFill>
                  <a:schemeClr val="accent6"/>
                </a:solidFill>
              </a:rPr>
              <a:t>Shanghai Jiao Tong University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dirty="0"/>
              <a:t>Two Misconceptions 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“This course about </a:t>
            </a:r>
            <a:r>
              <a:rPr lang="en-US" sz="3200" dirty="0">
                <a:solidFill>
                  <a:srgbClr val="FF0000"/>
                </a:solidFill>
              </a:rPr>
              <a:t>programming</a:t>
            </a:r>
            <a:r>
              <a:rPr lang="en-US" sz="3200" dirty="0"/>
              <a:t>.”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“This is another </a:t>
            </a:r>
            <a:r>
              <a:rPr lang="en-US" sz="3200" dirty="0">
                <a:solidFill>
                  <a:srgbClr val="FF0000"/>
                </a:solidFill>
              </a:rPr>
              <a:t>compiler</a:t>
            </a:r>
            <a:r>
              <a:rPr lang="en-US" sz="3200" dirty="0"/>
              <a:t> course.”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6629400" y="1429327"/>
            <a:ext cx="2367373" cy="2209800"/>
          </a:xfrm>
          <a:prstGeom prst="mathMultiply">
            <a:avLst>
              <a:gd name="adj1" fmla="val 113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6654800" y="3094182"/>
            <a:ext cx="2367373" cy="2286000"/>
          </a:xfrm>
          <a:prstGeom prst="mathMultiply">
            <a:avLst>
              <a:gd name="adj1" fmla="val 113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86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4873752"/>
          </a:xfrm>
        </p:spPr>
        <p:txBody>
          <a:bodyPr/>
          <a:lstStyle/>
          <a:p>
            <a:r>
              <a:rPr lang="en-US" i="1" dirty="0"/>
              <a:t>Theoretical aspects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implementation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programming languages.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commonalities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  <a:r>
              <a:rPr lang="en-US" dirty="0"/>
              <a:t> between various </a:t>
            </a:r>
            <a:r>
              <a:rPr lang="en-US" i="1" dirty="0"/>
              <a:t>paradigms</a:t>
            </a:r>
            <a:r>
              <a:rPr lang="en-US" dirty="0"/>
              <a:t> and </a:t>
            </a:r>
            <a:r>
              <a:rPr lang="en-US" i="1" dirty="0"/>
              <a:t>languages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you can:</a:t>
            </a:r>
          </a:p>
          <a:p>
            <a:pPr lvl="1"/>
            <a:r>
              <a:rPr lang="en-US" dirty="0"/>
              <a:t>Pick the right language for a project;</a:t>
            </a:r>
          </a:p>
          <a:p>
            <a:pPr lvl="1"/>
            <a:r>
              <a:rPr lang="en-US" dirty="0"/>
              <a:t>Design your own language (features);</a:t>
            </a:r>
          </a:p>
          <a:p>
            <a:pPr lvl="1"/>
            <a:r>
              <a:rPr lang="en-US" dirty="0"/>
              <a:t>Do programming language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8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3537" indent="-342900" eaLnBrk="0" hangingPunct="0">
              <a:buClrTx/>
              <a:buSzTx/>
            </a:pPr>
            <a:r>
              <a:rPr lang="en-US" dirty="0"/>
              <a:t>Principles</a:t>
            </a:r>
          </a:p>
          <a:p>
            <a:pPr marL="363537" indent="-342900" eaLnBrk="0" hangingPunct="0">
              <a:buClrTx/>
              <a:buSzTx/>
            </a:pPr>
            <a:r>
              <a:rPr lang="en-US" dirty="0"/>
              <a:t>Paradigms</a:t>
            </a:r>
          </a:p>
          <a:p>
            <a:pPr marL="363537" indent="-342900" eaLnBrk="0" hangingPunct="0">
              <a:buClrTx/>
              <a:buSzTx/>
            </a:pPr>
            <a:r>
              <a:rPr lang="en-US" dirty="0"/>
              <a:t>Special Topics</a:t>
            </a:r>
          </a:p>
          <a:p>
            <a:pPr marL="363537" indent="-342900" eaLnBrk="0" hangingPunct="0">
              <a:buClrTx/>
              <a:buSzTx/>
            </a:pPr>
            <a:r>
              <a:rPr lang="en-US" dirty="0"/>
              <a:t>A Brief History</a:t>
            </a:r>
          </a:p>
          <a:p>
            <a:pPr marL="363537" indent="-342900" eaLnBrk="0" hangingPunct="0">
              <a:buClrTx/>
              <a:buSzTx/>
            </a:pPr>
            <a:r>
              <a:rPr lang="en-US" dirty="0"/>
              <a:t>On Language Design</a:t>
            </a:r>
          </a:p>
          <a:p>
            <a:pPr marL="363537" indent="-342900" eaLnBrk="0" hangingPunct="0">
              <a:buClrTx/>
              <a:buSzTx/>
            </a:pPr>
            <a:r>
              <a:rPr lang="en-US" dirty="0"/>
              <a:t>Compilers and Virtual Machines</a:t>
            </a:r>
          </a:p>
          <a:p>
            <a:pPr marL="363537" indent="-342900" eaLnBrk="0" hangingPunct="0">
              <a:buClrTx/>
              <a:buSzTx/>
            </a:pPr>
            <a:r>
              <a:rPr lang="en-US" dirty="0"/>
              <a:t>Roadmap of This Course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Factorial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n! = 1 * 2 * … * n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18482"/>
              </p:ext>
            </p:extLst>
          </p:nvPr>
        </p:nvGraphicFramePr>
        <p:xfrm>
          <a:off x="1524000" y="2209800"/>
          <a:ext cx="1234017" cy="103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546100" imgH="457200" progId="Equation.3">
                  <p:embed/>
                </p:oleObj>
              </mc:Choice>
              <mc:Fallback>
                <p:oleObj name="Equation" r:id="rId3" imgW="54610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1234017" cy="1033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BE36B-1B4F-0B47-973A-CFDF15B50E72}"/>
              </a:ext>
            </a:extLst>
          </p:cNvPr>
          <p:cNvGrpSpPr/>
          <p:nvPr/>
        </p:nvGrpSpPr>
        <p:grpSpPr>
          <a:xfrm>
            <a:off x="2895600" y="1981202"/>
            <a:ext cx="3509435" cy="1128115"/>
            <a:chOff x="2895600" y="1981202"/>
            <a:chExt cx="3509435" cy="11281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01589-D079-514A-AA56-3BA2E5A47263}"/>
                </a:ext>
              </a:extLst>
            </p:cNvPr>
            <p:cNvSpPr txBox="1"/>
            <p:nvPr/>
          </p:nvSpPr>
          <p:spPr>
            <a:xfrm>
              <a:off x="4729576" y="2185987"/>
              <a:ext cx="1675459" cy="92333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N" dirty="0"/>
                <a:t>Two different</a:t>
              </a:r>
            </a:p>
            <a:p>
              <a:r>
                <a:rPr lang="en-CN" dirty="0"/>
                <a:t>mathematical</a:t>
              </a:r>
            </a:p>
            <a:p>
              <a:r>
                <a:rPr lang="en-CN" dirty="0"/>
                <a:t>languages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20F89F-BB1C-B049-B848-7BD451BA7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5200" y="1981202"/>
              <a:ext cx="1224020" cy="5333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686B16-5E64-E049-8CC2-66778833048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895600" y="2647652"/>
              <a:ext cx="1833976" cy="1846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DCE1F1-EB11-BB48-9D9F-8A806F7A436C}"/>
              </a:ext>
            </a:extLst>
          </p:cNvPr>
          <p:cNvSpPr txBox="1"/>
          <p:nvPr/>
        </p:nvSpPr>
        <p:spPr>
          <a:xfrm>
            <a:off x="1371600" y="4265712"/>
            <a:ext cx="655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In computing, there are many more ways to do this …</a:t>
            </a:r>
          </a:p>
        </p:txBody>
      </p:sp>
    </p:spTree>
    <p:extLst>
      <p:ext uri="{BB962C8B-B14F-4D97-AF65-F5344CB8AC3E}">
        <p14:creationId xmlns:p14="http://schemas.microsoft.com/office/powerpoint/2010/main" val="6141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Factorial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ln>
            <a:solidFill>
              <a:srgbClr val="FE8637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Arial"/>
                <a:cs typeface="Arial"/>
              </a:rPr>
              <a:t>C:</a:t>
            </a:r>
          </a:p>
          <a:p>
            <a:pPr marL="0" indent="0">
              <a:buNone/>
            </a:pPr>
            <a:endParaRPr lang="en-US" altLang="zh-CN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Arial"/>
                <a:cs typeface="Arial"/>
              </a:rPr>
              <a:t>int</a:t>
            </a:r>
            <a:r>
              <a:rPr lang="en-US" altLang="zh-CN" sz="2000" dirty="0">
                <a:latin typeface="Arial"/>
                <a:cs typeface="Arial"/>
              </a:rPr>
              <a:t> factorial(</a:t>
            </a:r>
            <a:r>
              <a:rPr lang="en-US" altLang="zh-CN" sz="2000" dirty="0" err="1">
                <a:latin typeface="Arial"/>
                <a:cs typeface="Arial"/>
              </a:rPr>
              <a:t>int</a:t>
            </a:r>
            <a:r>
              <a:rPr lang="en-US" altLang="zh-CN" sz="2000" dirty="0">
                <a:latin typeface="Arial"/>
                <a:cs typeface="Arial"/>
              </a:rPr>
              <a:t> n) {</a:t>
            </a:r>
          </a:p>
          <a:p>
            <a:pPr marL="0" indent="0">
              <a:buNone/>
            </a:pPr>
            <a:r>
              <a:rPr lang="en-US" altLang="zh-CN" sz="2000" dirty="0">
                <a:latin typeface="Arial"/>
                <a:cs typeface="Arial"/>
              </a:rPr>
              <a:t>  </a:t>
            </a:r>
            <a:r>
              <a:rPr lang="en-US" altLang="zh-CN" sz="2000" dirty="0" err="1">
                <a:latin typeface="Arial"/>
                <a:cs typeface="Arial"/>
              </a:rPr>
              <a:t>int</a:t>
            </a:r>
            <a:r>
              <a:rPr lang="en-US" altLang="zh-CN" sz="2000" dirty="0">
                <a:latin typeface="Arial"/>
                <a:cs typeface="Arial"/>
              </a:rPr>
              <a:t> x = 1;</a:t>
            </a:r>
          </a:p>
          <a:p>
            <a:pPr marL="0" indent="0">
              <a:buNone/>
            </a:pPr>
            <a:r>
              <a:rPr lang="en-US" altLang="zh-CN" sz="2000" dirty="0">
                <a:latin typeface="Arial"/>
                <a:cs typeface="Arial"/>
              </a:rPr>
              <a:t>  while (n&gt;1) {</a:t>
            </a:r>
          </a:p>
          <a:p>
            <a:pPr marL="0" indent="0">
              <a:buNone/>
            </a:pPr>
            <a:r>
              <a:rPr lang="en-US" altLang="zh-CN" sz="2000" dirty="0">
                <a:latin typeface="Arial"/>
                <a:cs typeface="Arial"/>
              </a:rPr>
              <a:t>	x = x * n;</a:t>
            </a:r>
          </a:p>
          <a:p>
            <a:pPr marL="0" indent="0">
              <a:buNone/>
            </a:pPr>
            <a:r>
              <a:rPr lang="en-US" altLang="zh-CN" sz="2000" dirty="0">
                <a:latin typeface="Arial"/>
                <a:cs typeface="Arial"/>
              </a:rPr>
              <a:t>	n = n -1;</a:t>
            </a:r>
          </a:p>
          <a:p>
            <a:pPr marL="0" indent="0">
              <a:buNone/>
            </a:pPr>
            <a:r>
              <a:rPr lang="en-US" altLang="zh-CN" sz="2000" dirty="0">
                <a:latin typeface="Arial"/>
                <a:cs typeface="Arial"/>
              </a:rPr>
              <a:t>  }</a:t>
            </a:r>
          </a:p>
          <a:p>
            <a:pPr marL="0" indent="0">
              <a:buNone/>
            </a:pPr>
            <a:r>
              <a:rPr lang="en-US" altLang="zh-CN" sz="2000" dirty="0">
                <a:latin typeface="Arial"/>
                <a:cs typeface="Arial"/>
              </a:rPr>
              <a:t>  return x;</a:t>
            </a:r>
          </a:p>
          <a:p>
            <a:pPr marL="0" indent="0">
              <a:buNone/>
            </a:pPr>
            <a:r>
              <a:rPr lang="en-US" altLang="zh-CN" sz="2000" dirty="0">
                <a:latin typeface="Arial"/>
                <a:cs typeface="Arial"/>
              </a:rPr>
              <a:t>}</a:t>
            </a:r>
            <a:endParaRPr lang="zh-CN" alt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730752" cy="4572000"/>
          </a:xfrm>
          <a:ln>
            <a:solidFill>
              <a:srgbClr val="FE8637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Java: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class Factorial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public static </a:t>
            </a:r>
            <a:r>
              <a:rPr lang="en-US" sz="1600" dirty="0" err="1">
                <a:latin typeface="Arial"/>
                <a:cs typeface="Arial"/>
              </a:rPr>
              <a:t>int</a:t>
            </a:r>
            <a:r>
              <a:rPr lang="en-US" sz="1600" dirty="0">
                <a:latin typeface="Arial"/>
                <a:cs typeface="Arial"/>
              </a:rPr>
              <a:t> fact(</a:t>
            </a:r>
            <a:r>
              <a:rPr lang="en-US" sz="1600" dirty="0" err="1">
                <a:latin typeface="Arial"/>
                <a:cs typeface="Arial"/>
              </a:rPr>
              <a:t>int</a:t>
            </a:r>
            <a:r>
              <a:rPr lang="en-US" sz="1600" dirty="0">
                <a:latin typeface="Arial"/>
                <a:cs typeface="Arial"/>
              </a:rPr>
              <a:t> n) {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</a:t>
            </a:r>
            <a:r>
              <a:rPr lang="en-US" sz="1600" dirty="0" err="1">
                <a:latin typeface="Arial"/>
                <a:cs typeface="Arial"/>
              </a:rPr>
              <a:t>int</a:t>
            </a:r>
            <a:r>
              <a:rPr lang="en-US" sz="1600" dirty="0">
                <a:latin typeface="Arial"/>
                <a:cs typeface="Arial"/>
              </a:rPr>
              <a:t> c, fact = 1;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if ( n &lt; 0 )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 </a:t>
            </a:r>
            <a:r>
              <a:rPr lang="en-US" sz="1600" dirty="0" err="1">
                <a:latin typeface="Arial"/>
                <a:cs typeface="Arial"/>
              </a:rPr>
              <a:t>System.out.println</a:t>
            </a:r>
            <a:r>
              <a:rPr lang="en-US" sz="1600" dirty="0">
                <a:latin typeface="Arial"/>
                <a:cs typeface="Arial"/>
              </a:rPr>
              <a:t>(“Wrong Input!");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else {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   for ( c = 1 ; c &lt;= n ; </a:t>
            </a:r>
            <a:r>
              <a:rPr lang="en-US" sz="1600" dirty="0" err="1">
                <a:latin typeface="Arial"/>
                <a:cs typeface="Arial"/>
              </a:rPr>
              <a:t>c++</a:t>
            </a:r>
            <a:r>
              <a:rPr lang="en-US" sz="1600" dirty="0">
                <a:latin typeface="Arial"/>
                <a:cs typeface="Arial"/>
              </a:rPr>
              <a:t> )          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      fact = fact*c;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   return fact;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1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Factorial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2000" dirty="0">
                <a:latin typeface="Arial"/>
                <a:cs typeface="Arial"/>
              </a:rPr>
              <a:t>Scheme:</a:t>
            </a:r>
          </a:p>
          <a:p>
            <a:pPr>
              <a:buFont typeface="Times New Roman" charset="0"/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buFont typeface="Times New Roman" charset="0"/>
              <a:buNone/>
            </a:pPr>
            <a:r>
              <a:rPr lang="en-US" sz="2000" dirty="0">
                <a:latin typeface="Arial"/>
                <a:cs typeface="Arial"/>
              </a:rPr>
              <a:t>(define (factorial n)</a:t>
            </a:r>
          </a:p>
          <a:p>
            <a:pPr>
              <a:buFont typeface="Times New Roman" charset="0"/>
              <a:buNone/>
            </a:pPr>
            <a:r>
              <a:rPr lang="en-US" sz="2000" dirty="0">
                <a:latin typeface="Arial"/>
                <a:cs typeface="Arial"/>
              </a:rPr>
              <a:t>	(if (&lt; n 1) 1 </a:t>
            </a:r>
          </a:p>
          <a:p>
            <a:pPr>
              <a:buFont typeface="Times New Roman" charset="0"/>
              <a:buNone/>
            </a:pPr>
            <a:r>
              <a:rPr lang="en-US" sz="2000" dirty="0">
                <a:latin typeface="Arial"/>
                <a:cs typeface="Arial"/>
              </a:rPr>
              <a:t>	(* n (factorial (- n 1)))</a:t>
            </a:r>
          </a:p>
          <a:p>
            <a:pPr>
              <a:buFont typeface="Times New Roman" charset="0"/>
              <a:buNone/>
            </a:pPr>
            <a:r>
              <a:rPr lang="en-US" sz="2000" dirty="0">
                <a:latin typeface="Arial"/>
                <a:cs typeface="Arial"/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rgbClr val="FE8637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Prolog:</a:t>
            </a: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factorial(0, 1).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factorial(N, Result) :- 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	N &gt; 0, M is N - 1, 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	factorial(M, </a:t>
            </a:r>
            <a:r>
              <a:rPr lang="en-US" sz="2000" dirty="0" err="1">
                <a:latin typeface="Arial"/>
                <a:cs typeface="Arial"/>
              </a:rPr>
              <a:t>SubRes</a:t>
            </a:r>
            <a:r>
              <a:rPr lang="en-US" sz="2000" dirty="0">
                <a:latin typeface="Arial"/>
                <a:cs typeface="Arial"/>
              </a:rPr>
              <a:t>), Result is N * </a:t>
            </a:r>
            <a:r>
              <a:rPr lang="en-US" sz="2000" dirty="0" err="1">
                <a:latin typeface="Arial"/>
                <a:cs typeface="Arial"/>
              </a:rPr>
              <a:t>SubRes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20000" cy="4724400"/>
          </a:xfrm>
          <a:ln/>
        </p:spPr>
        <p:txBody>
          <a:bodyPr/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Programming languages have four properties: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Syntax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Names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Types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Semantics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For any language: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Its designers must define these properties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Its programmers must master these properties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47025" cy="1066800"/>
          </a:xfrm>
          <a:ln/>
        </p:spPr>
        <p:txBody>
          <a:bodyPr/>
          <a:lstStyle/>
          <a:p>
            <a:r>
              <a:rPr lang="en-US" b="0" dirty="0">
                <a:solidFill>
                  <a:srgbClr val="575F6D"/>
                </a:solidFill>
              </a:rPr>
              <a:t>Principles</a:t>
            </a:r>
            <a:endParaRPr lang="en-US" sz="2000" b="0" dirty="0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7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51788" cy="990600"/>
          </a:xfrm>
          <a:ln/>
        </p:spPr>
        <p:txBody>
          <a:bodyPr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Syntax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3657600"/>
          </a:xfrm>
          <a:ln/>
        </p:spPr>
        <p:txBody>
          <a:bodyPr/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</a:t>
            </a:r>
            <a:r>
              <a:rPr lang="en-GB" i="1" dirty="0"/>
              <a:t>syntax</a:t>
            </a:r>
            <a:r>
              <a:rPr lang="en-GB" dirty="0"/>
              <a:t> of a programming language is a precise description of all its grammatically correct programs.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When studying syntax, we ask questions like: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What is the basic vocabulary?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What is the grammar for the language?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How are syntax errors detected?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2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lang="en-US" dirty="0">
                <a:latin typeface="Arial"/>
                <a:cs typeface="Arial"/>
              </a:rPr>
              <a:t> Factorial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lang="en-US" b="1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fact(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c, fact = 1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lang="en-US" dirty="0">
                <a:latin typeface="Arial"/>
                <a:cs typeface="Arial"/>
              </a:rPr>
              <a:t> ( n &lt; 0 )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(“Wrong Input!");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r>
              <a:rPr lang="en-US" dirty="0">
                <a:latin typeface="Arial"/>
                <a:cs typeface="Arial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( c = 1 ; c &lt;= n ; </a:t>
            </a:r>
            <a:r>
              <a:rPr lang="en-US" dirty="0" err="1">
                <a:latin typeface="Arial"/>
                <a:cs typeface="Arial"/>
              </a:rPr>
              <a:t>c++</a:t>
            </a:r>
            <a:r>
              <a:rPr lang="en-US" dirty="0">
                <a:latin typeface="Arial"/>
                <a:cs typeface="Arial"/>
              </a:rPr>
              <a:t> )         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   fact = fact*c;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lang="en-US" dirty="0">
                <a:latin typeface="Arial"/>
                <a:cs typeface="Arial"/>
              </a:rPr>
              <a:t> fact;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1066800"/>
            <a:ext cx="2590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Vocabulary of </a:t>
            </a:r>
          </a:p>
          <a:p>
            <a:r>
              <a:rPr lang="en-US" dirty="0"/>
              <a:t>Tokens: </a:t>
            </a:r>
          </a:p>
          <a:p>
            <a:r>
              <a:rPr lang="en-US" dirty="0"/>
              <a:t>	Keywords</a:t>
            </a:r>
          </a:p>
          <a:p>
            <a:r>
              <a:rPr lang="en-US" dirty="0"/>
              <a:t>	Literals</a:t>
            </a:r>
          </a:p>
          <a:p>
            <a:r>
              <a:rPr lang="en-US" dirty="0"/>
              <a:t>	Constants</a:t>
            </a:r>
          </a:p>
          <a:p>
            <a:r>
              <a:rPr lang="en-US" dirty="0"/>
              <a:t>	Punctuations</a:t>
            </a:r>
          </a:p>
        </p:txBody>
      </p:sp>
    </p:spTree>
    <p:extLst>
      <p:ext uri="{BB962C8B-B14F-4D97-AF65-F5344CB8AC3E}">
        <p14:creationId xmlns:p14="http://schemas.microsoft.com/office/powerpoint/2010/main" val="16284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3716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Names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04138" cy="4845050"/>
          </a:xfrm>
          <a:ln/>
        </p:spPr>
        <p:txBody>
          <a:bodyPr lIns="0" tIns="0" rIns="0" bIns="0"/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Various kinds of entities in a program have names: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	</a:t>
            </a:r>
            <a:r>
              <a:rPr lang="en-GB" sz="2400" i="1" dirty="0"/>
              <a:t>variables, types, functions, parameters, classes, objects, …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An entity is </a:t>
            </a:r>
            <a:r>
              <a:rPr lang="en-GB" dirty="0">
                <a:solidFill>
                  <a:srgbClr val="FF0000"/>
                </a:solidFill>
              </a:rPr>
              <a:t>bound</a:t>
            </a:r>
            <a:r>
              <a:rPr lang="en-GB" dirty="0"/>
              <a:t> to a name (identifier) within the context of: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Scope (static/dynamic)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Visibility (part of scope that is visible)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Lifetime (dynamic and runtime)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Type</a:t>
            </a:r>
          </a:p>
          <a:p>
            <a:pPr lvl="1"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Trebuchet MS" charset="0"/>
              </a:rPr>
              <a:t>Kenny Q. Zhu</a:t>
            </a:r>
          </a:p>
        </p:txBody>
      </p:sp>
      <p:pic>
        <p:nvPicPr>
          <p:cNvPr id="4099" name="Content Placeholder 3" descr="ken_starbucks_small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524000"/>
            <a:ext cx="2667000" cy="2813050"/>
          </a:xfrm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04800" y="4876800"/>
            <a:ext cx="641714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Degrees: 	</a:t>
            </a:r>
            <a:r>
              <a:rPr lang="en-US" i="1" dirty="0"/>
              <a:t>National University of Singapore (NUS)</a:t>
            </a:r>
          </a:p>
          <a:p>
            <a:r>
              <a:rPr lang="en-US" dirty="0" err="1"/>
              <a:t>Postdoc</a:t>
            </a:r>
            <a:r>
              <a:rPr lang="en-US" dirty="0"/>
              <a:t>: 	</a:t>
            </a:r>
            <a:r>
              <a:rPr lang="en-US" i="1" dirty="0"/>
              <a:t>Princeton University</a:t>
            </a:r>
          </a:p>
          <a:p>
            <a:r>
              <a:rPr lang="en-US" dirty="0"/>
              <a:t>Experiences: 	</a:t>
            </a:r>
            <a:r>
              <a:rPr lang="en-US" i="1" dirty="0"/>
              <a:t>Microsoft Redmond, USA </a:t>
            </a:r>
          </a:p>
          <a:p>
            <a:r>
              <a:rPr lang="en-US" dirty="0"/>
              <a:t>                </a:t>
            </a:r>
            <a:r>
              <a:rPr lang="en-US" i="1" dirty="0" smtClean="0"/>
              <a:t>Microsoft </a:t>
            </a:r>
            <a:r>
              <a:rPr lang="en-US" i="1" dirty="0"/>
              <a:t>Research Asia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Faculty </a:t>
            </a:r>
            <a:r>
              <a:rPr lang="en-US" dirty="0"/>
              <a:t>at </a:t>
            </a:r>
            <a:r>
              <a:rPr lang="en-US" i="1" dirty="0"/>
              <a:t>SJTU</a:t>
            </a:r>
            <a:r>
              <a:rPr lang="en-US" dirty="0"/>
              <a:t> since 2009</a:t>
            </a:r>
          </a:p>
          <a:p>
            <a:r>
              <a:rPr lang="en-US" dirty="0"/>
              <a:t>		Director of </a:t>
            </a:r>
            <a:r>
              <a:rPr lang="en-US" b="1" dirty="0"/>
              <a:t>ADAPT Lab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0" y="990599"/>
            <a:ext cx="4843462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Research Interests: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Artificial Intelligence</a:t>
            </a:r>
            <a:endParaRPr lang="en-US" sz="1400" dirty="0">
              <a:solidFill>
                <a:srgbClr val="C00000"/>
              </a:solidFill>
            </a:endParaRP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Knowledge representation/discovery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Natural language understanding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Natural language generation</a:t>
            </a:r>
          </a:p>
          <a:p>
            <a:pPr lvl="1"/>
            <a:endParaRPr lang="en-US" sz="1400" dirty="0">
              <a:solidFill>
                <a:srgbClr val="C00000"/>
              </a:solidFill>
            </a:endParaRPr>
          </a:p>
          <a:p>
            <a:r>
              <a:rPr lang="en-US">
                <a:solidFill>
                  <a:srgbClr val="C00000"/>
                </a:solidFill>
              </a:rPr>
              <a:t>Programming </a:t>
            </a:r>
            <a:r>
              <a:rPr lang="en-US" smtClean="0">
                <a:solidFill>
                  <a:srgbClr val="C00000"/>
                </a:solidFill>
              </a:rPr>
              <a:t>Languages (past)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altLang="zh-CN" sz="1400" dirty="0">
                <a:solidFill>
                  <a:srgbClr val="C00000"/>
                </a:solidFill>
              </a:rPr>
              <a:t>Domain specific languages</a:t>
            </a:r>
          </a:p>
          <a:p>
            <a:pPr lvl="1"/>
            <a:r>
              <a:rPr lang="en-US" altLang="zh-CN" sz="1400" dirty="0">
                <a:solidFill>
                  <a:srgbClr val="C00000"/>
                </a:solidFill>
              </a:rPr>
              <a:t>Data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Processing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Concurrency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FE8637"/>
                </a:solidFill>
              </a:rPr>
              <a:t>Recent Publications: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    AAAI, IJCAI, ACL, EMNLP,…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class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Factorial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public static </a:t>
            </a:r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/>
                <a:cs typeface="Arial"/>
              </a:rPr>
              <a:t>fact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fact</a:t>
            </a:r>
            <a:r>
              <a:rPr lang="en-US" dirty="0">
                <a:latin typeface="Arial"/>
                <a:cs typeface="Arial"/>
              </a:rPr>
              <a:t> = 1;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if ( n &lt; 0 )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(“Wrong Input!");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else 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for ( c = 1 ; c &lt;= n ; </a:t>
            </a:r>
            <a:r>
              <a:rPr lang="en-US" dirty="0" err="1">
                <a:latin typeface="Arial"/>
                <a:cs typeface="Arial"/>
              </a:rPr>
              <a:t>c++</a:t>
            </a:r>
            <a:r>
              <a:rPr lang="en-US" dirty="0">
                <a:latin typeface="Arial"/>
                <a:cs typeface="Arial"/>
              </a:rPr>
              <a:t> )         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   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fact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fact</a:t>
            </a:r>
            <a:r>
              <a:rPr lang="en-US" dirty="0">
                <a:latin typeface="Arial"/>
                <a:cs typeface="Arial"/>
              </a:rPr>
              <a:t>*c;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return fact;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48D52BE8-2C5D-5146-BB8B-EE7B1AA8EEB4}"/>
              </a:ext>
            </a:extLst>
          </p:cNvPr>
          <p:cNvSpPr/>
          <p:nvPr/>
        </p:nvSpPr>
        <p:spPr>
          <a:xfrm>
            <a:off x="2667000" y="2209800"/>
            <a:ext cx="609600" cy="457200"/>
          </a:xfrm>
          <a:prstGeom prst="frame">
            <a:avLst>
              <a:gd name="adj1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C49BF01-20E8-8E47-9909-063FA3BB905D}"/>
              </a:ext>
            </a:extLst>
          </p:cNvPr>
          <p:cNvSpPr/>
          <p:nvPr/>
        </p:nvSpPr>
        <p:spPr>
          <a:xfrm>
            <a:off x="1600200" y="2514600"/>
            <a:ext cx="609600" cy="457200"/>
          </a:xfrm>
          <a:prstGeom prst="frame">
            <a:avLst>
              <a:gd name="adj1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2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51788" cy="9906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Types</a:t>
            </a:r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04138" cy="4343400"/>
          </a:xfrm>
          <a:ln/>
        </p:spPr>
        <p:txBody>
          <a:bodyPr lIns="0" tIns="0" rIns="0" bIns="0">
            <a:normAutofit fontScale="92500" lnSpcReduction="20000"/>
          </a:bodyPr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</a:t>
            </a:r>
            <a:r>
              <a:rPr lang="en-GB" b="1" i="1" dirty="0"/>
              <a:t>type</a:t>
            </a:r>
            <a:r>
              <a:rPr lang="en-GB" dirty="0"/>
              <a:t> is a collection of values and a collection of legal operations on those values.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Simple types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numbers, characters, </a:t>
            </a:r>
            <a:r>
              <a:rPr lang="en-GB" dirty="0" err="1"/>
              <a:t>booleans</a:t>
            </a:r>
            <a:r>
              <a:rPr lang="en-GB" dirty="0"/>
              <a:t>, …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Structured types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Strings, lists, trees, hash tables, …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Function types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Simple operations like +, -, *, /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More complex/general function: </a:t>
            </a:r>
            <a:r>
              <a:rPr lang="en-GB" dirty="0">
                <a:sym typeface="Wingdings"/>
              </a:rPr>
              <a:t> (arrow) type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Generic types (polymorphism): </a:t>
            </a:r>
            <a:r>
              <a:rPr lang="en-GB" dirty="0">
                <a:solidFill>
                  <a:srgbClr val="FF0000"/>
                </a:solidFill>
                <a:sym typeface="Symbol"/>
              </a:rPr>
              <a:t></a:t>
            </a:r>
            <a:endParaRPr lang="en-GB" dirty="0">
              <a:solidFill>
                <a:srgbClr val="FF0000"/>
              </a:solidFill>
            </a:endParaRP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language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s </a:t>
            </a:r>
            <a:r>
              <a:rPr lang="en-GB" i="1" dirty="0"/>
              <a:t>type system</a:t>
            </a:r>
            <a:r>
              <a:rPr lang="en-GB" dirty="0"/>
              <a:t> can help: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Determine legal operations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Detect type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42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class Factorial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public static </a:t>
            </a:r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fact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solidFill>
                  <a:srgbClr val="0432FF"/>
                </a:solidFill>
                <a:latin typeface="Arial"/>
                <a:cs typeface="Arial"/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c, </a:t>
            </a:r>
            <a:r>
              <a:rPr lang="en-US" b="1" dirty="0">
                <a:solidFill>
                  <a:srgbClr val="0432FF"/>
                </a:solidFill>
                <a:latin typeface="Arial"/>
                <a:cs typeface="Arial"/>
              </a:rPr>
              <a:t>fact </a:t>
            </a:r>
            <a:r>
              <a:rPr lang="en-US" dirty="0">
                <a:latin typeface="Arial"/>
                <a:cs typeface="Arial"/>
              </a:rPr>
              <a:t>= 1;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if ( </a:t>
            </a:r>
            <a:r>
              <a:rPr lang="en-US" b="1" dirty="0">
                <a:latin typeface="Arial"/>
                <a:cs typeface="Arial"/>
              </a:rPr>
              <a:t>n &lt; 0 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(“Wrong Input!");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else 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for ( c = 1 ; c &lt;= n ; </a:t>
            </a:r>
            <a:r>
              <a:rPr lang="en-US" dirty="0" err="1">
                <a:latin typeface="Arial"/>
                <a:cs typeface="Arial"/>
              </a:rPr>
              <a:t>c++</a:t>
            </a:r>
            <a:r>
              <a:rPr lang="en-US" dirty="0">
                <a:latin typeface="Arial"/>
                <a:cs typeface="Arial"/>
              </a:rPr>
              <a:t> )         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   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fact </a:t>
            </a:r>
            <a:r>
              <a:rPr lang="en-US" b="1" dirty="0">
                <a:latin typeface="Arial"/>
                <a:cs typeface="Arial"/>
              </a:rPr>
              <a:t>=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 fact</a:t>
            </a:r>
            <a:r>
              <a:rPr lang="en-US" b="1" dirty="0">
                <a:latin typeface="Arial"/>
                <a:cs typeface="Arial"/>
              </a:rPr>
              <a:t>*c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</a:t>
            </a:r>
            <a:r>
              <a:rPr lang="en-US" b="1" dirty="0">
                <a:latin typeface="Arial"/>
                <a:cs typeface="Arial"/>
              </a:rPr>
              <a:t>return 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fact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51788" cy="9906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Semantics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696200" cy="4419600"/>
          </a:xfrm>
          <a:ln/>
        </p:spPr>
        <p:txBody>
          <a:bodyPr lIns="0" tIns="0" rIns="0" bIns="0"/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meaning of a program is called its </a:t>
            </a:r>
            <a:r>
              <a:rPr lang="en-GB" i="1" dirty="0"/>
              <a:t>semantics</a:t>
            </a:r>
            <a:r>
              <a:rPr lang="en-GB" dirty="0"/>
              <a:t>.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 studying semantics, we ask questions like:</a:t>
            </a:r>
            <a:endParaRPr lang="en-GB" sz="2400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When a program is running, what happens to the values of the variables? (operational semantics)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What does each expression/statement mean? (static semantics)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What underlying model governs run-time </a:t>
            </a:r>
            <a:r>
              <a:rPr lang="en-GB" dirty="0" err="1"/>
              <a:t>behavior</a:t>
            </a:r>
            <a:r>
              <a:rPr lang="en-GB" dirty="0"/>
              <a:t>, such as function call? (dynamic semantics)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How are objects allocated to memory at run-time?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class Factorial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public static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fact(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c, fact = 1;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</a:t>
            </a:r>
            <a:r>
              <a:rPr lang="en-US" dirty="0">
                <a:solidFill>
                  <a:srgbClr val="3366FF"/>
                </a:solidFill>
                <a:latin typeface="Arial"/>
                <a:cs typeface="Arial"/>
              </a:rPr>
              <a:t> if ( n &lt; 0 )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(“Wrong Input!");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>
                <a:solidFill>
                  <a:srgbClr val="3366FF"/>
                </a:solidFill>
                <a:latin typeface="Arial"/>
                <a:cs typeface="Arial"/>
              </a:rPr>
              <a:t>else 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for ( c = 1 ; c &lt;= n ; </a:t>
            </a:r>
            <a:r>
              <a:rPr lang="en-US" dirty="0" err="1">
                <a:latin typeface="Arial"/>
                <a:cs typeface="Arial"/>
              </a:rPr>
              <a:t>c++</a:t>
            </a:r>
            <a:r>
              <a:rPr lang="en-US" dirty="0">
                <a:latin typeface="Arial"/>
                <a:cs typeface="Arial"/>
              </a:rPr>
              <a:t> )         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  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fact = fact*c;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   return fact;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>
                <a:solidFill>
                  <a:srgbClr val="3366FF"/>
                </a:solidFill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3682409" y="5168900"/>
            <a:ext cx="1066800" cy="381000"/>
          </a:xfrm>
          <a:prstGeom prst="wedgeRectCallout">
            <a:avLst>
              <a:gd name="adj1" fmla="val -133928"/>
              <a:gd name="adj2" fmla="val -10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231900" y="5778500"/>
            <a:ext cx="1295400" cy="381000"/>
          </a:xfrm>
          <a:prstGeom prst="wedgeRectCallout">
            <a:avLst>
              <a:gd name="adj1" fmla="val -10049"/>
              <a:gd name="adj2" fmla="val -27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74443-B31F-3A42-BEC2-E3A4F338B4B6}"/>
              </a:ext>
            </a:extLst>
          </p:cNvPr>
          <p:cNvSpPr txBox="1"/>
          <p:nvPr/>
        </p:nvSpPr>
        <p:spPr>
          <a:xfrm>
            <a:off x="3429000" y="301521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 Semantics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B39E-989C-EA43-A32E-15DF830A1D73}"/>
              </a:ext>
            </a:extLst>
          </p:cNvPr>
          <p:cNvSpPr txBox="1"/>
          <p:nvPr/>
        </p:nvSpPr>
        <p:spPr>
          <a:xfrm>
            <a:off x="4486644" y="455991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Operational Semantics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4A1A6-5292-9044-992B-D02DA41EDEC9}"/>
              </a:ext>
            </a:extLst>
          </p:cNvPr>
          <p:cNvCxnSpPr>
            <a:stCxn id="7" idx="1"/>
          </p:cNvCxnSpPr>
          <p:nvPr/>
        </p:nvCxnSpPr>
        <p:spPr>
          <a:xfrm flipH="1">
            <a:off x="2362200" y="3199884"/>
            <a:ext cx="10668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D9E5D4-04D5-344E-BD9F-3DEBDCF48D4C}"/>
              </a:ext>
            </a:extLst>
          </p:cNvPr>
          <p:cNvCxnSpPr>
            <a:cxnSpLocks/>
          </p:cNvCxnSpPr>
          <p:nvPr/>
        </p:nvCxnSpPr>
        <p:spPr>
          <a:xfrm flipH="1">
            <a:off x="1752600" y="3292217"/>
            <a:ext cx="1676400" cy="74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2BA72D-E8DF-A74A-8C7D-E5F0EF1BCBA3}"/>
              </a:ext>
            </a:extLst>
          </p:cNvPr>
          <p:cNvCxnSpPr>
            <a:cxnSpLocks/>
          </p:cNvCxnSpPr>
          <p:nvPr/>
        </p:nvCxnSpPr>
        <p:spPr>
          <a:xfrm flipH="1">
            <a:off x="3276600" y="4772077"/>
            <a:ext cx="1144819" cy="2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5016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467600" cy="487680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programming </a:t>
            </a:r>
            <a:r>
              <a:rPr lang="en-GB" i="1" dirty="0"/>
              <a:t>paradigm</a:t>
            </a:r>
            <a:r>
              <a:rPr lang="en-GB" dirty="0"/>
              <a:t> is a pattern of problem-solving thought that underlies a particular </a:t>
            </a:r>
            <a:r>
              <a:rPr lang="en-GB" i="1" dirty="0"/>
              <a:t>genre</a:t>
            </a:r>
            <a:r>
              <a:rPr lang="en-GB" dirty="0"/>
              <a:t> of programs and languages.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There are four main programming paradigms: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Imperative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Object-oriented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Functional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Logic (declarative)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47025" cy="990600"/>
          </a:xfrm>
          <a:ln/>
        </p:spPr>
        <p:txBody>
          <a:bodyPr/>
          <a:lstStyle/>
          <a:p>
            <a:r>
              <a:rPr lang="en-US" b="0" dirty="0"/>
              <a:t>Paradigms</a:t>
            </a:r>
            <a:endParaRPr lang="en-US" sz="20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6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98488" y="228600"/>
            <a:ext cx="7951787" cy="9906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Imperative Paradigm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543800" cy="449580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Follows the classic von Neumann-Eckert model: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 and data are indistinguishable in memory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 = a sequence of commands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= values of all variables when program runs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Large programs use procedural abstraction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 imperative languages: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Cobol, Fortran, C, Ada, Perl, …</a:t>
            </a:r>
            <a:endParaRPr lang="en-GB" i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2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0668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/>
              <a:t>The von Neumann-Eckert Model</a:t>
            </a:r>
            <a:endParaRPr lang="en-GB"/>
          </a:p>
        </p:txBody>
      </p:sp>
      <p:pic>
        <p:nvPicPr>
          <p:cNvPr id="65543" name="Picture 7" descr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061075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2192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Object-oriented (OO) Paradigm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4419600"/>
          </a:xfrm>
          <a:ln/>
        </p:spPr>
        <p:txBody>
          <a:bodyPr lIns="0" tIns="0" rIns="0" bIns="0"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An OO Program is a collection of objects that interact by passing messages that transform the state.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When studying OO, we learn about: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Sending Messages </a:t>
            </a:r>
            <a:r>
              <a:rPr lang="en-GB" dirty="0">
                <a:sym typeface="Wingdings"/>
              </a:rPr>
              <a:t> objects are active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Inheritance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Polymorphism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 OO languages: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i="1" dirty="0"/>
              <a:t>Smalltalk, Java, C++, C#, and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9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1430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Functional Paradigm</a:t>
            </a:r>
            <a:endParaRPr lang="en-GB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620000" cy="4845050"/>
          </a:xfrm>
          <a:ln/>
        </p:spPr>
        <p:txBody>
          <a:bodyPr lIns="0" tIns="0" rIns="0" bIns="0"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Functional programming models a computation as a collection of mathematical functions.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Set of all inputs = domain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Set of all outputs = range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Functional languages are characterized by: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Functional composition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Recursion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 state changes: no variable assignments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solidFill>
                  <a:schemeClr val="accent1"/>
                </a:solidFill>
              </a:rPr>
              <a:t>x := x + 1 (wrong!)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 functional languages: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Lisp, Scheme, ML, Haskell,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2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Administrative Info (I)</a:t>
            </a:r>
          </a:p>
        </p:txBody>
      </p:sp>
      <p:sp>
        <p:nvSpPr>
          <p:cNvPr id="27341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703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All-English Course: everything in English!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Lecturer: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Kenny Zhu, </a:t>
            </a:r>
            <a:r>
              <a:rPr lang="en-US" dirty="0">
                <a:solidFill>
                  <a:schemeClr val="accent1"/>
                </a:solidFill>
              </a:rPr>
              <a:t>SEIEE #03-407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kzhu@cs.sjtu.edu.cn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Office hours: by appointment or after class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Teaching Assistant: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Bran Li, </a:t>
            </a:r>
            <a:r>
              <a:rPr lang="en-US" dirty="0">
                <a:solidFill>
                  <a:srgbClr val="FE8637"/>
                </a:solidFill>
              </a:rPr>
              <a:t>SEIEE #03-329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likaijian@sjtu.edu.cn</a:t>
            </a:r>
            <a:r>
              <a:rPr lang="en-US" dirty="0"/>
              <a:t>   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Office hours: Thursday 16:00 - 17:00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Course Web Page (definitive source!): </a:t>
            </a:r>
            <a:r>
              <a:rPr lang="en-US" dirty="0">
                <a:solidFill>
                  <a:srgbClr val="FFFF00"/>
                </a:solidFill>
                <a:hlinkClick r:id="rId5"/>
              </a:rPr>
              <a:t>http://www.cs.sjtu.edu.cn/~kzhu/cs383/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r>
              <a:rPr lang="en-GB" dirty="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98488" y="228600"/>
            <a:ext cx="7951787" cy="8382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Logic Paradigm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00600"/>
          </a:xfrm>
          <a:ln/>
        </p:spPr>
        <p:txBody>
          <a:bodyPr lIns="0" tIns="0" rIns="0" bIns="0">
            <a:normAutofit fontScale="925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Logic programming declares </a:t>
            </a:r>
            <a:r>
              <a:rPr lang="en-GB" i="1" dirty="0">
                <a:solidFill>
                  <a:srgbClr val="FF0000"/>
                </a:solidFill>
              </a:rPr>
              <a:t>what</a:t>
            </a:r>
            <a:r>
              <a:rPr lang="en-GB" dirty="0"/>
              <a:t> outcome the program should accomplish, rather than </a:t>
            </a:r>
            <a:r>
              <a:rPr lang="en-GB" i="1" dirty="0">
                <a:solidFill>
                  <a:srgbClr val="FF0000"/>
                </a:solidFill>
              </a:rPr>
              <a:t>how</a:t>
            </a:r>
            <a:r>
              <a:rPr lang="en-GB" dirty="0"/>
              <a:t> it should be accomplished.</a:t>
            </a:r>
          </a:p>
          <a:p>
            <a:pPr marL="365760" lvl="1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   parent(X, Y) :- father(X, Y).</a:t>
            </a:r>
          </a:p>
          <a:p>
            <a:pPr marL="365760" lvl="1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   parent(X, Y) :- mother(X, Y).</a:t>
            </a:r>
          </a:p>
          <a:p>
            <a:pPr marL="365760" lvl="1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   grandparent(X, Y) :- parent(X, Z), parent(Z, Y).</a:t>
            </a:r>
          </a:p>
          <a:p>
            <a:pPr marL="365760" lvl="1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?- grandparent(X, </a:t>
            </a:r>
            <a:r>
              <a:rPr lang="en-GB" dirty="0" err="1"/>
              <a:t>jim</a:t>
            </a:r>
            <a:r>
              <a:rPr lang="en-GB" dirty="0"/>
              <a:t>).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Declarative!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When studying logic programming we see: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Programs as sets of constraints on a problem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Programs that achieve all possible solutions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Programs that are nondeterministic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 logic programming languages: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Prolog</a:t>
            </a:r>
            <a:r>
              <a:rPr lang="en-GB" dirty="0"/>
              <a:t>, CLP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7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73162"/>
          </a:xfrm>
        </p:spPr>
        <p:txBody>
          <a:bodyPr/>
          <a:lstStyle/>
          <a:p>
            <a:r>
              <a:rPr lang="en-US" dirty="0"/>
              <a:t>Modern Languages are Multi-paradigm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Haskell (F + I)</a:t>
            </a:r>
          </a:p>
          <a:p>
            <a:r>
              <a:rPr lang="en-US" dirty="0"/>
              <a:t>Scala (F + I + O)</a:t>
            </a:r>
          </a:p>
          <a:p>
            <a:r>
              <a:rPr lang="en-US" dirty="0" err="1"/>
              <a:t>OCaml</a:t>
            </a:r>
            <a:r>
              <a:rPr lang="en-US" dirty="0"/>
              <a:t> (F + I + O)</a:t>
            </a:r>
          </a:p>
          <a:p>
            <a:r>
              <a:rPr lang="en-US" dirty="0"/>
              <a:t>F Sharp (F + I + O)</a:t>
            </a:r>
          </a:p>
          <a:p>
            <a:r>
              <a:rPr lang="en-US" dirty="0"/>
              <a:t>Python (O + I + F)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2788" y="1676400"/>
            <a:ext cx="7704137" cy="419100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Concurrency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Client-server programs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Event handling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GUIs, home security systems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Correctness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How can we prove that a program does what it is supposed to do under all circumstances?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Why is this important???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598488" y="152400"/>
            <a:ext cx="7947025" cy="1143000"/>
          </a:xfrm>
          <a:ln/>
        </p:spPr>
        <p:txBody>
          <a:bodyPr/>
          <a:lstStyle/>
          <a:p>
            <a:r>
              <a:rPr lang="en-US" b="0" dirty="0"/>
              <a:t>Special Topics</a:t>
            </a:r>
            <a:endParaRPr lang="en-US" sz="20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5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04138" cy="4845050"/>
          </a:xfrm>
          <a:ln/>
        </p:spPr>
        <p:txBody>
          <a:bodyPr lIns="0" tIns="0" rIns="0" bIns="0"/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How and when did programming languages evolve?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What communities have developed and used them?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Artificial Intelligence – </a:t>
            </a:r>
            <a:r>
              <a:rPr lang="en-GB" dirty="0" err="1">
                <a:solidFill>
                  <a:schemeClr val="accent1"/>
                </a:solidFill>
              </a:rPr>
              <a:t>Prolog</a:t>
            </a:r>
            <a:r>
              <a:rPr lang="en-GB" dirty="0">
                <a:solidFill>
                  <a:schemeClr val="accent1"/>
                </a:solidFill>
              </a:rPr>
              <a:t>, CLP, (Python)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Computer Science Education – </a:t>
            </a:r>
            <a:r>
              <a:rPr lang="en-GB" dirty="0">
                <a:solidFill>
                  <a:schemeClr val="accent1"/>
                </a:solidFill>
              </a:rPr>
              <a:t>Pascal, Logo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Science and Engineering – </a:t>
            </a:r>
            <a:r>
              <a:rPr lang="en-GB" dirty="0">
                <a:solidFill>
                  <a:schemeClr val="accent1"/>
                </a:solidFill>
              </a:rPr>
              <a:t>Fortran, Ada, ML, Haskell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Information Systems – </a:t>
            </a:r>
            <a:r>
              <a:rPr lang="en-GB" dirty="0">
                <a:solidFill>
                  <a:schemeClr val="accent1"/>
                </a:solidFill>
              </a:rPr>
              <a:t>Cobol, SQL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Systems and Networks – </a:t>
            </a:r>
            <a:r>
              <a:rPr lang="en-GB" dirty="0">
                <a:solidFill>
                  <a:schemeClr val="accent1"/>
                </a:solidFill>
              </a:rPr>
              <a:t>C, C++, Perl, Python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World Wide Web – </a:t>
            </a:r>
            <a:r>
              <a:rPr lang="en-GB" dirty="0">
                <a:solidFill>
                  <a:schemeClr val="accent1"/>
                </a:solidFill>
              </a:rPr>
              <a:t>HTML, Java, </a:t>
            </a:r>
            <a:r>
              <a:rPr lang="en-GB" dirty="0" err="1">
                <a:solidFill>
                  <a:schemeClr val="accent1"/>
                </a:solidFill>
              </a:rPr>
              <a:t>Javascript</a:t>
            </a:r>
            <a:r>
              <a:rPr lang="en-GB" dirty="0">
                <a:solidFill>
                  <a:schemeClr val="accent1"/>
                </a:solidFill>
              </a:rPr>
              <a:t>, PHP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47025" cy="990600"/>
          </a:xfrm>
          <a:ln/>
        </p:spPr>
        <p:txBody>
          <a:bodyPr/>
          <a:lstStyle/>
          <a:p>
            <a:r>
              <a:rPr lang="en-US" b="0" dirty="0">
                <a:solidFill>
                  <a:srgbClr val="575F6D"/>
                </a:solidFill>
              </a:rPr>
              <a:t>A Brief History</a:t>
            </a:r>
            <a:endParaRPr lang="en-US" sz="2000" b="0" dirty="0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7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5">
            <a:off x="1219200" y="381000"/>
            <a:ext cx="6932613" cy="631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6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2788" y="1676400"/>
            <a:ext cx="7704137" cy="4038600"/>
          </a:xfrm>
          <a:ln/>
        </p:spPr>
        <p:txBody>
          <a:bodyPr lIns="0" tIns="0" rIns="0" bIns="0"/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Design Constraints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Computer architecture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Technical setting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Standards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Legacy systems</a:t>
            </a:r>
          </a:p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Design Outcomes and Goals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>
          <a:xfrm>
            <a:off x="598488" y="152400"/>
            <a:ext cx="7947025" cy="1143000"/>
          </a:xfrm>
          <a:ln/>
        </p:spPr>
        <p:txBody>
          <a:bodyPr/>
          <a:lstStyle/>
          <a:p>
            <a:r>
              <a:rPr lang="en-US" b="0" dirty="0">
                <a:solidFill>
                  <a:srgbClr val="575F6D"/>
                </a:solidFill>
              </a:rPr>
              <a:t>On Language Design</a:t>
            </a:r>
            <a:endParaRPr lang="en-US" sz="2000" b="0" dirty="0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8" descr="Picture 3">
            <a:extLst>
              <a:ext uri="{FF2B5EF4-FFF2-40B4-BE49-F238E27FC236}">
                <a16:creationId xmlns:a16="http://schemas.microsoft.com/office/drawing/2014/main" id="{D3E95748-7DB4-9A4E-A507-63B6799B2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6" r="12955" b="9914"/>
          <a:stretch/>
        </p:blipFill>
        <p:spPr bwMode="auto">
          <a:xfrm>
            <a:off x="5253038" y="1127574"/>
            <a:ext cx="3287711" cy="38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3743-B7A5-814D-8FDC-FDCD3FD673F4}"/>
              </a:ext>
            </a:extLst>
          </p:cNvPr>
          <p:cNvSpPr txBox="1"/>
          <p:nvPr/>
        </p:nvSpPr>
        <p:spPr>
          <a:xfrm>
            <a:off x="5105400" y="5017055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Levels of abstraction in computing</a:t>
            </a:r>
          </a:p>
        </p:txBody>
      </p:sp>
    </p:spTree>
    <p:extLst>
      <p:ext uri="{BB962C8B-B14F-4D97-AF65-F5344CB8AC3E}">
        <p14:creationId xmlns:p14="http://schemas.microsoft.com/office/powerpoint/2010/main" val="25398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9906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What makes a successful language?</a:t>
            </a:r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04138" cy="4845050"/>
          </a:xfrm>
          <a:ln/>
        </p:spPr>
        <p:txBody>
          <a:bodyPr lIns="0" tIns="0" rIns="0" bIns="0"/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Key characteristics: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Simplicity and readability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Clarity about binding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Reliability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Support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Abstraction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Orthogonality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Efficient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00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0668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Simplicity and Readability</a:t>
            </a:r>
            <a:endParaRPr lang="en-GB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600200"/>
            <a:ext cx="7704137" cy="457200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Small instruction set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Java vs. Scheme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Simple syntax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C/C++/Java vs. Python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Benefits: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Ease of learning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Ease of programming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0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04138" cy="4343400"/>
          </a:xfrm>
          <a:ln/>
        </p:spPr>
        <p:txBody>
          <a:bodyPr lIns="0" tIns="0" rIns="0" bIns="0"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language element is </a:t>
            </a:r>
            <a:r>
              <a:rPr lang="en-GB" b="1" i="1" dirty="0"/>
              <a:t>bound</a:t>
            </a:r>
            <a:r>
              <a:rPr lang="en-GB" dirty="0"/>
              <a:t> to a property at the time that property is defined for it.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So a </a:t>
            </a:r>
            <a:r>
              <a:rPr lang="en-GB" i="1" dirty="0"/>
              <a:t>binding</a:t>
            </a:r>
            <a:r>
              <a:rPr lang="en-GB" dirty="0"/>
              <a:t> is the association between an object and a property of that object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Examples: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variable and its type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a variable and its value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Early binding </a:t>
            </a:r>
            <a:r>
              <a:rPr lang="en-GB" i="0" dirty="0"/>
              <a:t>takes place at compile-time</a:t>
            </a: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Late binding </a:t>
            </a:r>
            <a:r>
              <a:rPr lang="en-GB" i="0" dirty="0"/>
              <a:t>takes place at run time</a:t>
            </a:r>
            <a:endParaRPr lang="en-GB" dirty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1430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Clarity about Binding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55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0668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Reliability</a:t>
            </a:r>
            <a:endParaRPr lang="en-GB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04138" cy="4997450"/>
          </a:xfrm>
          <a:ln/>
        </p:spPr>
        <p:txBody>
          <a:bodyPr lIns="0" tIns="0" rIns="0" bIns="0"/>
          <a:lstStyle/>
          <a:p>
            <a:pPr>
              <a:buFont typeface="Times New Roman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language is </a:t>
            </a:r>
            <a:r>
              <a:rPr lang="en-GB" i="1" dirty="0"/>
              <a:t>reliable</a:t>
            </a:r>
            <a:r>
              <a:rPr lang="en-GB" dirty="0"/>
              <a:t> if: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 behaviour is the same on different platforms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early versions of Fortran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Type errors are detected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C vs. Haskell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Semantic errors are properly trapped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C vs. C++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Memory leaks are prevented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C vs.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8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Administrative Info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553200" cy="487375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Format:</a:t>
            </a:r>
          </a:p>
          <a:p>
            <a:pPr lvl="1">
              <a:defRPr/>
            </a:pPr>
            <a:r>
              <a:rPr lang="en-US" dirty="0"/>
              <a:t>Two lecture classes on Monday</a:t>
            </a:r>
          </a:p>
          <a:p>
            <a:pPr lvl="1">
              <a:defRPr/>
            </a:pPr>
            <a:r>
              <a:rPr lang="en-US" dirty="0"/>
              <a:t>Followed by a tutorial on Monday – Led by TA; Your participation is REQUIRED!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Reference Texts: </a:t>
            </a:r>
          </a:p>
          <a:p>
            <a:pPr lvl="1">
              <a:defRPr/>
            </a:pPr>
            <a:r>
              <a:rPr lang="en-US" b="1" dirty="0"/>
              <a:t>Programming Languages – Principles and Paradigms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Edition, by Tucker &amp; Noonan, McGraw Hill / Tsinghua University Press</a:t>
            </a:r>
          </a:p>
          <a:p>
            <a:pPr lvl="1">
              <a:defRPr/>
            </a:pPr>
            <a:r>
              <a:rPr lang="en-US" b="1" dirty="0"/>
              <a:t>Practical Foundations for Programming Languages </a:t>
            </a:r>
            <a:r>
              <a:rPr lang="en-US" dirty="0"/>
              <a:t>by Robert Harper, Cambridge University Press</a:t>
            </a:r>
          </a:p>
          <a:p>
            <a:pPr lvl="1">
              <a:defRPr/>
            </a:pPr>
            <a:r>
              <a:rPr lang="en-US" b="1" dirty="0"/>
              <a:t>Types and Programming Languages </a:t>
            </a:r>
            <a:r>
              <a:rPr lang="en-US" dirty="0"/>
              <a:t>by Benjamin C. Pierce, The MIT Press.</a:t>
            </a:r>
          </a:p>
          <a:p>
            <a:pPr>
              <a:defRPr/>
            </a:pPr>
            <a:r>
              <a:rPr lang="en-US" dirty="0"/>
              <a:t>Lecture materials on course web page (Canvas)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r>
              <a:rPr lang="en-GB" dirty="0"/>
              <a:t>4</a:t>
            </a:r>
          </a:p>
        </p:txBody>
      </p:sp>
      <p:pic>
        <p:nvPicPr>
          <p:cNvPr id="4" name="Picture 3" descr="175519_20100323210525_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1000"/>
            <a:ext cx="1752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962400"/>
            <a:ext cx="17526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286000"/>
            <a:ext cx="17526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1430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Language Support</a:t>
            </a:r>
            <a:endParaRPr lang="en-GB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07325" cy="510540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Accessible (public domain) compilers/interpreters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Java (open) vs. C# (closed)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Good texts and tutorials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Wide community of users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Integrated with development environments (IDEs)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Eclipse vs. vim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Visual Studio vs. </a:t>
            </a:r>
            <a:r>
              <a:rPr lang="en-GB" dirty="0" err="1"/>
              <a:t>Emacs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4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1430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Abstraction in Programming</a:t>
            </a:r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600200"/>
            <a:ext cx="7704137" cy="457200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Data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Programmer-defined types/classes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Class libraries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Procedural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Programmer-defined functions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Standard function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5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51788" cy="10668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 err="1"/>
              <a:t>Orthogonality</a:t>
            </a:r>
            <a:endParaRPr lang="en-GB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04138" cy="484505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language is </a:t>
            </a:r>
            <a:r>
              <a:rPr lang="en-GB" i="1" dirty="0"/>
              <a:t>orthogonal</a:t>
            </a:r>
            <a:r>
              <a:rPr lang="en-GB" dirty="0"/>
              <a:t> if its features are built upon a small, </a:t>
            </a:r>
            <a:r>
              <a:rPr lang="en-GB" b="1" i="1" dirty="0"/>
              <a:t>mutually</a:t>
            </a:r>
            <a:r>
              <a:rPr lang="en-GB" dirty="0"/>
              <a:t> </a:t>
            </a:r>
            <a:r>
              <a:rPr lang="en-GB" b="1" i="1" dirty="0"/>
              <a:t>independent</a:t>
            </a:r>
            <a:r>
              <a:rPr lang="en-GB" dirty="0"/>
              <a:t> set of primitive operations.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while</a:t>
            </a:r>
            <a:r>
              <a:rPr lang="en-GB" dirty="0"/>
              <a:t> loop vs. </a:t>
            </a:r>
            <a:r>
              <a:rPr lang="en-GB" b="1" dirty="0"/>
              <a:t>for</a:t>
            </a:r>
            <a:r>
              <a:rPr lang="en-GB" dirty="0"/>
              <a:t> loop in C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Fewer exceptional rules = conceptual simplicity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 our tutorials are “usually” on </a:t>
            </a:r>
            <a:r>
              <a:rPr lang="en-GB" dirty="0" smtClean="0"/>
              <a:t>Monday </a:t>
            </a:r>
            <a:r>
              <a:rPr lang="en-GB" dirty="0"/>
              <a:t>except the last week of each month or when the TA is busy with his research on </a:t>
            </a:r>
            <a:r>
              <a:rPr lang="en-GB" dirty="0" smtClean="0"/>
              <a:t>text generation...</a:t>
            </a: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E.g., restricting types of arguments to a function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Tradeoffs</a:t>
            </a:r>
            <a:r>
              <a:rPr lang="en-GB" dirty="0"/>
              <a:t> with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1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0"/>
            <a:ext cx="7951787" cy="1066800"/>
          </a:xfrm>
          <a:ln/>
        </p:spPr>
        <p:txBody>
          <a:bodyPr lIns="0" tIns="0" rIns="0" bIns="0"/>
          <a:lstStyle/>
          <a:p>
            <a:pPr>
              <a:tabLst>
                <a:tab pos="206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0" dirty="0"/>
              <a:t>Efficient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84505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Embedded systems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Real-time responsiveness (e.g., navigation)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Failures of early Ada implementations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Web applications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Responsiveness to users (e.g., Google search)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Corporate database applications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Efficient search and updating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AI applications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Modeling</a:t>
            </a:r>
            <a:r>
              <a:rPr lang="en-GB" dirty="0"/>
              <a:t> human </a:t>
            </a:r>
            <a:r>
              <a:rPr lang="en-GB" dirty="0" err="1"/>
              <a:t>behaviors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4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04138" cy="484505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Compiler – produces machine code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Interpreter – executes instructions on a virtual machine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 compiled languages: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Fortran, Cobol, C, C++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 interpreted languages: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Scheme, Haskell, Python, Perl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Hybrid compilation/interpretation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Java Virtual Machine (JVM)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.java </a:t>
            </a:r>
            <a:r>
              <a:rPr lang="en-GB" dirty="0">
                <a:sym typeface="Wingdings"/>
              </a:rPr>
              <a:t> .class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sym typeface="Wingdings"/>
              </a:rPr>
              <a:t>.class executes on JVM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and Interpreters</a:t>
            </a:r>
          </a:p>
        </p:txBody>
      </p:sp>
    </p:spTree>
    <p:extLst>
      <p:ext uri="{BB962C8B-B14F-4D97-AF65-F5344CB8AC3E}">
        <p14:creationId xmlns:p14="http://schemas.microsoft.com/office/powerpoint/2010/main" val="3887552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985000" cy="4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Compiling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788150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5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Roadmap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Mathematic foundation – inductive definition and inductive proofs</a:t>
            </a:r>
          </a:p>
          <a:p>
            <a:r>
              <a:rPr lang="en-US" altLang="zh-CN" sz="1600" dirty="0" err="1"/>
              <a:t>Untyped</a:t>
            </a:r>
            <a:r>
              <a:rPr lang="en-US" altLang="zh-CN" sz="1600" dirty="0"/>
              <a:t> Lambda Calculus</a:t>
            </a:r>
          </a:p>
          <a:p>
            <a:r>
              <a:rPr lang="en-US" altLang="zh-CN" sz="1600" dirty="0"/>
              <a:t>Simply-typed Lambda Calculus</a:t>
            </a:r>
          </a:p>
          <a:p>
            <a:r>
              <a:rPr lang="en-US" altLang="zh-CN" sz="1600" dirty="0"/>
              <a:t>Extensions to Simply-typed Lambda Calculus</a:t>
            </a:r>
          </a:p>
          <a:p>
            <a:r>
              <a:rPr lang="en-US" altLang="zh-CN" sz="1600" dirty="0"/>
              <a:t>Going Imperative</a:t>
            </a:r>
          </a:p>
          <a:p>
            <a:r>
              <a:rPr lang="en-US" altLang="zh-CN" sz="1600" dirty="0"/>
              <a:t>Memory Management</a:t>
            </a:r>
          </a:p>
          <a:p>
            <a:r>
              <a:rPr lang="en-US" altLang="zh-CN" sz="1600" dirty="0"/>
              <a:t>Subtyping</a:t>
            </a:r>
          </a:p>
          <a:p>
            <a:r>
              <a:rPr lang="en-US" altLang="zh-CN" sz="1600" dirty="0"/>
              <a:t>Type Inference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Case Study: Imperative Programming</a:t>
            </a:r>
          </a:p>
          <a:p>
            <a:r>
              <a:rPr lang="en-US" altLang="zh-CN" sz="1600" dirty="0"/>
              <a:t>Case Study: Object-Oriented Programming</a:t>
            </a:r>
          </a:p>
          <a:p>
            <a:r>
              <a:rPr lang="en-US" altLang="zh-CN" sz="1600" dirty="0"/>
              <a:t>Case Study: Functional Programming</a:t>
            </a:r>
          </a:p>
          <a:p>
            <a:r>
              <a:rPr lang="en-US" altLang="zh-CN" sz="1600" dirty="0"/>
              <a:t>Case Study: Logic Programming</a:t>
            </a:r>
          </a:p>
          <a:p>
            <a:r>
              <a:rPr lang="en-US" altLang="zh-CN" sz="1600" dirty="0"/>
              <a:t>Special Topic: Concurrency</a:t>
            </a:r>
            <a:endParaRPr lang="zh-CN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2D7-23C4-6B43-996A-91FCC429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Finally, Enjoy This Video!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7D84-A9FD-6B4B-B8C1-0F00F315CE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dirty="0" smtClean="0"/>
              <a:t>“The most popular programming languages 1965-2021”</a:t>
            </a:r>
          </a:p>
          <a:p>
            <a:pPr marL="0" indent="0">
              <a:buNone/>
            </a:pPr>
            <a:endParaRPr lang="en-CN" sz="200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https://www.bilibili.com/video/BV16t4y1B7Ji/</a:t>
            </a:r>
            <a:r>
              <a:rPr lang="en-US" dirty="0"/>
              <a:t> 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1F3C0-1011-7F47-B407-6B90EB430D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Administrative Info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96200" cy="510235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3-credit course (16 weeks)</a:t>
            </a:r>
          </a:p>
          <a:p>
            <a:pPr eaLnBrk="1" hangingPunct="1">
              <a:defRPr/>
            </a:pPr>
            <a:r>
              <a:rPr lang="en-US" dirty="0"/>
              <a:t>Modes of Assessment:</a:t>
            </a:r>
          </a:p>
          <a:p>
            <a:pPr lvl="1" eaLnBrk="1" hangingPunct="1">
              <a:defRPr/>
            </a:pPr>
            <a:r>
              <a:rPr lang="en-US" dirty="0"/>
              <a:t>In-class quizzes:			10%</a:t>
            </a:r>
          </a:p>
          <a:p>
            <a:pPr lvl="1" eaLnBrk="1" hangingPunct="1">
              <a:defRPr/>
            </a:pPr>
            <a:r>
              <a:rPr lang="en-US" dirty="0"/>
              <a:t>Tutorial participation:		</a:t>
            </a:r>
            <a:r>
              <a:rPr lang="en-US" dirty="0">
                <a:solidFill>
                  <a:srgbClr val="FF0000"/>
                </a:solidFill>
              </a:rPr>
              <a:t>5%</a:t>
            </a:r>
          </a:p>
          <a:p>
            <a:pPr lvl="1" eaLnBrk="1" hangingPunct="1">
              <a:defRPr/>
            </a:pPr>
            <a:r>
              <a:rPr lang="en-US" dirty="0"/>
              <a:t>Assignments:			30%</a:t>
            </a:r>
          </a:p>
          <a:p>
            <a:pPr lvl="1" eaLnBrk="1" hangingPunct="1">
              <a:defRPr/>
            </a:pPr>
            <a:r>
              <a:rPr lang="en-US" dirty="0"/>
              <a:t>Programming Project:		25%</a:t>
            </a:r>
          </a:p>
          <a:p>
            <a:pPr lvl="1" eaLnBrk="1" hangingPunct="1">
              <a:defRPr/>
            </a:pPr>
            <a:r>
              <a:rPr lang="en-US" dirty="0"/>
              <a:t>Final Exam:			30%</a:t>
            </a:r>
          </a:p>
          <a:p>
            <a:pPr>
              <a:defRPr/>
            </a:pPr>
            <a:r>
              <a:rPr lang="en-US" dirty="0"/>
              <a:t>Quizzes</a:t>
            </a:r>
          </a:p>
          <a:p>
            <a:pPr lvl="1">
              <a:defRPr/>
            </a:pPr>
            <a:r>
              <a:rPr lang="en-US" dirty="0"/>
              <a:t>Given out at random times</a:t>
            </a:r>
          </a:p>
          <a:p>
            <a:pPr lvl="1">
              <a:defRPr/>
            </a:pPr>
            <a:r>
              <a:rPr lang="en-US" dirty="0"/>
              <a:t>Usually 10 on-screen </a:t>
            </a:r>
            <a:r>
              <a:rPr lang="en-US" b="1" dirty="0"/>
              <a:t>multiple choice questions</a:t>
            </a:r>
          </a:p>
          <a:p>
            <a:pPr lvl="1">
              <a:defRPr/>
            </a:pPr>
            <a:r>
              <a:rPr lang="en-US" dirty="0"/>
              <a:t>Bring piece of paper and a pen every time!</a:t>
            </a:r>
          </a:p>
          <a:p>
            <a:pPr lvl="1">
              <a:defRPr/>
            </a:pPr>
            <a:r>
              <a:rPr lang="en-US" dirty="0"/>
              <a:t>Submit answer after class (immediately) to </a:t>
            </a:r>
            <a:r>
              <a:rPr lang="en-US" dirty="0">
                <a:hlinkClick r:id="rId2"/>
              </a:rPr>
              <a:t>likaijian@sjtu.edu.cn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 Tutorials</a:t>
            </a:r>
          </a:p>
          <a:p>
            <a:pPr lvl="1">
              <a:defRPr/>
            </a:pPr>
            <a:r>
              <a:rPr lang="en-US" dirty="0"/>
              <a:t>Typically after every two lectures</a:t>
            </a:r>
          </a:p>
          <a:p>
            <a:pPr lvl="1">
              <a:defRPr/>
            </a:pPr>
            <a:r>
              <a:rPr lang="en-US" dirty="0"/>
              <a:t>Discuss assignment questions and also issues in project</a:t>
            </a:r>
          </a:p>
          <a:p>
            <a:pPr lvl="1">
              <a:defRPr/>
            </a:pPr>
            <a:r>
              <a:rPr lang="en-US" dirty="0"/>
              <a:t>You will be asked to present your answers</a:t>
            </a:r>
          </a:p>
          <a:p>
            <a:pPr lvl="1">
              <a:defRPr/>
            </a:pPr>
            <a:r>
              <a:rPr lang="en-US" dirty="0"/>
              <a:t>Volunteer to win extra scores!</a:t>
            </a:r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r>
              <a:rPr lang="en-GB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Info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Assignments </a:t>
            </a:r>
          </a:p>
          <a:p>
            <a:pPr lvl="1">
              <a:defRPr/>
            </a:pPr>
            <a:r>
              <a:rPr lang="en-US" dirty="0"/>
              <a:t>Released (usually) every week (two lectures)</a:t>
            </a:r>
          </a:p>
          <a:p>
            <a:pPr lvl="1">
              <a:defRPr/>
            </a:pPr>
            <a:r>
              <a:rPr lang="en-US" dirty="0"/>
              <a:t>Due date printed on assignment sheet</a:t>
            </a:r>
          </a:p>
          <a:p>
            <a:pPr lvl="1">
              <a:defRPr/>
            </a:pPr>
            <a:r>
              <a:rPr lang="en-US" dirty="0"/>
              <a:t>Submit solution to Bran’s email </a:t>
            </a:r>
            <a:r>
              <a:rPr lang="en-US" dirty="0">
                <a:hlinkClick r:id="rId2"/>
              </a:rPr>
              <a:t>likaijian@sjtu.edu.cn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Submit code/data to Bran’s email</a:t>
            </a:r>
          </a:p>
          <a:p>
            <a:pPr lvl="1">
              <a:defRPr/>
            </a:pPr>
            <a:r>
              <a:rPr lang="en-US" dirty="0"/>
              <a:t>Late submission: -30% of full score for each additional day</a:t>
            </a:r>
          </a:p>
          <a:p>
            <a:pPr lvl="1">
              <a:defRPr/>
            </a:pPr>
            <a:r>
              <a:rPr lang="en-US" dirty="0"/>
              <a:t>Assignment solutions to be discussed at the tutorial following the submission (led by Bran)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Programming Project</a:t>
            </a:r>
          </a:p>
          <a:p>
            <a:pPr lvl="1">
              <a:defRPr/>
            </a:pPr>
            <a:r>
              <a:rPr lang="en-US" dirty="0"/>
              <a:t>Individual project</a:t>
            </a:r>
          </a:p>
          <a:p>
            <a:pPr lvl="1">
              <a:defRPr/>
            </a:pPr>
            <a:r>
              <a:rPr lang="en-US" dirty="0"/>
              <a:t>Implement an interpreter for a simple language called </a:t>
            </a:r>
            <a:r>
              <a:rPr lang="en-US" dirty="0" err="1"/>
              <a:t>simPL</a:t>
            </a:r>
            <a:endParaRPr lang="en-US" dirty="0"/>
          </a:p>
          <a:p>
            <a:pPr lvl="1">
              <a:defRPr/>
            </a:pPr>
            <a:r>
              <a:rPr lang="en-US" dirty="0"/>
              <a:t>Be able to run test programs and produce correct evaluation results</a:t>
            </a:r>
          </a:p>
          <a:p>
            <a:pPr lvl="1">
              <a:defRPr/>
            </a:pPr>
            <a:r>
              <a:rPr lang="en-US" dirty="0"/>
              <a:t>Produce a report + code + results: due end of semester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90C4-033D-F844-A521-DB859CA1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Wechat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1222F-CF3E-2749-8165-6DE270B8F6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833A7B-F619-4044-85B4-D8A4B1398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18025" r="6521" b="17809"/>
          <a:stretch/>
        </p:blipFill>
        <p:spPr bwMode="auto">
          <a:xfrm>
            <a:off x="2628900" y="1295400"/>
            <a:ext cx="3886200" cy="51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9638"/>
            <a:ext cx="7467600" cy="18589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Why Do we Learn Programming Languages?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6.1|13.2|5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1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10232</TotalTime>
  <Words>2167</Words>
  <Application>Microsoft Office PowerPoint</Application>
  <PresentationFormat>On-screen Show (4:3)</PresentationFormat>
  <Paragraphs>509</Paragraphs>
  <Slides>48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Century Schoolbook</vt:lpstr>
      <vt:lpstr>ＭＳ Ｐ明朝</vt:lpstr>
      <vt:lpstr>华文楷体</vt:lpstr>
      <vt:lpstr>宋体</vt:lpstr>
      <vt:lpstr>Arial</vt:lpstr>
      <vt:lpstr>Calibri</vt:lpstr>
      <vt:lpstr>Symbol</vt:lpstr>
      <vt:lpstr>Times New Roman</vt:lpstr>
      <vt:lpstr>Trebuchet MS</vt:lpstr>
      <vt:lpstr>Wingdings</vt:lpstr>
      <vt:lpstr>Wingdings 2</vt:lpstr>
      <vt:lpstr>Oriel</vt:lpstr>
      <vt:lpstr>Equation</vt:lpstr>
      <vt:lpstr>CS383 Programming Languages</vt:lpstr>
      <vt:lpstr>Kenny Q. Zhu</vt:lpstr>
      <vt:lpstr>Administrative Info (I)</vt:lpstr>
      <vt:lpstr>Administrative Info (II)</vt:lpstr>
      <vt:lpstr>Administrative Info (III)</vt:lpstr>
      <vt:lpstr>Administrative Info (IV)</vt:lpstr>
      <vt:lpstr>Wechat Group</vt:lpstr>
      <vt:lpstr>Introduction</vt:lpstr>
      <vt:lpstr>Why Do we Learn Programming Languages?</vt:lpstr>
      <vt:lpstr>Two Misconceptions about This Course</vt:lpstr>
      <vt:lpstr>What This Course is About</vt:lpstr>
      <vt:lpstr>Outline of Today’s Lecture</vt:lpstr>
      <vt:lpstr>The Factorial Program</vt:lpstr>
      <vt:lpstr>The Factorial Program</vt:lpstr>
      <vt:lpstr>The Factorial Program</vt:lpstr>
      <vt:lpstr>Principles</vt:lpstr>
      <vt:lpstr>Syntax</vt:lpstr>
      <vt:lpstr>Syntax</vt:lpstr>
      <vt:lpstr>Names</vt:lpstr>
      <vt:lpstr>Names</vt:lpstr>
      <vt:lpstr>Types</vt:lpstr>
      <vt:lpstr>Types</vt:lpstr>
      <vt:lpstr>Semantics</vt:lpstr>
      <vt:lpstr>Semantics</vt:lpstr>
      <vt:lpstr>Paradigms</vt:lpstr>
      <vt:lpstr>Imperative Paradigm</vt:lpstr>
      <vt:lpstr>The von Neumann-Eckert Model</vt:lpstr>
      <vt:lpstr>Object-oriented (OO) Paradigm</vt:lpstr>
      <vt:lpstr>Functional Paradigm</vt:lpstr>
      <vt:lpstr>Logic Paradigm</vt:lpstr>
      <vt:lpstr>Modern Languages are Multi-paradigm</vt:lpstr>
      <vt:lpstr>Special Topics</vt:lpstr>
      <vt:lpstr>A Brief History</vt:lpstr>
      <vt:lpstr>PowerPoint Presentation</vt:lpstr>
      <vt:lpstr>On Language Design</vt:lpstr>
      <vt:lpstr>What makes a successful language?</vt:lpstr>
      <vt:lpstr>Simplicity and Readability</vt:lpstr>
      <vt:lpstr>Clarity about Binding</vt:lpstr>
      <vt:lpstr>Reliability</vt:lpstr>
      <vt:lpstr>Language Support</vt:lpstr>
      <vt:lpstr>Abstraction in Programming</vt:lpstr>
      <vt:lpstr>Orthogonality</vt:lpstr>
      <vt:lpstr>Efficient implementation</vt:lpstr>
      <vt:lpstr>Compilers and Interpreters</vt:lpstr>
      <vt:lpstr>The Compiling Process</vt:lpstr>
      <vt:lpstr>The Interpreting Process</vt:lpstr>
      <vt:lpstr>Course Roadmap</vt:lpstr>
      <vt:lpstr>Finally, Enjoy This Video!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CS383 Programming Language Concepts</dc:title>
  <dc:creator>kzhu</dc:creator>
  <cp:lastModifiedBy>Kenny Zhu</cp:lastModifiedBy>
  <cp:revision>237</cp:revision>
  <dcterms:created xsi:type="dcterms:W3CDTF">2006-08-16T00:00:00Z</dcterms:created>
  <dcterms:modified xsi:type="dcterms:W3CDTF">2021-02-22T03:07:48Z</dcterms:modified>
</cp:coreProperties>
</file>