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6" r:id="rId2"/>
    <p:sldId id="290" r:id="rId3"/>
    <p:sldId id="291" r:id="rId4"/>
    <p:sldId id="292" r:id="rId5"/>
    <p:sldId id="293" r:id="rId6"/>
    <p:sldId id="294" r:id="rId7"/>
    <p:sldId id="295" r:id="rId8"/>
    <p:sldId id="296" r:id="rId9"/>
    <p:sldId id="297" r:id="rId10"/>
    <p:sldId id="298" r:id="rId11"/>
    <p:sldId id="299" r:id="rId12"/>
    <p:sldId id="300" r:id="rId13"/>
    <p:sldId id="288" r:id="rId14"/>
    <p:sldId id="289" r:id="rId15"/>
    <p:sldId id="257" r:id="rId16"/>
    <p:sldId id="258" r:id="rId17"/>
    <p:sldId id="259" r:id="rId18"/>
    <p:sldId id="260" r:id="rId19"/>
    <p:sldId id="261" r:id="rId20"/>
    <p:sldId id="265" r:id="rId21"/>
    <p:sldId id="262" r:id="rId22"/>
    <p:sldId id="263" r:id="rId23"/>
    <p:sldId id="266" r:id="rId24"/>
    <p:sldId id="267" r:id="rId25"/>
    <p:sldId id="268" r:id="rId26"/>
    <p:sldId id="269" r:id="rId27"/>
    <p:sldId id="264" r:id="rId28"/>
    <p:sldId id="270" r:id="rId29"/>
    <p:sldId id="271" r:id="rId30"/>
    <p:sldId id="272" r:id="rId31"/>
    <p:sldId id="284" r:id="rId32"/>
    <p:sldId id="285" r:id="rId33"/>
    <p:sldId id="286" r:id="rId34"/>
    <p:sldId id="287" r:id="rId3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37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e KJ" userId="a03e54811e209284" providerId="LiveId" clId="{CCDD7186-7216-440D-8481-A4F40544AB19}"/>
    <pc:docChg chg="undo custSel addSld delSld modSld">
      <pc:chgData name="Lee KJ" userId="a03e54811e209284" providerId="LiveId" clId="{CCDD7186-7216-440D-8481-A4F40544AB19}" dt="2022-02-21T02:48:24.212" v="699"/>
      <pc:docMkLst>
        <pc:docMk/>
      </pc:docMkLst>
      <pc:sldChg chg="addSp modSp new">
        <pc:chgData name="Lee KJ" userId="a03e54811e209284" providerId="LiveId" clId="{CCDD7186-7216-440D-8481-A4F40544AB19}" dt="2022-02-21T01:14:23.256" v="3"/>
        <pc:sldMkLst>
          <pc:docMk/>
          <pc:sldMk cId="3963527276" sldId="256"/>
        </pc:sldMkLst>
        <pc:spChg chg="add mod">
          <ac:chgData name="Lee KJ" userId="a03e54811e209284" providerId="LiveId" clId="{CCDD7186-7216-440D-8481-A4F40544AB19}" dt="2022-02-21T01:14:23.256" v="3"/>
          <ac:spMkLst>
            <pc:docMk/>
            <pc:sldMk cId="3963527276" sldId="256"/>
            <ac:spMk id="2" creationId="{F17C00C1-6936-4816-BDA3-91AC38F627CD}"/>
          </ac:spMkLst>
        </pc:spChg>
      </pc:sldChg>
      <pc:sldChg chg="addSp modSp new mod modAnim">
        <pc:chgData name="Lee KJ" userId="a03e54811e209284" providerId="LiveId" clId="{CCDD7186-7216-440D-8481-A4F40544AB19}" dt="2022-02-21T02:45:10.536" v="662"/>
        <pc:sldMkLst>
          <pc:docMk/>
          <pc:sldMk cId="658182995" sldId="257"/>
        </pc:sldMkLst>
        <pc:spChg chg="add mod">
          <ac:chgData name="Lee KJ" userId="a03e54811e209284" providerId="LiveId" clId="{CCDD7186-7216-440D-8481-A4F40544AB19}" dt="2022-02-21T01:14:43.607" v="19" actId="14100"/>
          <ac:spMkLst>
            <pc:docMk/>
            <pc:sldMk cId="658182995" sldId="257"/>
            <ac:spMk id="2" creationId="{9EA30E63-812E-4482-8888-1920E95ECDB4}"/>
          </ac:spMkLst>
        </pc:spChg>
        <pc:spChg chg="add mod">
          <ac:chgData name="Lee KJ" userId="a03e54811e209284" providerId="LiveId" clId="{CCDD7186-7216-440D-8481-A4F40544AB19}" dt="2022-02-21T01:17:41.481" v="124" actId="12"/>
          <ac:spMkLst>
            <pc:docMk/>
            <pc:sldMk cId="658182995" sldId="257"/>
            <ac:spMk id="5" creationId="{3182EF40-FC99-49E4-8CE3-D670477E249C}"/>
          </ac:spMkLst>
        </pc:spChg>
        <pc:spChg chg="add mod">
          <ac:chgData name="Lee KJ" userId="a03e54811e209284" providerId="LiveId" clId="{CCDD7186-7216-440D-8481-A4F40544AB19}" dt="2022-02-21T01:22:04.690" v="289" actId="1076"/>
          <ac:spMkLst>
            <pc:docMk/>
            <pc:sldMk cId="658182995" sldId="257"/>
            <ac:spMk id="6" creationId="{A9ECAE92-8735-4D43-9A5B-E9F90E89407A}"/>
          </ac:spMkLst>
        </pc:spChg>
        <pc:picChg chg="add mod">
          <ac:chgData name="Lee KJ" userId="a03e54811e209284" providerId="LiveId" clId="{CCDD7186-7216-440D-8481-A4F40544AB19}" dt="2022-02-21T01:20:01.789" v="126" actId="1076"/>
          <ac:picMkLst>
            <pc:docMk/>
            <pc:sldMk cId="658182995" sldId="257"/>
            <ac:picMk id="4" creationId="{50393A2A-53B7-49CE-9D7B-029AB67C08AA}"/>
          </ac:picMkLst>
        </pc:picChg>
      </pc:sldChg>
      <pc:sldChg chg="addSp modSp new mod modAnim">
        <pc:chgData name="Lee KJ" userId="a03e54811e209284" providerId="LiveId" clId="{CCDD7186-7216-440D-8481-A4F40544AB19}" dt="2022-02-21T02:45:18.067" v="665"/>
        <pc:sldMkLst>
          <pc:docMk/>
          <pc:sldMk cId="3878681727" sldId="258"/>
        </pc:sldMkLst>
        <pc:spChg chg="add mod">
          <ac:chgData name="Lee KJ" userId="a03e54811e209284" providerId="LiveId" clId="{CCDD7186-7216-440D-8481-A4F40544AB19}" dt="2022-02-21T01:27:53.166" v="291"/>
          <ac:spMkLst>
            <pc:docMk/>
            <pc:sldMk cId="3878681727" sldId="258"/>
            <ac:spMk id="2" creationId="{C1D139E2-9B8A-4005-A6DB-7ACD61063E02}"/>
          </ac:spMkLst>
        </pc:spChg>
        <pc:spChg chg="add mod">
          <ac:chgData name="Lee KJ" userId="a03e54811e209284" providerId="LiveId" clId="{CCDD7186-7216-440D-8481-A4F40544AB19}" dt="2022-02-21T01:40:44.553" v="323" actId="20577"/>
          <ac:spMkLst>
            <pc:docMk/>
            <pc:sldMk cId="3878681727" sldId="258"/>
            <ac:spMk id="3" creationId="{4191CEF6-ED95-4544-9410-ED0157FF226B}"/>
          </ac:spMkLst>
        </pc:spChg>
        <pc:picChg chg="add mod">
          <ac:chgData name="Lee KJ" userId="a03e54811e209284" providerId="LiveId" clId="{CCDD7186-7216-440D-8481-A4F40544AB19}" dt="2022-02-21T01:41:11.835" v="331" actId="1076"/>
          <ac:picMkLst>
            <pc:docMk/>
            <pc:sldMk cId="3878681727" sldId="258"/>
            <ac:picMk id="5" creationId="{6EF4ABE2-66AB-4CB3-8435-8867B61777A9}"/>
          </ac:picMkLst>
        </pc:picChg>
        <pc:picChg chg="add mod">
          <ac:chgData name="Lee KJ" userId="a03e54811e209284" providerId="LiveId" clId="{CCDD7186-7216-440D-8481-A4F40544AB19}" dt="2022-02-21T01:41:13.395" v="332" actId="1076"/>
          <ac:picMkLst>
            <pc:docMk/>
            <pc:sldMk cId="3878681727" sldId="258"/>
            <ac:picMk id="7" creationId="{7762E751-5A1C-482A-BC08-E160426FBA14}"/>
          </ac:picMkLst>
        </pc:picChg>
      </pc:sldChg>
      <pc:sldChg chg="addSp modSp new mod">
        <pc:chgData name="Lee KJ" userId="a03e54811e209284" providerId="LiveId" clId="{CCDD7186-7216-440D-8481-A4F40544AB19}" dt="2022-02-21T01:42:14.649" v="346" actId="20577"/>
        <pc:sldMkLst>
          <pc:docMk/>
          <pc:sldMk cId="3218154503" sldId="259"/>
        </pc:sldMkLst>
        <pc:spChg chg="add mod">
          <ac:chgData name="Lee KJ" userId="a03e54811e209284" providerId="LiveId" clId="{CCDD7186-7216-440D-8481-A4F40544AB19}" dt="2022-02-21T01:42:14.649" v="346" actId="20577"/>
          <ac:spMkLst>
            <pc:docMk/>
            <pc:sldMk cId="3218154503" sldId="259"/>
            <ac:spMk id="2" creationId="{2EA437F9-470B-4067-941C-66D003F84BE5}"/>
          </ac:spMkLst>
        </pc:spChg>
      </pc:sldChg>
      <pc:sldChg chg="delSp modSp add del mod">
        <pc:chgData name="Lee KJ" userId="a03e54811e209284" providerId="LiveId" clId="{CCDD7186-7216-440D-8481-A4F40544AB19}" dt="2022-02-21T01:27:36.429" v="290" actId="47"/>
        <pc:sldMkLst>
          <pc:docMk/>
          <pc:sldMk cId="3747295560" sldId="259"/>
        </pc:sldMkLst>
        <pc:spChg chg="del mod">
          <ac:chgData name="Lee KJ" userId="a03e54811e209284" providerId="LiveId" clId="{CCDD7186-7216-440D-8481-A4F40544AB19}" dt="2022-02-21T01:21:59.469" v="287" actId="21"/>
          <ac:spMkLst>
            <pc:docMk/>
            <pc:sldMk cId="3747295560" sldId="259"/>
            <ac:spMk id="5" creationId="{3182EF40-FC99-49E4-8CE3-D670477E249C}"/>
          </ac:spMkLst>
        </pc:spChg>
        <pc:picChg chg="del">
          <ac:chgData name="Lee KJ" userId="a03e54811e209284" providerId="LiveId" clId="{CCDD7186-7216-440D-8481-A4F40544AB19}" dt="2022-02-21T01:21:55.322" v="286" actId="478"/>
          <ac:picMkLst>
            <pc:docMk/>
            <pc:sldMk cId="3747295560" sldId="259"/>
            <ac:picMk id="4" creationId="{50393A2A-53B7-49CE-9D7B-029AB67C08AA}"/>
          </ac:picMkLst>
        </pc:picChg>
      </pc:sldChg>
      <pc:sldChg chg="addSp delSp modSp new mod modAnim">
        <pc:chgData name="Lee KJ" userId="a03e54811e209284" providerId="LiveId" clId="{CCDD7186-7216-440D-8481-A4F40544AB19}" dt="2022-02-21T02:45:21.491" v="666"/>
        <pc:sldMkLst>
          <pc:docMk/>
          <pc:sldMk cId="2764548267" sldId="260"/>
        </pc:sldMkLst>
        <pc:spChg chg="add mod">
          <ac:chgData name="Lee KJ" userId="a03e54811e209284" providerId="LiveId" clId="{CCDD7186-7216-440D-8481-A4F40544AB19}" dt="2022-02-21T01:44:14.898" v="371" actId="20577"/>
          <ac:spMkLst>
            <pc:docMk/>
            <pc:sldMk cId="2764548267" sldId="260"/>
            <ac:spMk id="2" creationId="{98939F68-298B-4EE3-B895-6D726DED5746}"/>
          </ac:spMkLst>
        </pc:spChg>
        <pc:spChg chg="add mod">
          <ac:chgData name="Lee KJ" userId="a03e54811e209284" providerId="LiveId" clId="{CCDD7186-7216-440D-8481-A4F40544AB19}" dt="2022-02-21T01:58:31.606" v="433" actId="14100"/>
          <ac:spMkLst>
            <pc:docMk/>
            <pc:sldMk cId="2764548267" sldId="260"/>
            <ac:spMk id="4" creationId="{AF988426-A36F-4964-9A4C-467F113312AB}"/>
          </ac:spMkLst>
        </pc:spChg>
        <pc:picChg chg="add del mod">
          <ac:chgData name="Lee KJ" userId="a03e54811e209284" providerId="LiveId" clId="{CCDD7186-7216-440D-8481-A4F40544AB19}" dt="2022-02-21T01:58:21.024" v="428" actId="478"/>
          <ac:picMkLst>
            <pc:docMk/>
            <pc:sldMk cId="2764548267" sldId="260"/>
            <ac:picMk id="6" creationId="{4F317A01-9250-4A23-B0B6-B4FE136232D3}"/>
          </ac:picMkLst>
        </pc:picChg>
        <pc:picChg chg="add mod">
          <ac:chgData name="Lee KJ" userId="a03e54811e209284" providerId="LiveId" clId="{CCDD7186-7216-440D-8481-A4F40544AB19}" dt="2022-02-21T01:58:36.962" v="434" actId="1076"/>
          <ac:picMkLst>
            <pc:docMk/>
            <pc:sldMk cId="2764548267" sldId="260"/>
            <ac:picMk id="8" creationId="{FD4516FC-FFBF-45C0-A6AA-D315239503ED}"/>
          </ac:picMkLst>
        </pc:picChg>
      </pc:sldChg>
      <pc:sldChg chg="addSp delSp modSp new mod modAnim">
        <pc:chgData name="Lee KJ" userId="a03e54811e209284" providerId="LiveId" clId="{CCDD7186-7216-440D-8481-A4F40544AB19}" dt="2022-02-21T02:45:24.553" v="667"/>
        <pc:sldMkLst>
          <pc:docMk/>
          <pc:sldMk cId="3876154484" sldId="261"/>
        </pc:sldMkLst>
        <pc:spChg chg="add mod">
          <ac:chgData name="Lee KJ" userId="a03e54811e209284" providerId="LiveId" clId="{CCDD7186-7216-440D-8481-A4F40544AB19}" dt="2022-02-21T01:48:50.002" v="393" actId="20577"/>
          <ac:spMkLst>
            <pc:docMk/>
            <pc:sldMk cId="3876154484" sldId="261"/>
            <ac:spMk id="2" creationId="{E557464D-341F-4E3C-8A5B-8B4E815FC4E6}"/>
          </ac:spMkLst>
        </pc:spChg>
        <pc:spChg chg="add mod">
          <ac:chgData name="Lee KJ" userId="a03e54811e209284" providerId="LiveId" clId="{CCDD7186-7216-440D-8481-A4F40544AB19}" dt="2022-02-21T01:49:01.570" v="396" actId="20577"/>
          <ac:spMkLst>
            <pc:docMk/>
            <pc:sldMk cId="3876154484" sldId="261"/>
            <ac:spMk id="4" creationId="{21932AF3-D439-40DD-8312-D2E35CEEE89B}"/>
          </ac:spMkLst>
        </pc:spChg>
        <pc:spChg chg="add del mod">
          <ac:chgData name="Lee KJ" userId="a03e54811e209284" providerId="LiveId" clId="{CCDD7186-7216-440D-8481-A4F40544AB19}" dt="2022-02-21T01:51:42.817" v="410" actId="478"/>
          <ac:spMkLst>
            <pc:docMk/>
            <pc:sldMk cId="3876154484" sldId="261"/>
            <ac:spMk id="8" creationId="{895690D0-2F6F-45B8-8EF1-8290591ABACE}"/>
          </ac:spMkLst>
        </pc:spChg>
        <pc:picChg chg="add mod">
          <ac:chgData name="Lee KJ" userId="a03e54811e209284" providerId="LiveId" clId="{CCDD7186-7216-440D-8481-A4F40544AB19}" dt="2022-02-21T01:50:49.084" v="401" actId="1076"/>
          <ac:picMkLst>
            <pc:docMk/>
            <pc:sldMk cId="3876154484" sldId="261"/>
            <ac:picMk id="6" creationId="{33AA587F-0DFF-4F0E-84B9-24ADCA4034D3}"/>
          </ac:picMkLst>
        </pc:picChg>
        <pc:picChg chg="add del mod">
          <ac:chgData name="Lee KJ" userId="a03e54811e209284" providerId="LiveId" clId="{CCDD7186-7216-440D-8481-A4F40544AB19}" dt="2022-02-21T01:51:42.817" v="410" actId="478"/>
          <ac:picMkLst>
            <pc:docMk/>
            <pc:sldMk cId="3876154484" sldId="261"/>
            <ac:picMk id="10" creationId="{27965461-1EC2-4772-9FA1-E1485C6DA732}"/>
          </ac:picMkLst>
        </pc:picChg>
      </pc:sldChg>
      <pc:sldChg chg="addSp modSp new mod modAnim">
        <pc:chgData name="Lee KJ" userId="a03e54811e209284" providerId="LiveId" clId="{CCDD7186-7216-440D-8481-A4F40544AB19}" dt="2022-02-21T02:45:38.299" v="673"/>
        <pc:sldMkLst>
          <pc:docMk/>
          <pc:sldMk cId="2159879781" sldId="262"/>
        </pc:sldMkLst>
        <pc:spChg chg="add mod">
          <ac:chgData name="Lee KJ" userId="a03e54811e209284" providerId="LiveId" clId="{CCDD7186-7216-440D-8481-A4F40544AB19}" dt="2022-02-21T01:58:53.837" v="437"/>
          <ac:spMkLst>
            <pc:docMk/>
            <pc:sldMk cId="2159879781" sldId="262"/>
            <ac:spMk id="3" creationId="{94F1D299-A9DA-4049-8F5A-340030C74CF3}"/>
          </ac:spMkLst>
        </pc:spChg>
        <pc:picChg chg="add mod">
          <ac:chgData name="Lee KJ" userId="a03e54811e209284" providerId="LiveId" clId="{CCDD7186-7216-440D-8481-A4F40544AB19}" dt="2022-02-21T01:59:28.634" v="440" actId="1076"/>
          <ac:picMkLst>
            <pc:docMk/>
            <pc:sldMk cId="2159879781" sldId="262"/>
            <ac:picMk id="2" creationId="{1E3ED43A-8517-4F8A-803E-0852834ACAAB}"/>
          </ac:picMkLst>
        </pc:picChg>
      </pc:sldChg>
      <pc:sldChg chg="addSp modSp new mod modAnim">
        <pc:chgData name="Lee KJ" userId="a03e54811e209284" providerId="LiveId" clId="{CCDD7186-7216-440D-8481-A4F40544AB19}" dt="2022-02-21T02:45:40.793" v="674"/>
        <pc:sldMkLst>
          <pc:docMk/>
          <pc:sldMk cId="1324329866" sldId="263"/>
        </pc:sldMkLst>
        <pc:spChg chg="add mod">
          <ac:chgData name="Lee KJ" userId="a03e54811e209284" providerId="LiveId" clId="{CCDD7186-7216-440D-8481-A4F40544AB19}" dt="2022-02-21T01:59:47.297" v="451" actId="20577"/>
          <ac:spMkLst>
            <pc:docMk/>
            <pc:sldMk cId="1324329866" sldId="263"/>
            <ac:spMk id="2" creationId="{0369D881-E580-43EB-BCD7-ADC2DE62659A}"/>
          </ac:spMkLst>
        </pc:spChg>
        <pc:spChg chg="add mod">
          <ac:chgData name="Lee KJ" userId="a03e54811e209284" providerId="LiveId" clId="{CCDD7186-7216-440D-8481-A4F40544AB19}" dt="2022-02-21T02:00:06.524" v="456" actId="14100"/>
          <ac:spMkLst>
            <pc:docMk/>
            <pc:sldMk cId="1324329866" sldId="263"/>
            <ac:spMk id="4" creationId="{3CE71BE9-4F6F-4BAC-9030-9EB7274B406B}"/>
          </ac:spMkLst>
        </pc:spChg>
      </pc:sldChg>
      <pc:sldChg chg="addSp modSp new mod modAnim">
        <pc:chgData name="Lee KJ" userId="a03e54811e209284" providerId="LiveId" clId="{CCDD7186-7216-440D-8481-A4F40544AB19}" dt="2022-02-21T02:47:58.257" v="689"/>
        <pc:sldMkLst>
          <pc:docMk/>
          <pc:sldMk cId="3256317166" sldId="264"/>
        </pc:sldMkLst>
        <pc:spChg chg="add mod">
          <ac:chgData name="Lee KJ" userId="a03e54811e209284" providerId="LiveId" clId="{CCDD7186-7216-440D-8481-A4F40544AB19}" dt="2022-02-21T02:16:03.220" v="548"/>
          <ac:spMkLst>
            <pc:docMk/>
            <pc:sldMk cId="3256317166" sldId="264"/>
            <ac:spMk id="6" creationId="{12D8BC9A-A157-4641-BD96-C9000444FAEB}"/>
          </ac:spMkLst>
        </pc:spChg>
        <pc:picChg chg="add mod">
          <ac:chgData name="Lee KJ" userId="a03e54811e209284" providerId="LiveId" clId="{CCDD7186-7216-440D-8481-A4F40544AB19}" dt="2022-02-21T02:16:15.017" v="551" actId="1076"/>
          <ac:picMkLst>
            <pc:docMk/>
            <pc:sldMk cId="3256317166" sldId="264"/>
            <ac:picMk id="3" creationId="{C5B8C155-45CF-408F-B350-D24C815F6852}"/>
          </ac:picMkLst>
        </pc:picChg>
        <pc:picChg chg="add mod">
          <ac:chgData name="Lee KJ" userId="a03e54811e209284" providerId="LiveId" clId="{CCDD7186-7216-440D-8481-A4F40544AB19}" dt="2022-02-21T02:16:10.846" v="550" actId="1076"/>
          <ac:picMkLst>
            <pc:docMk/>
            <pc:sldMk cId="3256317166" sldId="264"/>
            <ac:picMk id="5" creationId="{98C1FEE8-20EF-4ACB-9B23-5AF4D0FE551C}"/>
          </ac:picMkLst>
        </pc:picChg>
      </pc:sldChg>
      <pc:sldChg chg="addSp delSp modSp add mod modAnim">
        <pc:chgData name="Lee KJ" userId="a03e54811e209284" providerId="LiveId" clId="{CCDD7186-7216-440D-8481-A4F40544AB19}" dt="2022-02-21T02:45:35.139" v="672"/>
        <pc:sldMkLst>
          <pc:docMk/>
          <pc:sldMk cId="550016539" sldId="265"/>
        </pc:sldMkLst>
        <pc:spChg chg="del">
          <ac:chgData name="Lee KJ" userId="a03e54811e209284" providerId="LiveId" clId="{CCDD7186-7216-440D-8481-A4F40544AB19}" dt="2022-02-21T01:51:45.993" v="411" actId="478"/>
          <ac:spMkLst>
            <pc:docMk/>
            <pc:sldMk cId="550016539" sldId="265"/>
            <ac:spMk id="4" creationId="{21932AF3-D439-40DD-8312-D2E35CEEE89B}"/>
          </ac:spMkLst>
        </pc:spChg>
        <pc:spChg chg="mod">
          <ac:chgData name="Lee KJ" userId="a03e54811e209284" providerId="LiveId" clId="{CCDD7186-7216-440D-8481-A4F40544AB19}" dt="2022-02-21T01:51:50.066" v="412" actId="1076"/>
          <ac:spMkLst>
            <pc:docMk/>
            <pc:sldMk cId="550016539" sldId="265"/>
            <ac:spMk id="8" creationId="{895690D0-2F6F-45B8-8EF1-8290591ABACE}"/>
          </ac:spMkLst>
        </pc:spChg>
        <pc:spChg chg="add mod">
          <ac:chgData name="Lee KJ" userId="a03e54811e209284" providerId="LiveId" clId="{CCDD7186-7216-440D-8481-A4F40544AB19}" dt="2022-02-21T01:52:41.309" v="422" actId="1076"/>
          <ac:spMkLst>
            <pc:docMk/>
            <pc:sldMk cId="550016539" sldId="265"/>
            <ac:spMk id="9" creationId="{C920E63D-38FF-4AFD-B2F2-33E7E223F22A}"/>
          </ac:spMkLst>
        </pc:spChg>
        <pc:picChg chg="del">
          <ac:chgData name="Lee KJ" userId="a03e54811e209284" providerId="LiveId" clId="{CCDD7186-7216-440D-8481-A4F40544AB19}" dt="2022-02-21T01:51:45.993" v="411" actId="478"/>
          <ac:picMkLst>
            <pc:docMk/>
            <pc:sldMk cId="550016539" sldId="265"/>
            <ac:picMk id="6" creationId="{33AA587F-0DFF-4F0E-84B9-24ADCA4034D3}"/>
          </ac:picMkLst>
        </pc:picChg>
        <pc:picChg chg="mod">
          <ac:chgData name="Lee KJ" userId="a03e54811e209284" providerId="LiveId" clId="{CCDD7186-7216-440D-8481-A4F40544AB19}" dt="2022-02-21T01:51:50.066" v="412" actId="1076"/>
          <ac:picMkLst>
            <pc:docMk/>
            <pc:sldMk cId="550016539" sldId="265"/>
            <ac:picMk id="10" creationId="{27965461-1EC2-4772-9FA1-E1485C6DA732}"/>
          </ac:picMkLst>
        </pc:picChg>
        <pc:picChg chg="add mod">
          <ac:chgData name="Lee KJ" userId="a03e54811e209284" providerId="LiveId" clId="{CCDD7186-7216-440D-8481-A4F40544AB19}" dt="2022-02-21T01:52:48.680" v="425" actId="1076"/>
          <ac:picMkLst>
            <pc:docMk/>
            <pc:sldMk cId="550016539" sldId="265"/>
            <ac:picMk id="11" creationId="{3EA9FFCA-5BFA-46AC-969D-989ADDFE802D}"/>
          </ac:picMkLst>
        </pc:picChg>
      </pc:sldChg>
      <pc:sldChg chg="addSp modSp add mod modAnim">
        <pc:chgData name="Lee KJ" userId="a03e54811e209284" providerId="LiveId" clId="{CCDD7186-7216-440D-8481-A4F40544AB19}" dt="2022-02-21T02:45:45.420" v="676"/>
        <pc:sldMkLst>
          <pc:docMk/>
          <pc:sldMk cId="3000532316" sldId="266"/>
        </pc:sldMkLst>
        <pc:spChg chg="mod">
          <ac:chgData name="Lee KJ" userId="a03e54811e209284" providerId="LiveId" clId="{CCDD7186-7216-440D-8481-A4F40544AB19}" dt="2022-02-21T02:01:46.138" v="459"/>
          <ac:spMkLst>
            <pc:docMk/>
            <pc:sldMk cId="3000532316" sldId="266"/>
            <ac:spMk id="2" creationId="{0369D881-E580-43EB-BCD7-ADC2DE62659A}"/>
          </ac:spMkLst>
        </pc:spChg>
        <pc:spChg chg="add mod">
          <ac:chgData name="Lee KJ" userId="a03e54811e209284" providerId="LiveId" clId="{CCDD7186-7216-440D-8481-A4F40544AB19}" dt="2022-02-21T02:02:23.761" v="477" actId="20577"/>
          <ac:spMkLst>
            <pc:docMk/>
            <pc:sldMk cId="3000532316" sldId="266"/>
            <ac:spMk id="4" creationId="{212A6B7F-190C-477F-8DD0-8DC896102415}"/>
          </ac:spMkLst>
        </pc:spChg>
        <pc:spChg chg="add mod">
          <ac:chgData name="Lee KJ" userId="a03e54811e209284" providerId="LiveId" clId="{CCDD7186-7216-440D-8481-A4F40544AB19}" dt="2022-02-21T02:04:07.985" v="488" actId="14100"/>
          <ac:spMkLst>
            <pc:docMk/>
            <pc:sldMk cId="3000532316" sldId="266"/>
            <ac:spMk id="6" creationId="{23986C38-F3A5-4F79-A416-54338E5A47AD}"/>
          </ac:spMkLst>
        </pc:spChg>
      </pc:sldChg>
      <pc:sldChg chg="addSp modSp add mod modAnim">
        <pc:chgData name="Lee KJ" userId="a03e54811e209284" providerId="LiveId" clId="{CCDD7186-7216-440D-8481-A4F40544AB19}" dt="2022-02-21T02:46:09.510" v="681"/>
        <pc:sldMkLst>
          <pc:docMk/>
          <pc:sldMk cId="2975263958" sldId="267"/>
        </pc:sldMkLst>
        <pc:spChg chg="mod">
          <ac:chgData name="Lee KJ" userId="a03e54811e209284" providerId="LiveId" clId="{CCDD7186-7216-440D-8481-A4F40544AB19}" dt="2022-02-21T02:05:27.605" v="493"/>
          <ac:spMkLst>
            <pc:docMk/>
            <pc:sldMk cId="2975263958" sldId="267"/>
            <ac:spMk id="2" creationId="{0369D881-E580-43EB-BCD7-ADC2DE62659A}"/>
          </ac:spMkLst>
        </pc:spChg>
        <pc:spChg chg="add mod">
          <ac:chgData name="Lee KJ" userId="a03e54811e209284" providerId="LiveId" clId="{CCDD7186-7216-440D-8481-A4F40544AB19}" dt="2022-02-21T02:06:11.796" v="498" actId="20577"/>
          <ac:spMkLst>
            <pc:docMk/>
            <pc:sldMk cId="2975263958" sldId="267"/>
            <ac:spMk id="4" creationId="{EA24A666-B1AD-4A26-BE69-9FCB7A441DC4}"/>
          </ac:spMkLst>
        </pc:spChg>
        <pc:picChg chg="add mod">
          <ac:chgData name="Lee KJ" userId="a03e54811e209284" providerId="LiveId" clId="{CCDD7186-7216-440D-8481-A4F40544AB19}" dt="2022-02-21T02:06:30.475" v="501" actId="14100"/>
          <ac:picMkLst>
            <pc:docMk/>
            <pc:sldMk cId="2975263958" sldId="267"/>
            <ac:picMk id="5" creationId="{FE2C1424-8F06-4391-A1C5-439847E0F566}"/>
          </ac:picMkLst>
        </pc:picChg>
      </pc:sldChg>
      <pc:sldChg chg="addSp modSp add mod modAnim">
        <pc:chgData name="Lee KJ" userId="a03e54811e209284" providerId="LiveId" clId="{CCDD7186-7216-440D-8481-A4F40544AB19}" dt="2022-02-21T02:47:47.923" v="685"/>
        <pc:sldMkLst>
          <pc:docMk/>
          <pc:sldMk cId="2155853022" sldId="268"/>
        </pc:sldMkLst>
        <pc:spChg chg="mod">
          <ac:chgData name="Lee KJ" userId="a03e54811e209284" providerId="LiveId" clId="{CCDD7186-7216-440D-8481-A4F40544AB19}" dt="2022-02-21T02:06:59.076" v="504"/>
          <ac:spMkLst>
            <pc:docMk/>
            <pc:sldMk cId="2155853022" sldId="268"/>
            <ac:spMk id="2" creationId="{0369D881-E580-43EB-BCD7-ADC2DE62659A}"/>
          </ac:spMkLst>
        </pc:spChg>
        <pc:spChg chg="add mod">
          <ac:chgData name="Lee KJ" userId="a03e54811e209284" providerId="LiveId" clId="{CCDD7186-7216-440D-8481-A4F40544AB19}" dt="2022-02-21T02:07:24.291" v="513" actId="21"/>
          <ac:spMkLst>
            <pc:docMk/>
            <pc:sldMk cId="2155853022" sldId="268"/>
            <ac:spMk id="4" creationId="{EEA58D4D-C603-42ED-83F7-8B779C85CD68}"/>
          </ac:spMkLst>
        </pc:spChg>
        <pc:spChg chg="add mod">
          <ac:chgData name="Lee KJ" userId="a03e54811e209284" providerId="LiveId" clId="{CCDD7186-7216-440D-8481-A4F40544AB19}" dt="2022-02-21T02:07:29.794" v="515" actId="1076"/>
          <ac:spMkLst>
            <pc:docMk/>
            <pc:sldMk cId="2155853022" sldId="268"/>
            <ac:spMk id="6" creationId="{9CC5DD4E-5E8F-4A10-8927-5A80EDA75F6E}"/>
          </ac:spMkLst>
        </pc:spChg>
        <pc:spChg chg="add mod">
          <ac:chgData name="Lee KJ" userId="a03e54811e209284" providerId="LiveId" clId="{CCDD7186-7216-440D-8481-A4F40544AB19}" dt="2022-02-21T02:07:58.202" v="519" actId="1076"/>
          <ac:spMkLst>
            <pc:docMk/>
            <pc:sldMk cId="2155853022" sldId="268"/>
            <ac:spMk id="10" creationId="{D81BE824-E0F2-45E7-BBD7-FAB4375F77C2}"/>
          </ac:spMkLst>
        </pc:spChg>
        <pc:picChg chg="add mod">
          <ac:chgData name="Lee KJ" userId="a03e54811e209284" providerId="LiveId" clId="{CCDD7186-7216-440D-8481-A4F40544AB19}" dt="2022-02-21T02:07:45.117" v="517" actId="1076"/>
          <ac:picMkLst>
            <pc:docMk/>
            <pc:sldMk cId="2155853022" sldId="268"/>
            <ac:picMk id="8" creationId="{CC5C9D84-73D9-461F-9E87-6C93F4CFAD0D}"/>
          </ac:picMkLst>
        </pc:picChg>
      </pc:sldChg>
      <pc:sldChg chg="addSp delSp modSp add mod modAnim">
        <pc:chgData name="Lee KJ" userId="a03e54811e209284" providerId="LiveId" clId="{CCDD7186-7216-440D-8481-A4F40544AB19}" dt="2022-02-21T02:47:52.748" v="687"/>
        <pc:sldMkLst>
          <pc:docMk/>
          <pc:sldMk cId="3081326255" sldId="269"/>
        </pc:sldMkLst>
        <pc:spChg chg="mod">
          <ac:chgData name="Lee KJ" userId="a03e54811e209284" providerId="LiveId" clId="{CCDD7186-7216-440D-8481-A4F40544AB19}" dt="2022-02-21T02:08:25.903" v="523" actId="14100"/>
          <ac:spMkLst>
            <pc:docMk/>
            <pc:sldMk cId="3081326255" sldId="269"/>
            <ac:spMk id="2" creationId="{0369D881-E580-43EB-BCD7-ADC2DE62659A}"/>
          </ac:spMkLst>
        </pc:spChg>
        <pc:spChg chg="add mod">
          <ac:chgData name="Lee KJ" userId="a03e54811e209284" providerId="LiveId" clId="{CCDD7186-7216-440D-8481-A4F40544AB19}" dt="2022-02-21T02:08:47.973" v="525" actId="1076"/>
          <ac:spMkLst>
            <pc:docMk/>
            <pc:sldMk cId="3081326255" sldId="269"/>
            <ac:spMk id="4" creationId="{20DF11C3-A205-469F-919E-7D073FA96CF6}"/>
          </ac:spMkLst>
        </pc:spChg>
        <pc:spChg chg="add mod">
          <ac:chgData name="Lee KJ" userId="a03e54811e209284" providerId="LiveId" clId="{CCDD7186-7216-440D-8481-A4F40544AB19}" dt="2022-02-21T02:09:20.037" v="529" actId="14100"/>
          <ac:spMkLst>
            <pc:docMk/>
            <pc:sldMk cId="3081326255" sldId="269"/>
            <ac:spMk id="6" creationId="{060F27BA-38D0-4526-A533-51E1DCC1ECA1}"/>
          </ac:spMkLst>
        </pc:spChg>
        <pc:picChg chg="add del mod">
          <ac:chgData name="Lee KJ" userId="a03e54811e209284" providerId="LiveId" clId="{CCDD7186-7216-440D-8481-A4F40544AB19}" dt="2022-02-21T02:11:30.800" v="535" actId="478"/>
          <ac:picMkLst>
            <pc:docMk/>
            <pc:sldMk cId="3081326255" sldId="269"/>
            <ac:picMk id="8" creationId="{39577AC7-D8EF-4108-BF1C-015D3EA5C2BF}"/>
          </ac:picMkLst>
        </pc:picChg>
        <pc:picChg chg="add del mod">
          <ac:chgData name="Lee KJ" userId="a03e54811e209284" providerId="LiveId" clId="{CCDD7186-7216-440D-8481-A4F40544AB19}" dt="2022-02-21T02:11:30.416" v="534" actId="478"/>
          <ac:picMkLst>
            <pc:docMk/>
            <pc:sldMk cId="3081326255" sldId="269"/>
            <ac:picMk id="10" creationId="{FB097ABE-A913-4195-B768-7F56AA204ABB}"/>
          </ac:picMkLst>
        </pc:picChg>
      </pc:sldChg>
      <pc:sldChg chg="addSp modSp new mod modAnim">
        <pc:chgData name="Lee KJ" userId="a03e54811e209284" providerId="LiveId" clId="{CCDD7186-7216-440D-8481-A4F40544AB19}" dt="2022-02-21T02:48:04.957" v="692"/>
        <pc:sldMkLst>
          <pc:docMk/>
          <pc:sldMk cId="863365547" sldId="270"/>
        </pc:sldMkLst>
        <pc:spChg chg="add mod">
          <ac:chgData name="Lee KJ" userId="a03e54811e209284" providerId="LiveId" clId="{CCDD7186-7216-440D-8481-A4F40544AB19}" dt="2022-02-21T02:18:27.676" v="555"/>
          <ac:spMkLst>
            <pc:docMk/>
            <pc:sldMk cId="863365547" sldId="270"/>
            <ac:spMk id="2" creationId="{3B38257F-374E-40DC-9134-21BBE656A2B5}"/>
          </ac:spMkLst>
        </pc:spChg>
        <pc:spChg chg="add mod">
          <ac:chgData name="Lee KJ" userId="a03e54811e209284" providerId="LiveId" clId="{CCDD7186-7216-440D-8481-A4F40544AB19}" dt="2022-02-21T02:18:45.853" v="559" actId="14100"/>
          <ac:spMkLst>
            <pc:docMk/>
            <pc:sldMk cId="863365547" sldId="270"/>
            <ac:spMk id="4" creationId="{9FE86A93-428B-43B2-875C-A7CD434C1613}"/>
          </ac:spMkLst>
        </pc:spChg>
        <pc:spChg chg="add mod">
          <ac:chgData name="Lee KJ" userId="a03e54811e209284" providerId="LiveId" clId="{CCDD7186-7216-440D-8481-A4F40544AB19}" dt="2022-02-21T02:19:30.992" v="579" actId="14100"/>
          <ac:spMkLst>
            <pc:docMk/>
            <pc:sldMk cId="863365547" sldId="270"/>
            <ac:spMk id="6" creationId="{A0926455-755A-4C8A-8102-50E65B0CEFEB}"/>
          </ac:spMkLst>
        </pc:spChg>
        <pc:spChg chg="add mod">
          <ac:chgData name="Lee KJ" userId="a03e54811e209284" providerId="LiveId" clId="{CCDD7186-7216-440D-8481-A4F40544AB19}" dt="2022-02-21T02:20:49.400" v="611" actId="20577"/>
          <ac:spMkLst>
            <pc:docMk/>
            <pc:sldMk cId="863365547" sldId="270"/>
            <ac:spMk id="8" creationId="{CF49E4D8-A06F-4325-92EB-3166A514A5F7}"/>
          </ac:spMkLst>
        </pc:spChg>
      </pc:sldChg>
      <pc:sldChg chg="add del">
        <pc:chgData name="Lee KJ" userId="a03e54811e209284" providerId="LiveId" clId="{CCDD7186-7216-440D-8481-A4F40544AB19}" dt="2022-02-21T02:05:20.021" v="490" actId="47"/>
        <pc:sldMkLst>
          <pc:docMk/>
          <pc:sldMk cId="1648057369" sldId="270"/>
        </pc:sldMkLst>
      </pc:sldChg>
      <pc:sldChg chg="addSp delSp modSp new mod modAnim">
        <pc:chgData name="Lee KJ" userId="a03e54811e209284" providerId="LiveId" clId="{CCDD7186-7216-440D-8481-A4F40544AB19}" dt="2022-02-21T02:48:11.359" v="694"/>
        <pc:sldMkLst>
          <pc:docMk/>
          <pc:sldMk cId="607149876" sldId="271"/>
        </pc:sldMkLst>
        <pc:spChg chg="add del mod">
          <ac:chgData name="Lee KJ" userId="a03e54811e209284" providerId="LiveId" clId="{CCDD7186-7216-440D-8481-A4F40544AB19}" dt="2022-02-21T02:23:33.537" v="617"/>
          <ac:spMkLst>
            <pc:docMk/>
            <pc:sldMk cId="607149876" sldId="271"/>
            <ac:spMk id="2" creationId="{83436D4A-1110-44F4-91D6-A27EB0776D89}"/>
          </ac:spMkLst>
        </pc:spChg>
        <pc:spChg chg="add mod">
          <ac:chgData name="Lee KJ" userId="a03e54811e209284" providerId="LiveId" clId="{CCDD7186-7216-440D-8481-A4F40544AB19}" dt="2022-02-21T02:23:57.980" v="623"/>
          <ac:spMkLst>
            <pc:docMk/>
            <pc:sldMk cId="607149876" sldId="271"/>
            <ac:spMk id="5" creationId="{A1F0E0F7-ECAF-4830-AE58-3C0DC2061402}"/>
          </ac:spMkLst>
        </pc:spChg>
        <pc:spChg chg="add mod">
          <ac:chgData name="Lee KJ" userId="a03e54811e209284" providerId="LiveId" clId="{CCDD7186-7216-440D-8481-A4F40544AB19}" dt="2022-02-21T02:24:30.186" v="627" actId="14100"/>
          <ac:spMkLst>
            <pc:docMk/>
            <pc:sldMk cId="607149876" sldId="271"/>
            <ac:spMk id="7" creationId="{4CFE9083-0D50-4BE2-96E4-A127A4E63477}"/>
          </ac:spMkLst>
        </pc:spChg>
        <pc:picChg chg="add mod">
          <ac:chgData name="Lee KJ" userId="a03e54811e209284" providerId="LiveId" clId="{CCDD7186-7216-440D-8481-A4F40544AB19}" dt="2022-02-21T02:23:54.701" v="622" actId="1076"/>
          <ac:picMkLst>
            <pc:docMk/>
            <pc:sldMk cId="607149876" sldId="271"/>
            <ac:picMk id="4" creationId="{0FE7169A-3CCC-42F2-85C7-D070A7CEBFF9}"/>
          </ac:picMkLst>
        </pc:picChg>
      </pc:sldChg>
      <pc:sldChg chg="addSp modSp new mod modAnim">
        <pc:chgData name="Lee KJ" userId="a03e54811e209284" providerId="LiveId" clId="{CCDD7186-7216-440D-8481-A4F40544AB19}" dt="2022-02-21T02:48:14.179" v="695"/>
        <pc:sldMkLst>
          <pc:docMk/>
          <pc:sldMk cId="3834162276" sldId="272"/>
        </pc:sldMkLst>
        <pc:spChg chg="add mod">
          <ac:chgData name="Lee KJ" userId="a03e54811e209284" providerId="LiveId" clId="{CCDD7186-7216-440D-8481-A4F40544AB19}" dt="2022-02-21T02:30:55.980" v="629"/>
          <ac:spMkLst>
            <pc:docMk/>
            <pc:sldMk cId="3834162276" sldId="272"/>
            <ac:spMk id="2" creationId="{057E4B96-42DE-4D90-9BCB-925C81E9DC02}"/>
          </ac:spMkLst>
        </pc:spChg>
        <pc:spChg chg="add mod">
          <ac:chgData name="Lee KJ" userId="a03e54811e209284" providerId="LiveId" clId="{CCDD7186-7216-440D-8481-A4F40544AB19}" dt="2022-02-21T02:32:30.885" v="634" actId="14100"/>
          <ac:spMkLst>
            <pc:docMk/>
            <pc:sldMk cId="3834162276" sldId="272"/>
            <ac:spMk id="4" creationId="{49C135D8-0B1A-4BF9-9005-9242390C26FB}"/>
          </ac:spMkLst>
        </pc:spChg>
      </pc:sldChg>
      <pc:sldChg chg="addSp delSp modSp add mod delAnim modAnim">
        <pc:chgData name="Lee KJ" userId="a03e54811e209284" providerId="LiveId" clId="{CCDD7186-7216-440D-8481-A4F40544AB19}" dt="2022-02-21T02:48:16.644" v="696"/>
        <pc:sldMkLst>
          <pc:docMk/>
          <pc:sldMk cId="2199341457" sldId="284"/>
        </pc:sldMkLst>
        <pc:spChg chg="mod">
          <ac:chgData name="Lee KJ" userId="a03e54811e209284" providerId="LiveId" clId="{CCDD7186-7216-440D-8481-A4F40544AB19}" dt="2022-02-21T02:37:20.479" v="638" actId="20577"/>
          <ac:spMkLst>
            <pc:docMk/>
            <pc:sldMk cId="2199341457" sldId="284"/>
            <ac:spMk id="2" creationId="{77FECF38-B22C-42F5-87D0-25B118BADF48}"/>
          </ac:spMkLst>
        </pc:spChg>
        <pc:spChg chg="del">
          <ac:chgData name="Lee KJ" userId="a03e54811e209284" providerId="LiveId" clId="{CCDD7186-7216-440D-8481-A4F40544AB19}" dt="2022-02-21T02:37:22.689" v="639" actId="478"/>
          <ac:spMkLst>
            <pc:docMk/>
            <pc:sldMk cId="2199341457" sldId="284"/>
            <ac:spMk id="7" creationId="{E3302911-C576-4315-BAAA-F47479A63906}"/>
          </ac:spMkLst>
        </pc:spChg>
        <pc:spChg chg="del mod">
          <ac:chgData name="Lee KJ" userId="a03e54811e209284" providerId="LiveId" clId="{CCDD7186-7216-440D-8481-A4F40544AB19}" dt="2022-02-21T02:37:25.520" v="643" actId="478"/>
          <ac:spMkLst>
            <pc:docMk/>
            <pc:sldMk cId="2199341457" sldId="284"/>
            <ac:spMk id="9" creationId="{76600CEB-68D6-4CBC-AEBE-50F7CCF3D02A}"/>
          </ac:spMkLst>
        </pc:spChg>
        <pc:picChg chg="add mod">
          <ac:chgData name="Lee KJ" userId="a03e54811e209284" providerId="LiveId" clId="{CCDD7186-7216-440D-8481-A4F40544AB19}" dt="2022-02-21T02:40:40.026" v="649" actId="1076"/>
          <ac:picMkLst>
            <pc:docMk/>
            <pc:sldMk cId="2199341457" sldId="284"/>
            <ac:picMk id="4" creationId="{35F29C3E-13CE-44D7-AAC2-4E2ED7C2FB51}"/>
          </ac:picMkLst>
        </pc:picChg>
        <pc:picChg chg="del">
          <ac:chgData name="Lee KJ" userId="a03e54811e209284" providerId="LiveId" clId="{CCDD7186-7216-440D-8481-A4F40544AB19}" dt="2022-02-21T02:37:23.224" v="640" actId="478"/>
          <ac:picMkLst>
            <pc:docMk/>
            <pc:sldMk cId="2199341457" sldId="284"/>
            <ac:picMk id="8" creationId="{FAC814B3-A1B4-4216-AE29-D67C75C3D271}"/>
          </ac:picMkLst>
        </pc:picChg>
        <pc:picChg chg="del">
          <ac:chgData name="Lee KJ" userId="a03e54811e209284" providerId="LiveId" clId="{CCDD7186-7216-440D-8481-A4F40544AB19}" dt="2022-02-21T02:37:23.768" v="641" actId="478"/>
          <ac:picMkLst>
            <pc:docMk/>
            <pc:sldMk cId="2199341457" sldId="284"/>
            <ac:picMk id="16" creationId="{0CD50C8C-3D32-48CA-96AA-E3B8CDF3359C}"/>
          </ac:picMkLst>
        </pc:picChg>
      </pc:sldChg>
      <pc:sldChg chg="addSp modSp new mod modAnim">
        <pc:chgData name="Lee KJ" userId="a03e54811e209284" providerId="LiveId" clId="{CCDD7186-7216-440D-8481-A4F40544AB19}" dt="2022-02-21T02:48:19.064" v="697"/>
        <pc:sldMkLst>
          <pc:docMk/>
          <pc:sldMk cId="229000678" sldId="285"/>
        </pc:sldMkLst>
        <pc:picChg chg="add mod">
          <ac:chgData name="Lee KJ" userId="a03e54811e209284" providerId="LiveId" clId="{CCDD7186-7216-440D-8481-A4F40544AB19}" dt="2022-02-21T02:40:55.609" v="653" actId="1076"/>
          <ac:picMkLst>
            <pc:docMk/>
            <pc:sldMk cId="229000678" sldId="285"/>
            <ac:picMk id="3" creationId="{DCB537C7-3185-42FA-AA96-208C5FFD6B0B}"/>
          </ac:picMkLst>
        </pc:picChg>
      </pc:sldChg>
      <pc:sldChg chg="addSp modSp new mod modAnim">
        <pc:chgData name="Lee KJ" userId="a03e54811e209284" providerId="LiveId" clId="{CCDD7186-7216-440D-8481-A4F40544AB19}" dt="2022-02-21T02:48:21.353" v="698"/>
        <pc:sldMkLst>
          <pc:docMk/>
          <pc:sldMk cId="2560136803" sldId="286"/>
        </pc:sldMkLst>
        <pc:picChg chg="add mod">
          <ac:chgData name="Lee KJ" userId="a03e54811e209284" providerId="LiveId" clId="{CCDD7186-7216-440D-8481-A4F40544AB19}" dt="2022-02-21T02:41:13.208" v="656" actId="1076"/>
          <ac:picMkLst>
            <pc:docMk/>
            <pc:sldMk cId="2560136803" sldId="286"/>
            <ac:picMk id="3" creationId="{E5186E42-3F0E-4791-B98D-74C7412E14BF}"/>
          </ac:picMkLst>
        </pc:picChg>
      </pc:sldChg>
      <pc:sldChg chg="addSp modSp new mod modAnim">
        <pc:chgData name="Lee KJ" userId="a03e54811e209284" providerId="LiveId" clId="{CCDD7186-7216-440D-8481-A4F40544AB19}" dt="2022-02-21T02:48:24.212" v="699"/>
        <pc:sldMkLst>
          <pc:docMk/>
          <pc:sldMk cId="3056600904" sldId="287"/>
        </pc:sldMkLst>
        <pc:picChg chg="add mod">
          <ac:chgData name="Lee KJ" userId="a03e54811e209284" providerId="LiveId" clId="{CCDD7186-7216-440D-8481-A4F40544AB19}" dt="2022-02-21T02:44:52.069" v="659" actId="1076"/>
          <ac:picMkLst>
            <pc:docMk/>
            <pc:sldMk cId="3056600904" sldId="287"/>
            <ac:picMk id="3" creationId="{5B574364-0856-4230-B3EA-153C1138944F}"/>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BCA6FC-A007-4D3E-B01D-04F02F32866F}" type="datetimeFigureOut">
              <a:rPr lang="zh-CN" altLang="en-US" smtClean="0"/>
              <a:t>2022/3/1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0555B2-0EDC-446C-9A36-C608338C7BC0}" type="slidenum">
              <a:rPr lang="zh-CN" altLang="en-US" smtClean="0"/>
              <a:t>‹#›</a:t>
            </a:fld>
            <a:endParaRPr lang="zh-CN" altLang="en-US"/>
          </a:p>
        </p:txBody>
      </p:sp>
    </p:spTree>
    <p:extLst>
      <p:ext uri="{BB962C8B-B14F-4D97-AF65-F5344CB8AC3E}">
        <p14:creationId xmlns:p14="http://schemas.microsoft.com/office/powerpoint/2010/main" val="33609099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079B8E3-82E2-42E8-9B1D-65D01834435C}" type="slidenum">
              <a:rPr lang="zh-CN" altLang="en-US" smtClean="0"/>
              <a:t>31</a:t>
            </a:fld>
            <a:endParaRPr lang="zh-CN" altLang="en-US"/>
          </a:p>
        </p:txBody>
      </p:sp>
    </p:spTree>
    <p:extLst>
      <p:ext uri="{BB962C8B-B14F-4D97-AF65-F5344CB8AC3E}">
        <p14:creationId xmlns:p14="http://schemas.microsoft.com/office/powerpoint/2010/main" val="19668545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991C51-2733-4D7C-876D-2F6DBF310451}"/>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FB2AE6FA-407E-4384-B087-26D02686FC9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1C421EA0-E070-498B-B80B-A148D7C1A880}"/>
              </a:ext>
            </a:extLst>
          </p:cNvPr>
          <p:cNvSpPr>
            <a:spLocks noGrp="1"/>
          </p:cNvSpPr>
          <p:nvPr>
            <p:ph type="dt" sz="half" idx="10"/>
          </p:nvPr>
        </p:nvSpPr>
        <p:spPr/>
        <p:txBody>
          <a:bodyPr/>
          <a:lstStyle/>
          <a:p>
            <a:fld id="{5EDACBF9-F93F-4552-A8C7-E5AE3DD6AC99}" type="datetimeFigureOut">
              <a:rPr lang="zh-CN" altLang="en-US" smtClean="0"/>
              <a:t>2022/3/1</a:t>
            </a:fld>
            <a:endParaRPr lang="zh-CN" altLang="en-US"/>
          </a:p>
        </p:txBody>
      </p:sp>
      <p:sp>
        <p:nvSpPr>
          <p:cNvPr id="5" name="页脚占位符 4">
            <a:extLst>
              <a:ext uri="{FF2B5EF4-FFF2-40B4-BE49-F238E27FC236}">
                <a16:creationId xmlns:a16="http://schemas.microsoft.com/office/drawing/2014/main" id="{BC6E5466-DE8D-4E5E-AA3A-01868752314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3F2C808-140D-4659-8F6B-5AF055D8FD7A}"/>
              </a:ext>
            </a:extLst>
          </p:cNvPr>
          <p:cNvSpPr>
            <a:spLocks noGrp="1"/>
          </p:cNvSpPr>
          <p:nvPr>
            <p:ph type="sldNum" sz="quarter" idx="12"/>
          </p:nvPr>
        </p:nvSpPr>
        <p:spPr/>
        <p:txBody>
          <a:bodyPr/>
          <a:lstStyle/>
          <a:p>
            <a:fld id="{9BBDE406-5155-459E-983A-53BE687EA8CD}" type="slidenum">
              <a:rPr lang="zh-CN" altLang="en-US" smtClean="0"/>
              <a:t>‹#›</a:t>
            </a:fld>
            <a:endParaRPr lang="zh-CN" altLang="en-US"/>
          </a:p>
        </p:txBody>
      </p:sp>
    </p:spTree>
    <p:extLst>
      <p:ext uri="{BB962C8B-B14F-4D97-AF65-F5344CB8AC3E}">
        <p14:creationId xmlns:p14="http://schemas.microsoft.com/office/powerpoint/2010/main" val="24110320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7D9FA4-070C-4CF2-AB45-6AAC8B0A2D8B}"/>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EA8D6D22-729D-4718-98F9-F3CD3C5A2009}"/>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A1BD6C5-FCF6-4119-9C19-3B58186E55EC}"/>
              </a:ext>
            </a:extLst>
          </p:cNvPr>
          <p:cNvSpPr>
            <a:spLocks noGrp="1"/>
          </p:cNvSpPr>
          <p:nvPr>
            <p:ph type="dt" sz="half" idx="10"/>
          </p:nvPr>
        </p:nvSpPr>
        <p:spPr/>
        <p:txBody>
          <a:bodyPr/>
          <a:lstStyle/>
          <a:p>
            <a:fld id="{5EDACBF9-F93F-4552-A8C7-E5AE3DD6AC99}" type="datetimeFigureOut">
              <a:rPr lang="zh-CN" altLang="en-US" smtClean="0"/>
              <a:t>2022/3/1</a:t>
            </a:fld>
            <a:endParaRPr lang="zh-CN" altLang="en-US"/>
          </a:p>
        </p:txBody>
      </p:sp>
      <p:sp>
        <p:nvSpPr>
          <p:cNvPr id="5" name="页脚占位符 4">
            <a:extLst>
              <a:ext uri="{FF2B5EF4-FFF2-40B4-BE49-F238E27FC236}">
                <a16:creationId xmlns:a16="http://schemas.microsoft.com/office/drawing/2014/main" id="{F255BFB9-57BB-4BB0-89E5-FF7DA6E3F9B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CC28FA3-7057-4AC0-9589-31E8119B2E56}"/>
              </a:ext>
            </a:extLst>
          </p:cNvPr>
          <p:cNvSpPr>
            <a:spLocks noGrp="1"/>
          </p:cNvSpPr>
          <p:nvPr>
            <p:ph type="sldNum" sz="quarter" idx="12"/>
          </p:nvPr>
        </p:nvSpPr>
        <p:spPr/>
        <p:txBody>
          <a:bodyPr/>
          <a:lstStyle/>
          <a:p>
            <a:fld id="{9BBDE406-5155-459E-983A-53BE687EA8CD}" type="slidenum">
              <a:rPr lang="zh-CN" altLang="en-US" smtClean="0"/>
              <a:t>‹#›</a:t>
            </a:fld>
            <a:endParaRPr lang="zh-CN" altLang="en-US"/>
          </a:p>
        </p:txBody>
      </p:sp>
    </p:spTree>
    <p:extLst>
      <p:ext uri="{BB962C8B-B14F-4D97-AF65-F5344CB8AC3E}">
        <p14:creationId xmlns:p14="http://schemas.microsoft.com/office/powerpoint/2010/main" val="2913440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120680D-073A-4B20-BB1A-98E11DC62D7C}"/>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87D7BF3-7998-412B-89BB-53F81AE21D41}"/>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3BD1827-A5D7-4FBD-A109-C591F460E0E7}"/>
              </a:ext>
            </a:extLst>
          </p:cNvPr>
          <p:cNvSpPr>
            <a:spLocks noGrp="1"/>
          </p:cNvSpPr>
          <p:nvPr>
            <p:ph type="dt" sz="half" idx="10"/>
          </p:nvPr>
        </p:nvSpPr>
        <p:spPr/>
        <p:txBody>
          <a:bodyPr/>
          <a:lstStyle/>
          <a:p>
            <a:fld id="{5EDACBF9-F93F-4552-A8C7-E5AE3DD6AC99}" type="datetimeFigureOut">
              <a:rPr lang="zh-CN" altLang="en-US" smtClean="0"/>
              <a:t>2022/3/1</a:t>
            </a:fld>
            <a:endParaRPr lang="zh-CN" altLang="en-US"/>
          </a:p>
        </p:txBody>
      </p:sp>
      <p:sp>
        <p:nvSpPr>
          <p:cNvPr id="5" name="页脚占位符 4">
            <a:extLst>
              <a:ext uri="{FF2B5EF4-FFF2-40B4-BE49-F238E27FC236}">
                <a16:creationId xmlns:a16="http://schemas.microsoft.com/office/drawing/2014/main" id="{BEABA9CB-3387-4694-967F-F4E4EAEBC86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5859472-DE0B-4E90-ADB0-0A279725759E}"/>
              </a:ext>
            </a:extLst>
          </p:cNvPr>
          <p:cNvSpPr>
            <a:spLocks noGrp="1"/>
          </p:cNvSpPr>
          <p:nvPr>
            <p:ph type="sldNum" sz="quarter" idx="12"/>
          </p:nvPr>
        </p:nvSpPr>
        <p:spPr/>
        <p:txBody>
          <a:bodyPr/>
          <a:lstStyle/>
          <a:p>
            <a:fld id="{9BBDE406-5155-459E-983A-53BE687EA8CD}" type="slidenum">
              <a:rPr lang="zh-CN" altLang="en-US" smtClean="0"/>
              <a:t>‹#›</a:t>
            </a:fld>
            <a:endParaRPr lang="zh-CN" altLang="en-US"/>
          </a:p>
        </p:txBody>
      </p:sp>
    </p:spTree>
    <p:extLst>
      <p:ext uri="{BB962C8B-B14F-4D97-AF65-F5344CB8AC3E}">
        <p14:creationId xmlns:p14="http://schemas.microsoft.com/office/powerpoint/2010/main" val="23395010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7484A3-12AD-4662-96CB-C8650C40A98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63E2092-B781-4DB3-A551-0DE8D9CADF90}"/>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4F2E6A5-DDA6-4DBB-A25B-2A70AFACDBE7}"/>
              </a:ext>
            </a:extLst>
          </p:cNvPr>
          <p:cNvSpPr>
            <a:spLocks noGrp="1"/>
          </p:cNvSpPr>
          <p:nvPr>
            <p:ph type="dt" sz="half" idx="10"/>
          </p:nvPr>
        </p:nvSpPr>
        <p:spPr/>
        <p:txBody>
          <a:bodyPr/>
          <a:lstStyle/>
          <a:p>
            <a:fld id="{5EDACBF9-F93F-4552-A8C7-E5AE3DD6AC99}" type="datetimeFigureOut">
              <a:rPr lang="zh-CN" altLang="en-US" smtClean="0"/>
              <a:t>2022/3/1</a:t>
            </a:fld>
            <a:endParaRPr lang="zh-CN" altLang="en-US"/>
          </a:p>
        </p:txBody>
      </p:sp>
      <p:sp>
        <p:nvSpPr>
          <p:cNvPr id="5" name="页脚占位符 4">
            <a:extLst>
              <a:ext uri="{FF2B5EF4-FFF2-40B4-BE49-F238E27FC236}">
                <a16:creationId xmlns:a16="http://schemas.microsoft.com/office/drawing/2014/main" id="{B9528C63-387B-4B21-85A8-3D133E6AA8E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5BB77C1-C9B3-4B7D-857A-0DDA76F93670}"/>
              </a:ext>
            </a:extLst>
          </p:cNvPr>
          <p:cNvSpPr>
            <a:spLocks noGrp="1"/>
          </p:cNvSpPr>
          <p:nvPr>
            <p:ph type="sldNum" sz="quarter" idx="12"/>
          </p:nvPr>
        </p:nvSpPr>
        <p:spPr/>
        <p:txBody>
          <a:bodyPr/>
          <a:lstStyle/>
          <a:p>
            <a:fld id="{9BBDE406-5155-459E-983A-53BE687EA8CD}" type="slidenum">
              <a:rPr lang="zh-CN" altLang="en-US" smtClean="0"/>
              <a:t>‹#›</a:t>
            </a:fld>
            <a:endParaRPr lang="zh-CN" altLang="en-US"/>
          </a:p>
        </p:txBody>
      </p:sp>
    </p:spTree>
    <p:extLst>
      <p:ext uri="{BB962C8B-B14F-4D97-AF65-F5344CB8AC3E}">
        <p14:creationId xmlns:p14="http://schemas.microsoft.com/office/powerpoint/2010/main" val="28295765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D40777-22F8-42B3-864B-56E85F2C4CA6}"/>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15A0A322-0787-45B3-B380-561A818755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11260903-D947-459A-A2EF-6A24A10C89C8}"/>
              </a:ext>
            </a:extLst>
          </p:cNvPr>
          <p:cNvSpPr>
            <a:spLocks noGrp="1"/>
          </p:cNvSpPr>
          <p:nvPr>
            <p:ph type="dt" sz="half" idx="10"/>
          </p:nvPr>
        </p:nvSpPr>
        <p:spPr/>
        <p:txBody>
          <a:bodyPr/>
          <a:lstStyle/>
          <a:p>
            <a:fld id="{5EDACBF9-F93F-4552-A8C7-E5AE3DD6AC99}" type="datetimeFigureOut">
              <a:rPr lang="zh-CN" altLang="en-US" smtClean="0"/>
              <a:t>2022/3/1</a:t>
            </a:fld>
            <a:endParaRPr lang="zh-CN" altLang="en-US"/>
          </a:p>
        </p:txBody>
      </p:sp>
      <p:sp>
        <p:nvSpPr>
          <p:cNvPr id="5" name="页脚占位符 4">
            <a:extLst>
              <a:ext uri="{FF2B5EF4-FFF2-40B4-BE49-F238E27FC236}">
                <a16:creationId xmlns:a16="http://schemas.microsoft.com/office/drawing/2014/main" id="{9536A7F5-B0F1-4419-AC8E-049A5DB8352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6278C7D-C2D5-4264-B101-2020292BE4E1}"/>
              </a:ext>
            </a:extLst>
          </p:cNvPr>
          <p:cNvSpPr>
            <a:spLocks noGrp="1"/>
          </p:cNvSpPr>
          <p:nvPr>
            <p:ph type="sldNum" sz="quarter" idx="12"/>
          </p:nvPr>
        </p:nvSpPr>
        <p:spPr/>
        <p:txBody>
          <a:bodyPr/>
          <a:lstStyle/>
          <a:p>
            <a:fld id="{9BBDE406-5155-459E-983A-53BE687EA8CD}" type="slidenum">
              <a:rPr lang="zh-CN" altLang="en-US" smtClean="0"/>
              <a:t>‹#›</a:t>
            </a:fld>
            <a:endParaRPr lang="zh-CN" altLang="en-US"/>
          </a:p>
        </p:txBody>
      </p:sp>
    </p:spTree>
    <p:extLst>
      <p:ext uri="{BB962C8B-B14F-4D97-AF65-F5344CB8AC3E}">
        <p14:creationId xmlns:p14="http://schemas.microsoft.com/office/powerpoint/2010/main" val="42171926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21BB82-60CD-40FF-977D-853C7F101AB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607C344-01E9-45D4-AFD1-9E7EED34B9DC}"/>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35A10933-6B71-4389-B952-4FFC449FB26E}"/>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019E3DA9-7818-4426-B27C-60235FD0FA37}"/>
              </a:ext>
            </a:extLst>
          </p:cNvPr>
          <p:cNvSpPr>
            <a:spLocks noGrp="1"/>
          </p:cNvSpPr>
          <p:nvPr>
            <p:ph type="dt" sz="half" idx="10"/>
          </p:nvPr>
        </p:nvSpPr>
        <p:spPr/>
        <p:txBody>
          <a:bodyPr/>
          <a:lstStyle/>
          <a:p>
            <a:fld id="{5EDACBF9-F93F-4552-A8C7-E5AE3DD6AC99}" type="datetimeFigureOut">
              <a:rPr lang="zh-CN" altLang="en-US" smtClean="0"/>
              <a:t>2022/3/1</a:t>
            </a:fld>
            <a:endParaRPr lang="zh-CN" altLang="en-US"/>
          </a:p>
        </p:txBody>
      </p:sp>
      <p:sp>
        <p:nvSpPr>
          <p:cNvPr id="6" name="页脚占位符 5">
            <a:extLst>
              <a:ext uri="{FF2B5EF4-FFF2-40B4-BE49-F238E27FC236}">
                <a16:creationId xmlns:a16="http://schemas.microsoft.com/office/drawing/2014/main" id="{AA6FF1AD-5736-48E4-ABE6-F8AED7C9F2E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C40F6EA-51BD-4FF3-836C-3C810CBC69CE}"/>
              </a:ext>
            </a:extLst>
          </p:cNvPr>
          <p:cNvSpPr>
            <a:spLocks noGrp="1"/>
          </p:cNvSpPr>
          <p:nvPr>
            <p:ph type="sldNum" sz="quarter" idx="12"/>
          </p:nvPr>
        </p:nvSpPr>
        <p:spPr/>
        <p:txBody>
          <a:bodyPr/>
          <a:lstStyle/>
          <a:p>
            <a:fld id="{9BBDE406-5155-459E-983A-53BE687EA8CD}" type="slidenum">
              <a:rPr lang="zh-CN" altLang="en-US" smtClean="0"/>
              <a:t>‹#›</a:t>
            </a:fld>
            <a:endParaRPr lang="zh-CN" altLang="en-US"/>
          </a:p>
        </p:txBody>
      </p:sp>
    </p:spTree>
    <p:extLst>
      <p:ext uri="{BB962C8B-B14F-4D97-AF65-F5344CB8AC3E}">
        <p14:creationId xmlns:p14="http://schemas.microsoft.com/office/powerpoint/2010/main" val="31730980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86F0E3-F9E8-482B-BA42-F86E4222C7C3}"/>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03F3DB37-AF53-48E8-B55B-5FCD233797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7E30C921-03A5-413F-B18C-A86E99DF665A}"/>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6BA51FA9-6287-46CC-B723-C04AFB48887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AE240F79-00F9-4AF7-BC88-C9392D76A3E3}"/>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7ED82BDA-59D7-4BAA-A2AD-A4B6CE6F88F2}"/>
              </a:ext>
            </a:extLst>
          </p:cNvPr>
          <p:cNvSpPr>
            <a:spLocks noGrp="1"/>
          </p:cNvSpPr>
          <p:nvPr>
            <p:ph type="dt" sz="half" idx="10"/>
          </p:nvPr>
        </p:nvSpPr>
        <p:spPr/>
        <p:txBody>
          <a:bodyPr/>
          <a:lstStyle/>
          <a:p>
            <a:fld id="{5EDACBF9-F93F-4552-A8C7-E5AE3DD6AC99}" type="datetimeFigureOut">
              <a:rPr lang="zh-CN" altLang="en-US" smtClean="0"/>
              <a:t>2022/3/1</a:t>
            </a:fld>
            <a:endParaRPr lang="zh-CN" altLang="en-US"/>
          </a:p>
        </p:txBody>
      </p:sp>
      <p:sp>
        <p:nvSpPr>
          <p:cNvPr id="8" name="页脚占位符 7">
            <a:extLst>
              <a:ext uri="{FF2B5EF4-FFF2-40B4-BE49-F238E27FC236}">
                <a16:creationId xmlns:a16="http://schemas.microsoft.com/office/drawing/2014/main" id="{28B4A5AD-852C-4CF3-9FC9-18875448F715}"/>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039CD63C-A81F-430F-9652-93BABCA382DF}"/>
              </a:ext>
            </a:extLst>
          </p:cNvPr>
          <p:cNvSpPr>
            <a:spLocks noGrp="1"/>
          </p:cNvSpPr>
          <p:nvPr>
            <p:ph type="sldNum" sz="quarter" idx="12"/>
          </p:nvPr>
        </p:nvSpPr>
        <p:spPr/>
        <p:txBody>
          <a:bodyPr/>
          <a:lstStyle/>
          <a:p>
            <a:fld id="{9BBDE406-5155-459E-983A-53BE687EA8CD}" type="slidenum">
              <a:rPr lang="zh-CN" altLang="en-US" smtClean="0"/>
              <a:t>‹#›</a:t>
            </a:fld>
            <a:endParaRPr lang="zh-CN" altLang="en-US"/>
          </a:p>
        </p:txBody>
      </p:sp>
    </p:spTree>
    <p:extLst>
      <p:ext uri="{BB962C8B-B14F-4D97-AF65-F5344CB8AC3E}">
        <p14:creationId xmlns:p14="http://schemas.microsoft.com/office/powerpoint/2010/main" val="42137093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32B926-D0B3-4200-86A4-AE4EF7C89146}"/>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27AD89A5-C338-411E-9CFD-4D989992653E}"/>
              </a:ext>
            </a:extLst>
          </p:cNvPr>
          <p:cNvSpPr>
            <a:spLocks noGrp="1"/>
          </p:cNvSpPr>
          <p:nvPr>
            <p:ph type="dt" sz="half" idx="10"/>
          </p:nvPr>
        </p:nvSpPr>
        <p:spPr/>
        <p:txBody>
          <a:bodyPr/>
          <a:lstStyle/>
          <a:p>
            <a:fld id="{5EDACBF9-F93F-4552-A8C7-E5AE3DD6AC99}" type="datetimeFigureOut">
              <a:rPr lang="zh-CN" altLang="en-US" smtClean="0"/>
              <a:t>2022/3/1</a:t>
            </a:fld>
            <a:endParaRPr lang="zh-CN" altLang="en-US"/>
          </a:p>
        </p:txBody>
      </p:sp>
      <p:sp>
        <p:nvSpPr>
          <p:cNvPr id="4" name="页脚占位符 3">
            <a:extLst>
              <a:ext uri="{FF2B5EF4-FFF2-40B4-BE49-F238E27FC236}">
                <a16:creationId xmlns:a16="http://schemas.microsoft.com/office/drawing/2014/main" id="{2FC81185-0BE1-4D9F-90CF-53FFD1D9B2F9}"/>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604C0FA7-78C3-4C6F-AA3E-E20C52BC4B8E}"/>
              </a:ext>
            </a:extLst>
          </p:cNvPr>
          <p:cNvSpPr>
            <a:spLocks noGrp="1"/>
          </p:cNvSpPr>
          <p:nvPr>
            <p:ph type="sldNum" sz="quarter" idx="12"/>
          </p:nvPr>
        </p:nvSpPr>
        <p:spPr/>
        <p:txBody>
          <a:bodyPr/>
          <a:lstStyle/>
          <a:p>
            <a:fld id="{9BBDE406-5155-459E-983A-53BE687EA8CD}" type="slidenum">
              <a:rPr lang="zh-CN" altLang="en-US" smtClean="0"/>
              <a:t>‹#›</a:t>
            </a:fld>
            <a:endParaRPr lang="zh-CN" altLang="en-US"/>
          </a:p>
        </p:txBody>
      </p:sp>
    </p:spTree>
    <p:extLst>
      <p:ext uri="{BB962C8B-B14F-4D97-AF65-F5344CB8AC3E}">
        <p14:creationId xmlns:p14="http://schemas.microsoft.com/office/powerpoint/2010/main" val="34802165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1EBB79E-9D73-47CF-ADF6-AD6165495223}"/>
              </a:ext>
            </a:extLst>
          </p:cNvPr>
          <p:cNvSpPr>
            <a:spLocks noGrp="1"/>
          </p:cNvSpPr>
          <p:nvPr>
            <p:ph type="dt" sz="half" idx="10"/>
          </p:nvPr>
        </p:nvSpPr>
        <p:spPr/>
        <p:txBody>
          <a:bodyPr/>
          <a:lstStyle/>
          <a:p>
            <a:fld id="{5EDACBF9-F93F-4552-A8C7-E5AE3DD6AC99}" type="datetimeFigureOut">
              <a:rPr lang="zh-CN" altLang="en-US" smtClean="0"/>
              <a:t>2022/3/1</a:t>
            </a:fld>
            <a:endParaRPr lang="zh-CN" altLang="en-US"/>
          </a:p>
        </p:txBody>
      </p:sp>
      <p:sp>
        <p:nvSpPr>
          <p:cNvPr id="3" name="页脚占位符 2">
            <a:extLst>
              <a:ext uri="{FF2B5EF4-FFF2-40B4-BE49-F238E27FC236}">
                <a16:creationId xmlns:a16="http://schemas.microsoft.com/office/drawing/2014/main" id="{9E4E9AF4-9774-4BC5-926D-B7CBA7453422}"/>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E646498C-BF0D-4109-A1B3-D3DE9241C61B}"/>
              </a:ext>
            </a:extLst>
          </p:cNvPr>
          <p:cNvSpPr>
            <a:spLocks noGrp="1"/>
          </p:cNvSpPr>
          <p:nvPr>
            <p:ph type="sldNum" sz="quarter" idx="12"/>
          </p:nvPr>
        </p:nvSpPr>
        <p:spPr/>
        <p:txBody>
          <a:bodyPr/>
          <a:lstStyle/>
          <a:p>
            <a:fld id="{9BBDE406-5155-459E-983A-53BE687EA8CD}" type="slidenum">
              <a:rPr lang="zh-CN" altLang="en-US" smtClean="0"/>
              <a:t>‹#›</a:t>
            </a:fld>
            <a:endParaRPr lang="zh-CN" altLang="en-US"/>
          </a:p>
        </p:txBody>
      </p:sp>
    </p:spTree>
    <p:extLst>
      <p:ext uri="{BB962C8B-B14F-4D97-AF65-F5344CB8AC3E}">
        <p14:creationId xmlns:p14="http://schemas.microsoft.com/office/powerpoint/2010/main" val="39495623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CF6016-26BC-43EF-9ECE-5DDCFFFD731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57217977-21CF-48A8-85B6-CE121B2F23B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751DE1CD-48B3-4A8B-88DB-61A790B868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0C7A823-D4DC-492F-BF3D-A333161F211E}"/>
              </a:ext>
            </a:extLst>
          </p:cNvPr>
          <p:cNvSpPr>
            <a:spLocks noGrp="1"/>
          </p:cNvSpPr>
          <p:nvPr>
            <p:ph type="dt" sz="half" idx="10"/>
          </p:nvPr>
        </p:nvSpPr>
        <p:spPr/>
        <p:txBody>
          <a:bodyPr/>
          <a:lstStyle/>
          <a:p>
            <a:fld id="{5EDACBF9-F93F-4552-A8C7-E5AE3DD6AC99}" type="datetimeFigureOut">
              <a:rPr lang="zh-CN" altLang="en-US" smtClean="0"/>
              <a:t>2022/3/1</a:t>
            </a:fld>
            <a:endParaRPr lang="zh-CN" altLang="en-US"/>
          </a:p>
        </p:txBody>
      </p:sp>
      <p:sp>
        <p:nvSpPr>
          <p:cNvPr id="6" name="页脚占位符 5">
            <a:extLst>
              <a:ext uri="{FF2B5EF4-FFF2-40B4-BE49-F238E27FC236}">
                <a16:creationId xmlns:a16="http://schemas.microsoft.com/office/drawing/2014/main" id="{B127EE58-3CC6-4A36-8834-3DC1373F96D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ED909EA-4FEC-400A-996E-071F103F6ACA}"/>
              </a:ext>
            </a:extLst>
          </p:cNvPr>
          <p:cNvSpPr>
            <a:spLocks noGrp="1"/>
          </p:cNvSpPr>
          <p:nvPr>
            <p:ph type="sldNum" sz="quarter" idx="12"/>
          </p:nvPr>
        </p:nvSpPr>
        <p:spPr/>
        <p:txBody>
          <a:bodyPr/>
          <a:lstStyle/>
          <a:p>
            <a:fld id="{9BBDE406-5155-459E-983A-53BE687EA8CD}" type="slidenum">
              <a:rPr lang="zh-CN" altLang="en-US" smtClean="0"/>
              <a:t>‹#›</a:t>
            </a:fld>
            <a:endParaRPr lang="zh-CN" altLang="en-US"/>
          </a:p>
        </p:txBody>
      </p:sp>
    </p:spTree>
    <p:extLst>
      <p:ext uri="{BB962C8B-B14F-4D97-AF65-F5344CB8AC3E}">
        <p14:creationId xmlns:p14="http://schemas.microsoft.com/office/powerpoint/2010/main" val="34566102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2D4A20-BA55-48FF-9231-5507578277D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B4611AB-FF64-49FA-B77D-DBA8D3425BA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F06E060D-1C74-4C07-847F-CCDB5C201A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AAB90EB-CB76-4D5E-94B6-C20C634EF1D7}"/>
              </a:ext>
            </a:extLst>
          </p:cNvPr>
          <p:cNvSpPr>
            <a:spLocks noGrp="1"/>
          </p:cNvSpPr>
          <p:nvPr>
            <p:ph type="dt" sz="half" idx="10"/>
          </p:nvPr>
        </p:nvSpPr>
        <p:spPr/>
        <p:txBody>
          <a:bodyPr/>
          <a:lstStyle/>
          <a:p>
            <a:fld id="{5EDACBF9-F93F-4552-A8C7-E5AE3DD6AC99}" type="datetimeFigureOut">
              <a:rPr lang="zh-CN" altLang="en-US" smtClean="0"/>
              <a:t>2022/3/1</a:t>
            </a:fld>
            <a:endParaRPr lang="zh-CN" altLang="en-US"/>
          </a:p>
        </p:txBody>
      </p:sp>
      <p:sp>
        <p:nvSpPr>
          <p:cNvPr id="6" name="页脚占位符 5">
            <a:extLst>
              <a:ext uri="{FF2B5EF4-FFF2-40B4-BE49-F238E27FC236}">
                <a16:creationId xmlns:a16="http://schemas.microsoft.com/office/drawing/2014/main" id="{C5BF885C-DFCC-474C-B9B8-EF3878895FA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49601AD-6A1A-4A05-9727-A545D4CB9596}"/>
              </a:ext>
            </a:extLst>
          </p:cNvPr>
          <p:cNvSpPr>
            <a:spLocks noGrp="1"/>
          </p:cNvSpPr>
          <p:nvPr>
            <p:ph type="sldNum" sz="quarter" idx="12"/>
          </p:nvPr>
        </p:nvSpPr>
        <p:spPr/>
        <p:txBody>
          <a:bodyPr/>
          <a:lstStyle/>
          <a:p>
            <a:fld id="{9BBDE406-5155-459E-983A-53BE687EA8CD}" type="slidenum">
              <a:rPr lang="zh-CN" altLang="en-US" smtClean="0"/>
              <a:t>‹#›</a:t>
            </a:fld>
            <a:endParaRPr lang="zh-CN" altLang="en-US"/>
          </a:p>
        </p:txBody>
      </p:sp>
    </p:spTree>
    <p:extLst>
      <p:ext uri="{BB962C8B-B14F-4D97-AF65-F5344CB8AC3E}">
        <p14:creationId xmlns:p14="http://schemas.microsoft.com/office/powerpoint/2010/main" val="12222863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C8B461FF-D388-487A-B6B2-54C643E9F85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63BF2CB2-D59E-46A7-9371-88F8EFBD2E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34BF490-8648-47FF-B5CD-F7F85562CA9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DACBF9-F93F-4552-A8C7-E5AE3DD6AC99}" type="datetimeFigureOut">
              <a:rPr lang="zh-CN" altLang="en-US" smtClean="0"/>
              <a:t>2022/3/1</a:t>
            </a:fld>
            <a:endParaRPr lang="zh-CN" altLang="en-US"/>
          </a:p>
        </p:txBody>
      </p:sp>
      <p:sp>
        <p:nvSpPr>
          <p:cNvPr id="5" name="页脚占位符 4">
            <a:extLst>
              <a:ext uri="{FF2B5EF4-FFF2-40B4-BE49-F238E27FC236}">
                <a16:creationId xmlns:a16="http://schemas.microsoft.com/office/drawing/2014/main" id="{3DB9D909-AE87-484D-A8D7-B81D3D5F64F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48060B40-46D2-481A-8F89-BC472E6AABB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BDE406-5155-459E-983A-53BE687EA8CD}" type="slidenum">
              <a:rPr lang="zh-CN" altLang="en-US" smtClean="0"/>
              <a:t>‹#›</a:t>
            </a:fld>
            <a:endParaRPr lang="zh-CN" altLang="en-US"/>
          </a:p>
        </p:txBody>
      </p:sp>
    </p:spTree>
    <p:extLst>
      <p:ext uri="{BB962C8B-B14F-4D97-AF65-F5344CB8AC3E}">
        <p14:creationId xmlns:p14="http://schemas.microsoft.com/office/powerpoint/2010/main" val="12217447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17C00C1-6936-4816-BDA3-91AC38F627CD}"/>
              </a:ext>
            </a:extLst>
          </p:cNvPr>
          <p:cNvSpPr txBox="1"/>
          <p:nvPr/>
        </p:nvSpPr>
        <p:spPr>
          <a:xfrm>
            <a:off x="2290947" y="1923918"/>
            <a:ext cx="6950708" cy="1938992"/>
          </a:xfrm>
          <a:prstGeom prst="rect">
            <a:avLst/>
          </a:prstGeom>
          <a:noFill/>
        </p:spPr>
        <p:txBody>
          <a:bodyPr wrap="square" rtlCol="0">
            <a:spAutoFit/>
          </a:bodyPr>
          <a:lstStyle/>
          <a:p>
            <a:pPr algn="ctr"/>
            <a:r>
              <a:rPr lang="en-US" altLang="zh-CN" sz="4000" dirty="0"/>
              <a:t>Tutorial</a:t>
            </a:r>
          </a:p>
          <a:p>
            <a:pPr algn="ctr"/>
            <a:endParaRPr lang="en-US" altLang="zh-CN" sz="4000" dirty="0"/>
          </a:p>
          <a:p>
            <a:pPr algn="ctr"/>
            <a:r>
              <a:rPr lang="en-US" altLang="zh-CN" sz="4000" dirty="0"/>
              <a:t>Bran &amp; Yvonne</a:t>
            </a:r>
          </a:p>
        </p:txBody>
      </p:sp>
    </p:spTree>
    <p:extLst>
      <p:ext uri="{BB962C8B-B14F-4D97-AF65-F5344CB8AC3E}">
        <p14:creationId xmlns:p14="http://schemas.microsoft.com/office/powerpoint/2010/main" val="39635272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
          <p:cNvSpPr txBox="1">
            <a:spLocks noChangeArrowheads="1"/>
          </p:cNvSpPr>
          <p:nvPr/>
        </p:nvSpPr>
        <p:spPr bwMode="auto">
          <a:xfrm>
            <a:off x="1011464" y="387351"/>
            <a:ext cx="10464800" cy="1345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50800" tIns="50800" rIns="50800" bIns="50800" numCol="1" anchor="ctr" anchorCtr="0" compatLnSpc="1">
            <a:prstTxWarp prst="textNoShape">
              <a:avLst/>
            </a:prstTxWarp>
          </a:bodyPr>
          <a:lstStyle>
            <a:lvl1pPr algn="ctr" rtl="0" eaLnBrk="0" fontAlgn="base" hangingPunct="0">
              <a:spcBef>
                <a:spcPct val="0"/>
              </a:spcBef>
              <a:spcAft>
                <a:spcPct val="0"/>
              </a:spcAft>
              <a:defRPr sz="8400">
                <a:solidFill>
                  <a:schemeClr val="tx1"/>
                </a:solidFill>
                <a:latin typeface="+mj-lt"/>
                <a:ea typeface="+mj-ea"/>
                <a:cs typeface="+mj-cs"/>
                <a:sym typeface="Gill Sans" charset="0"/>
              </a:defRPr>
            </a:lvl1pPr>
            <a:lvl2pPr algn="ctr" rtl="0" eaLnBrk="0" fontAlgn="base" hangingPunct="0">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2pPr>
            <a:lvl3pPr algn="ctr" rtl="0" eaLnBrk="0" fontAlgn="base" hangingPunct="0">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3pPr>
            <a:lvl4pPr algn="ctr" rtl="0" eaLnBrk="0" fontAlgn="base" hangingPunct="0">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4pPr>
            <a:lvl5pPr algn="ctr" rtl="0" eaLnBrk="0" fontAlgn="base" hangingPunct="0">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5pPr>
            <a:lvl6pPr marL="457200"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6pPr>
            <a:lvl7pPr marL="914400"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7pPr>
            <a:lvl8pPr marL="1371600"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8pPr>
            <a:lvl9pPr marL="1828800"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9pPr>
          </a:lstStyle>
          <a:p>
            <a:pPr algn="l" eaLnBrk="1" hangingPunct="1"/>
            <a:r>
              <a:rPr lang="en-US" altLang="zh-CN" sz="4000" kern="0" dirty="0">
                <a:latin typeface="+mn-lt"/>
                <a:ea typeface="宋体" panose="02010600030101010101" pitchFamily="2" charset="-122"/>
              </a:rPr>
              <a:t>8. Logic programs describes?</a:t>
            </a:r>
          </a:p>
        </p:txBody>
      </p:sp>
      <p:sp>
        <p:nvSpPr>
          <p:cNvPr id="8" name="Rectangle 2"/>
          <p:cNvSpPr txBox="1">
            <a:spLocks noChangeArrowheads="1"/>
          </p:cNvSpPr>
          <p:nvPr/>
        </p:nvSpPr>
        <p:spPr bwMode="auto">
          <a:xfrm>
            <a:off x="1011464" y="2063932"/>
            <a:ext cx="10352859" cy="3814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50800" tIns="50800" rIns="50800" bIns="50800" numCol="1" anchor="ctr" anchorCtr="0" compatLnSpc="1">
            <a:prstTxWarp prst="textNoShape">
              <a:avLst/>
            </a:prstTxWarp>
          </a:bodyPr>
          <a:lstStyle>
            <a:lvl1pPr marL="838200" indent="-571500" algn="l" rtl="0" eaLnBrk="0" fontAlgn="base" hangingPunct="0">
              <a:spcBef>
                <a:spcPts val="2400"/>
              </a:spcBef>
              <a:spcAft>
                <a:spcPct val="0"/>
              </a:spcAft>
              <a:buSzPct val="171000"/>
              <a:buFont typeface="Gill Sans" charset="0"/>
              <a:buChar char="•"/>
              <a:defRPr sz="4200">
                <a:solidFill>
                  <a:schemeClr val="tx1"/>
                </a:solidFill>
                <a:latin typeface="+mn-lt"/>
                <a:ea typeface="+mn-ea"/>
                <a:cs typeface="+mn-cs"/>
                <a:sym typeface="Gill Sans" charset="0"/>
              </a:defRPr>
            </a:lvl1pPr>
            <a:lvl2pPr marL="1282700" indent="-571500" algn="l" rtl="0" eaLnBrk="0" fontAlgn="base" hangingPunct="0">
              <a:spcBef>
                <a:spcPts val="2400"/>
              </a:spcBef>
              <a:spcAft>
                <a:spcPct val="0"/>
              </a:spcAft>
              <a:buSzPct val="171000"/>
              <a:buFont typeface="Gill Sans" charset="0"/>
              <a:buChar char="•"/>
              <a:defRPr sz="4200">
                <a:solidFill>
                  <a:schemeClr val="tx1"/>
                </a:solidFill>
                <a:latin typeface="+mn-lt"/>
                <a:ea typeface="+mn-ea"/>
                <a:cs typeface="+mn-cs"/>
                <a:sym typeface="Gill Sans" charset="0"/>
              </a:defRPr>
            </a:lvl2pPr>
            <a:lvl3pPr marL="1727200" indent="-571500" algn="l" rtl="0" eaLnBrk="0" fontAlgn="base" hangingPunct="0">
              <a:spcBef>
                <a:spcPts val="2400"/>
              </a:spcBef>
              <a:spcAft>
                <a:spcPct val="0"/>
              </a:spcAft>
              <a:buSzPct val="171000"/>
              <a:buFont typeface="Gill Sans" charset="0"/>
              <a:buChar char="•"/>
              <a:defRPr sz="4200">
                <a:solidFill>
                  <a:schemeClr val="tx1"/>
                </a:solidFill>
                <a:latin typeface="+mn-lt"/>
                <a:ea typeface="+mn-ea"/>
                <a:cs typeface="+mn-cs"/>
                <a:sym typeface="Gill Sans" charset="0"/>
              </a:defRPr>
            </a:lvl3pPr>
            <a:lvl4pPr marL="2171700" indent="-571500" algn="l" rtl="0" eaLnBrk="0" fontAlgn="base" hangingPunct="0">
              <a:spcBef>
                <a:spcPts val="2400"/>
              </a:spcBef>
              <a:spcAft>
                <a:spcPct val="0"/>
              </a:spcAft>
              <a:buSzPct val="171000"/>
              <a:buFont typeface="Gill Sans" charset="0"/>
              <a:buChar char="•"/>
              <a:defRPr sz="4200">
                <a:solidFill>
                  <a:schemeClr val="tx1"/>
                </a:solidFill>
                <a:latin typeface="+mn-lt"/>
                <a:ea typeface="+mn-ea"/>
                <a:cs typeface="+mn-cs"/>
                <a:sym typeface="Gill Sans" charset="0"/>
              </a:defRPr>
            </a:lvl4pPr>
            <a:lvl5pPr marL="2616200" indent="-571500" algn="l" rtl="0" eaLnBrk="0" fontAlgn="base" hangingPunct="0">
              <a:spcBef>
                <a:spcPts val="2400"/>
              </a:spcBef>
              <a:spcAft>
                <a:spcPct val="0"/>
              </a:spcAft>
              <a:buSzPct val="171000"/>
              <a:buFont typeface="Gill Sans" charset="0"/>
              <a:buChar char="•"/>
              <a:defRPr sz="4200">
                <a:solidFill>
                  <a:schemeClr val="tx1"/>
                </a:solidFill>
                <a:latin typeface="+mn-lt"/>
                <a:ea typeface="+mn-ea"/>
                <a:cs typeface="+mn-cs"/>
                <a:sym typeface="Gill Sans" charset="0"/>
              </a:defRPr>
            </a:lvl5pPr>
            <a:lvl6pPr marL="3073400" indent="-571500" algn="l" rtl="0" fontAlgn="base">
              <a:spcBef>
                <a:spcPts val="2400"/>
              </a:spcBef>
              <a:spcAft>
                <a:spcPct val="0"/>
              </a:spcAft>
              <a:buSzPct val="171000"/>
              <a:buFont typeface="Gill Sans" charset="0"/>
              <a:buChar char="•"/>
              <a:defRPr sz="4200">
                <a:solidFill>
                  <a:schemeClr val="tx1"/>
                </a:solidFill>
                <a:latin typeface="+mn-lt"/>
                <a:ea typeface="+mn-ea"/>
                <a:cs typeface="+mn-cs"/>
                <a:sym typeface="Gill Sans" charset="0"/>
              </a:defRPr>
            </a:lvl6pPr>
            <a:lvl7pPr marL="3530600" indent="-571500" algn="l" rtl="0" fontAlgn="base">
              <a:spcBef>
                <a:spcPts val="2400"/>
              </a:spcBef>
              <a:spcAft>
                <a:spcPct val="0"/>
              </a:spcAft>
              <a:buSzPct val="171000"/>
              <a:buFont typeface="Gill Sans" charset="0"/>
              <a:buChar char="•"/>
              <a:defRPr sz="4200">
                <a:solidFill>
                  <a:schemeClr val="tx1"/>
                </a:solidFill>
                <a:latin typeface="+mn-lt"/>
                <a:ea typeface="+mn-ea"/>
                <a:cs typeface="+mn-cs"/>
                <a:sym typeface="Gill Sans" charset="0"/>
              </a:defRPr>
            </a:lvl7pPr>
            <a:lvl8pPr marL="3987800" indent="-571500" algn="l" rtl="0" fontAlgn="base">
              <a:spcBef>
                <a:spcPts val="2400"/>
              </a:spcBef>
              <a:spcAft>
                <a:spcPct val="0"/>
              </a:spcAft>
              <a:buSzPct val="171000"/>
              <a:buFont typeface="Gill Sans" charset="0"/>
              <a:buChar char="•"/>
              <a:defRPr sz="4200">
                <a:solidFill>
                  <a:schemeClr val="tx1"/>
                </a:solidFill>
                <a:latin typeface="+mn-lt"/>
                <a:ea typeface="+mn-ea"/>
                <a:cs typeface="+mn-cs"/>
                <a:sym typeface="Gill Sans" charset="0"/>
              </a:defRPr>
            </a:lvl8pPr>
            <a:lvl9pPr marL="4445000" indent="-571500" algn="l" rtl="0" fontAlgn="base">
              <a:spcBef>
                <a:spcPts val="2400"/>
              </a:spcBef>
              <a:spcAft>
                <a:spcPct val="0"/>
              </a:spcAft>
              <a:buSzPct val="171000"/>
              <a:buFont typeface="Gill Sans" charset="0"/>
              <a:buChar char="•"/>
              <a:defRPr sz="4200">
                <a:solidFill>
                  <a:schemeClr val="tx1"/>
                </a:solidFill>
                <a:latin typeface="+mn-lt"/>
                <a:ea typeface="+mn-ea"/>
                <a:cs typeface="+mn-cs"/>
                <a:sym typeface="Gill Sans" charset="0"/>
              </a:defRPr>
            </a:lvl9pPr>
          </a:lstStyle>
          <a:p>
            <a:pPr marL="1009650" indent="-742950" eaLnBrk="1" hangingPunct="1">
              <a:buSzPct val="100000"/>
              <a:buFont typeface="Gill Sans" charset="0"/>
              <a:buAutoNum type="alphaLcPeriod"/>
            </a:pPr>
            <a:r>
              <a:rPr lang="en-US" altLang="zh-CN" sz="3600" kern="0" dirty="0">
                <a:ea typeface="宋体" panose="02010600030101010101" pitchFamily="2" charset="-122"/>
              </a:rPr>
              <a:t>How the problem is solved</a:t>
            </a:r>
          </a:p>
          <a:p>
            <a:pPr marL="1009650" indent="-742950" eaLnBrk="1" hangingPunct="1">
              <a:buSzPct val="100000"/>
              <a:buFont typeface="Gill Sans" charset="0"/>
              <a:buAutoNum type="alphaLcPeriod"/>
            </a:pPr>
            <a:r>
              <a:rPr lang="en-US" altLang="zh-CN" sz="3600" kern="0" dirty="0">
                <a:solidFill>
                  <a:srgbClr val="FF0000"/>
                </a:solidFill>
                <a:ea typeface="宋体" panose="02010600030101010101" pitchFamily="2" charset="-122"/>
              </a:rPr>
              <a:t>What is the expected outcome</a:t>
            </a:r>
          </a:p>
        </p:txBody>
      </p:sp>
    </p:spTree>
    <p:extLst>
      <p:ext uri="{BB962C8B-B14F-4D97-AF65-F5344CB8AC3E}">
        <p14:creationId xmlns:p14="http://schemas.microsoft.com/office/powerpoint/2010/main" val="30802961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
          <p:cNvSpPr txBox="1">
            <a:spLocks noChangeArrowheads="1"/>
          </p:cNvSpPr>
          <p:nvPr/>
        </p:nvSpPr>
        <p:spPr bwMode="auto">
          <a:xfrm>
            <a:off x="1011464" y="387351"/>
            <a:ext cx="10464800" cy="1345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50800" tIns="50800" rIns="50800" bIns="50800" numCol="1" anchor="ctr" anchorCtr="0" compatLnSpc="1">
            <a:prstTxWarp prst="textNoShape">
              <a:avLst/>
            </a:prstTxWarp>
          </a:bodyPr>
          <a:lstStyle>
            <a:lvl1pPr algn="ctr" rtl="0" eaLnBrk="0" fontAlgn="base" hangingPunct="0">
              <a:spcBef>
                <a:spcPct val="0"/>
              </a:spcBef>
              <a:spcAft>
                <a:spcPct val="0"/>
              </a:spcAft>
              <a:defRPr sz="8400">
                <a:solidFill>
                  <a:schemeClr val="tx1"/>
                </a:solidFill>
                <a:latin typeface="+mj-lt"/>
                <a:ea typeface="+mj-ea"/>
                <a:cs typeface="+mj-cs"/>
                <a:sym typeface="Gill Sans" charset="0"/>
              </a:defRPr>
            </a:lvl1pPr>
            <a:lvl2pPr algn="ctr" rtl="0" eaLnBrk="0" fontAlgn="base" hangingPunct="0">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2pPr>
            <a:lvl3pPr algn="ctr" rtl="0" eaLnBrk="0" fontAlgn="base" hangingPunct="0">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3pPr>
            <a:lvl4pPr algn="ctr" rtl="0" eaLnBrk="0" fontAlgn="base" hangingPunct="0">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4pPr>
            <a:lvl5pPr algn="ctr" rtl="0" eaLnBrk="0" fontAlgn="base" hangingPunct="0">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5pPr>
            <a:lvl6pPr marL="457200"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6pPr>
            <a:lvl7pPr marL="914400"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7pPr>
            <a:lvl8pPr marL="1371600"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8pPr>
            <a:lvl9pPr marL="1828800"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9pPr>
          </a:lstStyle>
          <a:p>
            <a:pPr algn="l" eaLnBrk="1" hangingPunct="1"/>
            <a:r>
              <a:rPr lang="en-US" altLang="zh-CN" sz="4000" kern="0" dirty="0">
                <a:latin typeface="+mn-lt"/>
                <a:ea typeface="宋体" panose="02010600030101010101" pitchFamily="2" charset="-122"/>
              </a:rPr>
              <a:t>9. What </a:t>
            </a:r>
            <a:r>
              <a:rPr lang="en-US" altLang="zh-CN" sz="4000" kern="0" dirty="0">
                <a:solidFill>
                  <a:srgbClr val="FF0000"/>
                </a:solidFill>
                <a:latin typeface="+mn-lt"/>
                <a:ea typeface="宋体" panose="02010600030101010101" pitchFamily="2" charset="-122"/>
              </a:rPr>
              <a:t>doesn’t</a:t>
            </a:r>
            <a:r>
              <a:rPr lang="en-US" altLang="zh-CN" sz="4000" kern="0" dirty="0">
                <a:latin typeface="+mn-lt"/>
                <a:ea typeface="宋体" panose="02010600030101010101" pitchFamily="2" charset="-122"/>
              </a:rPr>
              <a:t> make a successful programming language?</a:t>
            </a:r>
          </a:p>
        </p:txBody>
      </p:sp>
      <p:sp>
        <p:nvSpPr>
          <p:cNvPr id="8" name="Rectangle 2"/>
          <p:cNvSpPr txBox="1">
            <a:spLocks noChangeArrowheads="1"/>
          </p:cNvSpPr>
          <p:nvPr/>
        </p:nvSpPr>
        <p:spPr bwMode="auto">
          <a:xfrm>
            <a:off x="1011464" y="2063932"/>
            <a:ext cx="10352859" cy="3814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50800" tIns="50800" rIns="50800" bIns="50800" numCol="1" anchor="ctr" anchorCtr="0" compatLnSpc="1">
            <a:prstTxWarp prst="textNoShape">
              <a:avLst/>
            </a:prstTxWarp>
          </a:bodyPr>
          <a:lstStyle>
            <a:lvl1pPr marL="838200" indent="-571500" algn="l" rtl="0" eaLnBrk="0" fontAlgn="base" hangingPunct="0">
              <a:spcBef>
                <a:spcPts val="2400"/>
              </a:spcBef>
              <a:spcAft>
                <a:spcPct val="0"/>
              </a:spcAft>
              <a:buSzPct val="171000"/>
              <a:buFont typeface="Gill Sans" charset="0"/>
              <a:buChar char="•"/>
              <a:defRPr sz="4200">
                <a:solidFill>
                  <a:schemeClr val="tx1"/>
                </a:solidFill>
                <a:latin typeface="+mn-lt"/>
                <a:ea typeface="+mn-ea"/>
                <a:cs typeface="+mn-cs"/>
                <a:sym typeface="Gill Sans" charset="0"/>
              </a:defRPr>
            </a:lvl1pPr>
            <a:lvl2pPr marL="1282700" indent="-571500" algn="l" rtl="0" eaLnBrk="0" fontAlgn="base" hangingPunct="0">
              <a:spcBef>
                <a:spcPts val="2400"/>
              </a:spcBef>
              <a:spcAft>
                <a:spcPct val="0"/>
              </a:spcAft>
              <a:buSzPct val="171000"/>
              <a:buFont typeface="Gill Sans" charset="0"/>
              <a:buChar char="•"/>
              <a:defRPr sz="4200">
                <a:solidFill>
                  <a:schemeClr val="tx1"/>
                </a:solidFill>
                <a:latin typeface="+mn-lt"/>
                <a:ea typeface="+mn-ea"/>
                <a:cs typeface="+mn-cs"/>
                <a:sym typeface="Gill Sans" charset="0"/>
              </a:defRPr>
            </a:lvl2pPr>
            <a:lvl3pPr marL="1727200" indent="-571500" algn="l" rtl="0" eaLnBrk="0" fontAlgn="base" hangingPunct="0">
              <a:spcBef>
                <a:spcPts val="2400"/>
              </a:spcBef>
              <a:spcAft>
                <a:spcPct val="0"/>
              </a:spcAft>
              <a:buSzPct val="171000"/>
              <a:buFont typeface="Gill Sans" charset="0"/>
              <a:buChar char="•"/>
              <a:defRPr sz="4200">
                <a:solidFill>
                  <a:schemeClr val="tx1"/>
                </a:solidFill>
                <a:latin typeface="+mn-lt"/>
                <a:ea typeface="+mn-ea"/>
                <a:cs typeface="+mn-cs"/>
                <a:sym typeface="Gill Sans" charset="0"/>
              </a:defRPr>
            </a:lvl3pPr>
            <a:lvl4pPr marL="2171700" indent="-571500" algn="l" rtl="0" eaLnBrk="0" fontAlgn="base" hangingPunct="0">
              <a:spcBef>
                <a:spcPts val="2400"/>
              </a:spcBef>
              <a:spcAft>
                <a:spcPct val="0"/>
              </a:spcAft>
              <a:buSzPct val="171000"/>
              <a:buFont typeface="Gill Sans" charset="0"/>
              <a:buChar char="•"/>
              <a:defRPr sz="4200">
                <a:solidFill>
                  <a:schemeClr val="tx1"/>
                </a:solidFill>
                <a:latin typeface="+mn-lt"/>
                <a:ea typeface="+mn-ea"/>
                <a:cs typeface="+mn-cs"/>
                <a:sym typeface="Gill Sans" charset="0"/>
              </a:defRPr>
            </a:lvl4pPr>
            <a:lvl5pPr marL="2616200" indent="-571500" algn="l" rtl="0" eaLnBrk="0" fontAlgn="base" hangingPunct="0">
              <a:spcBef>
                <a:spcPts val="2400"/>
              </a:spcBef>
              <a:spcAft>
                <a:spcPct val="0"/>
              </a:spcAft>
              <a:buSzPct val="171000"/>
              <a:buFont typeface="Gill Sans" charset="0"/>
              <a:buChar char="•"/>
              <a:defRPr sz="4200">
                <a:solidFill>
                  <a:schemeClr val="tx1"/>
                </a:solidFill>
                <a:latin typeface="+mn-lt"/>
                <a:ea typeface="+mn-ea"/>
                <a:cs typeface="+mn-cs"/>
                <a:sym typeface="Gill Sans" charset="0"/>
              </a:defRPr>
            </a:lvl5pPr>
            <a:lvl6pPr marL="3073400" indent="-571500" algn="l" rtl="0" fontAlgn="base">
              <a:spcBef>
                <a:spcPts val="2400"/>
              </a:spcBef>
              <a:spcAft>
                <a:spcPct val="0"/>
              </a:spcAft>
              <a:buSzPct val="171000"/>
              <a:buFont typeface="Gill Sans" charset="0"/>
              <a:buChar char="•"/>
              <a:defRPr sz="4200">
                <a:solidFill>
                  <a:schemeClr val="tx1"/>
                </a:solidFill>
                <a:latin typeface="+mn-lt"/>
                <a:ea typeface="+mn-ea"/>
                <a:cs typeface="+mn-cs"/>
                <a:sym typeface="Gill Sans" charset="0"/>
              </a:defRPr>
            </a:lvl6pPr>
            <a:lvl7pPr marL="3530600" indent="-571500" algn="l" rtl="0" fontAlgn="base">
              <a:spcBef>
                <a:spcPts val="2400"/>
              </a:spcBef>
              <a:spcAft>
                <a:spcPct val="0"/>
              </a:spcAft>
              <a:buSzPct val="171000"/>
              <a:buFont typeface="Gill Sans" charset="0"/>
              <a:buChar char="•"/>
              <a:defRPr sz="4200">
                <a:solidFill>
                  <a:schemeClr val="tx1"/>
                </a:solidFill>
                <a:latin typeface="+mn-lt"/>
                <a:ea typeface="+mn-ea"/>
                <a:cs typeface="+mn-cs"/>
                <a:sym typeface="Gill Sans" charset="0"/>
              </a:defRPr>
            </a:lvl7pPr>
            <a:lvl8pPr marL="3987800" indent="-571500" algn="l" rtl="0" fontAlgn="base">
              <a:spcBef>
                <a:spcPts val="2400"/>
              </a:spcBef>
              <a:spcAft>
                <a:spcPct val="0"/>
              </a:spcAft>
              <a:buSzPct val="171000"/>
              <a:buFont typeface="Gill Sans" charset="0"/>
              <a:buChar char="•"/>
              <a:defRPr sz="4200">
                <a:solidFill>
                  <a:schemeClr val="tx1"/>
                </a:solidFill>
                <a:latin typeface="+mn-lt"/>
                <a:ea typeface="+mn-ea"/>
                <a:cs typeface="+mn-cs"/>
                <a:sym typeface="Gill Sans" charset="0"/>
              </a:defRPr>
            </a:lvl8pPr>
            <a:lvl9pPr marL="4445000" indent="-571500" algn="l" rtl="0" fontAlgn="base">
              <a:spcBef>
                <a:spcPts val="2400"/>
              </a:spcBef>
              <a:spcAft>
                <a:spcPct val="0"/>
              </a:spcAft>
              <a:buSzPct val="171000"/>
              <a:buFont typeface="Gill Sans" charset="0"/>
              <a:buChar char="•"/>
              <a:defRPr sz="4200">
                <a:solidFill>
                  <a:schemeClr val="tx1"/>
                </a:solidFill>
                <a:latin typeface="+mn-lt"/>
                <a:ea typeface="+mn-ea"/>
                <a:cs typeface="+mn-cs"/>
                <a:sym typeface="Gill Sans" charset="0"/>
              </a:defRPr>
            </a:lvl9pPr>
          </a:lstStyle>
          <a:p>
            <a:pPr marL="1009650" indent="-742950" eaLnBrk="1" hangingPunct="1">
              <a:buSzPct val="100000"/>
              <a:buFont typeface="Gill Sans" charset="0"/>
              <a:buAutoNum type="alphaLcPeriod"/>
            </a:pPr>
            <a:r>
              <a:rPr lang="en-US" altLang="zh-CN" sz="3600" kern="0" dirty="0">
                <a:ea typeface="宋体" panose="02010600030101010101" pitchFamily="2" charset="-122"/>
              </a:rPr>
              <a:t>Clarity about binding</a:t>
            </a:r>
          </a:p>
          <a:p>
            <a:pPr marL="1009650" indent="-742950" eaLnBrk="1" hangingPunct="1">
              <a:buSzPct val="100000"/>
              <a:buFont typeface="Gill Sans" charset="0"/>
              <a:buAutoNum type="alphaLcPeriod"/>
            </a:pPr>
            <a:r>
              <a:rPr lang="en-US" altLang="zh-CN" sz="3600" kern="0" dirty="0">
                <a:ea typeface="宋体" panose="02010600030101010101" pitchFamily="2" charset="-122"/>
              </a:rPr>
              <a:t>Abstraction</a:t>
            </a:r>
          </a:p>
          <a:p>
            <a:pPr marL="1009650" indent="-742950" eaLnBrk="1" hangingPunct="1">
              <a:buSzPct val="100000"/>
              <a:buFont typeface="Gill Sans" charset="0"/>
              <a:buAutoNum type="alphaLcPeriod"/>
            </a:pPr>
            <a:r>
              <a:rPr lang="en-US" altLang="zh-CN" sz="3600" kern="0" dirty="0">
                <a:ea typeface="宋体" panose="02010600030101010101" pitchFamily="2" charset="-122"/>
              </a:rPr>
              <a:t>Orthogonality</a:t>
            </a:r>
          </a:p>
          <a:p>
            <a:pPr marL="1009650" indent="-742950" eaLnBrk="1" hangingPunct="1">
              <a:buSzPct val="100000"/>
              <a:buFont typeface="Gill Sans" charset="0"/>
              <a:buAutoNum type="alphaLcPeriod"/>
            </a:pPr>
            <a:r>
              <a:rPr lang="en-US" altLang="zh-CN" sz="3600" kern="0" dirty="0">
                <a:solidFill>
                  <a:srgbClr val="FF0000"/>
                </a:solidFill>
                <a:ea typeface="宋体" panose="02010600030101010101" pitchFamily="2" charset="-122"/>
              </a:rPr>
              <a:t>Similarity with human language</a:t>
            </a:r>
          </a:p>
        </p:txBody>
      </p:sp>
    </p:spTree>
    <p:extLst>
      <p:ext uri="{BB962C8B-B14F-4D97-AF65-F5344CB8AC3E}">
        <p14:creationId xmlns:p14="http://schemas.microsoft.com/office/powerpoint/2010/main" val="42125814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
          <p:cNvSpPr txBox="1">
            <a:spLocks noChangeArrowheads="1"/>
          </p:cNvSpPr>
          <p:nvPr/>
        </p:nvSpPr>
        <p:spPr bwMode="auto">
          <a:xfrm>
            <a:off x="1011464" y="387351"/>
            <a:ext cx="10464800" cy="1345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50800" tIns="50800" rIns="50800" bIns="50800" numCol="1" anchor="ctr" anchorCtr="0" compatLnSpc="1">
            <a:prstTxWarp prst="textNoShape">
              <a:avLst/>
            </a:prstTxWarp>
          </a:bodyPr>
          <a:lstStyle>
            <a:lvl1pPr algn="ctr" rtl="0" eaLnBrk="0" fontAlgn="base" hangingPunct="0">
              <a:spcBef>
                <a:spcPct val="0"/>
              </a:spcBef>
              <a:spcAft>
                <a:spcPct val="0"/>
              </a:spcAft>
              <a:defRPr sz="8400">
                <a:solidFill>
                  <a:schemeClr val="tx1"/>
                </a:solidFill>
                <a:latin typeface="+mj-lt"/>
                <a:ea typeface="+mj-ea"/>
                <a:cs typeface="+mj-cs"/>
                <a:sym typeface="Gill Sans" charset="0"/>
              </a:defRPr>
            </a:lvl1pPr>
            <a:lvl2pPr algn="ctr" rtl="0" eaLnBrk="0" fontAlgn="base" hangingPunct="0">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2pPr>
            <a:lvl3pPr algn="ctr" rtl="0" eaLnBrk="0" fontAlgn="base" hangingPunct="0">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3pPr>
            <a:lvl4pPr algn="ctr" rtl="0" eaLnBrk="0" fontAlgn="base" hangingPunct="0">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4pPr>
            <a:lvl5pPr algn="ctr" rtl="0" eaLnBrk="0" fontAlgn="base" hangingPunct="0">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5pPr>
            <a:lvl6pPr marL="457200"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6pPr>
            <a:lvl7pPr marL="914400"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7pPr>
            <a:lvl8pPr marL="1371600"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8pPr>
            <a:lvl9pPr marL="1828800"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9pPr>
          </a:lstStyle>
          <a:p>
            <a:pPr algn="l" eaLnBrk="1" hangingPunct="1"/>
            <a:r>
              <a:rPr lang="en-US" altLang="zh-CN" sz="4000" kern="0" dirty="0">
                <a:solidFill>
                  <a:srgbClr val="FF0000"/>
                </a:solidFill>
                <a:latin typeface="+mn-lt"/>
                <a:ea typeface="宋体" panose="02010600030101010101" pitchFamily="2" charset="-122"/>
              </a:rPr>
              <a:t>10</a:t>
            </a:r>
            <a:r>
              <a:rPr lang="en-US" altLang="zh-CN" sz="4000" kern="0" dirty="0">
                <a:latin typeface="+mn-lt"/>
                <a:ea typeface="宋体" panose="02010600030101010101" pitchFamily="2" charset="-122"/>
              </a:rPr>
              <a:t>. Which language is Python?</a:t>
            </a:r>
          </a:p>
        </p:txBody>
      </p:sp>
      <p:sp>
        <p:nvSpPr>
          <p:cNvPr id="8" name="Rectangle 2"/>
          <p:cNvSpPr txBox="1">
            <a:spLocks noChangeArrowheads="1"/>
          </p:cNvSpPr>
          <p:nvPr/>
        </p:nvSpPr>
        <p:spPr bwMode="auto">
          <a:xfrm>
            <a:off x="1011464" y="2063932"/>
            <a:ext cx="10352859" cy="3814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50800" tIns="50800" rIns="50800" bIns="50800" numCol="1" anchor="ctr" anchorCtr="0" compatLnSpc="1">
            <a:prstTxWarp prst="textNoShape">
              <a:avLst/>
            </a:prstTxWarp>
          </a:bodyPr>
          <a:lstStyle>
            <a:lvl1pPr marL="838200" indent="-571500" algn="l" rtl="0" eaLnBrk="0" fontAlgn="base" hangingPunct="0">
              <a:spcBef>
                <a:spcPts val="2400"/>
              </a:spcBef>
              <a:spcAft>
                <a:spcPct val="0"/>
              </a:spcAft>
              <a:buSzPct val="171000"/>
              <a:buFont typeface="Gill Sans" charset="0"/>
              <a:buChar char="•"/>
              <a:defRPr sz="4200">
                <a:solidFill>
                  <a:schemeClr val="tx1"/>
                </a:solidFill>
                <a:latin typeface="+mn-lt"/>
                <a:ea typeface="+mn-ea"/>
                <a:cs typeface="+mn-cs"/>
                <a:sym typeface="Gill Sans" charset="0"/>
              </a:defRPr>
            </a:lvl1pPr>
            <a:lvl2pPr marL="1282700" indent="-571500" algn="l" rtl="0" eaLnBrk="0" fontAlgn="base" hangingPunct="0">
              <a:spcBef>
                <a:spcPts val="2400"/>
              </a:spcBef>
              <a:spcAft>
                <a:spcPct val="0"/>
              </a:spcAft>
              <a:buSzPct val="171000"/>
              <a:buFont typeface="Gill Sans" charset="0"/>
              <a:buChar char="•"/>
              <a:defRPr sz="4200">
                <a:solidFill>
                  <a:schemeClr val="tx1"/>
                </a:solidFill>
                <a:latin typeface="+mn-lt"/>
                <a:ea typeface="+mn-ea"/>
                <a:cs typeface="+mn-cs"/>
                <a:sym typeface="Gill Sans" charset="0"/>
              </a:defRPr>
            </a:lvl2pPr>
            <a:lvl3pPr marL="1727200" indent="-571500" algn="l" rtl="0" eaLnBrk="0" fontAlgn="base" hangingPunct="0">
              <a:spcBef>
                <a:spcPts val="2400"/>
              </a:spcBef>
              <a:spcAft>
                <a:spcPct val="0"/>
              </a:spcAft>
              <a:buSzPct val="171000"/>
              <a:buFont typeface="Gill Sans" charset="0"/>
              <a:buChar char="•"/>
              <a:defRPr sz="4200">
                <a:solidFill>
                  <a:schemeClr val="tx1"/>
                </a:solidFill>
                <a:latin typeface="+mn-lt"/>
                <a:ea typeface="+mn-ea"/>
                <a:cs typeface="+mn-cs"/>
                <a:sym typeface="Gill Sans" charset="0"/>
              </a:defRPr>
            </a:lvl3pPr>
            <a:lvl4pPr marL="2171700" indent="-571500" algn="l" rtl="0" eaLnBrk="0" fontAlgn="base" hangingPunct="0">
              <a:spcBef>
                <a:spcPts val="2400"/>
              </a:spcBef>
              <a:spcAft>
                <a:spcPct val="0"/>
              </a:spcAft>
              <a:buSzPct val="171000"/>
              <a:buFont typeface="Gill Sans" charset="0"/>
              <a:buChar char="•"/>
              <a:defRPr sz="4200">
                <a:solidFill>
                  <a:schemeClr val="tx1"/>
                </a:solidFill>
                <a:latin typeface="+mn-lt"/>
                <a:ea typeface="+mn-ea"/>
                <a:cs typeface="+mn-cs"/>
                <a:sym typeface="Gill Sans" charset="0"/>
              </a:defRPr>
            </a:lvl4pPr>
            <a:lvl5pPr marL="2616200" indent="-571500" algn="l" rtl="0" eaLnBrk="0" fontAlgn="base" hangingPunct="0">
              <a:spcBef>
                <a:spcPts val="2400"/>
              </a:spcBef>
              <a:spcAft>
                <a:spcPct val="0"/>
              </a:spcAft>
              <a:buSzPct val="171000"/>
              <a:buFont typeface="Gill Sans" charset="0"/>
              <a:buChar char="•"/>
              <a:defRPr sz="4200">
                <a:solidFill>
                  <a:schemeClr val="tx1"/>
                </a:solidFill>
                <a:latin typeface="+mn-lt"/>
                <a:ea typeface="+mn-ea"/>
                <a:cs typeface="+mn-cs"/>
                <a:sym typeface="Gill Sans" charset="0"/>
              </a:defRPr>
            </a:lvl5pPr>
            <a:lvl6pPr marL="3073400" indent="-571500" algn="l" rtl="0" fontAlgn="base">
              <a:spcBef>
                <a:spcPts val="2400"/>
              </a:spcBef>
              <a:spcAft>
                <a:spcPct val="0"/>
              </a:spcAft>
              <a:buSzPct val="171000"/>
              <a:buFont typeface="Gill Sans" charset="0"/>
              <a:buChar char="•"/>
              <a:defRPr sz="4200">
                <a:solidFill>
                  <a:schemeClr val="tx1"/>
                </a:solidFill>
                <a:latin typeface="+mn-lt"/>
                <a:ea typeface="+mn-ea"/>
                <a:cs typeface="+mn-cs"/>
                <a:sym typeface="Gill Sans" charset="0"/>
              </a:defRPr>
            </a:lvl6pPr>
            <a:lvl7pPr marL="3530600" indent="-571500" algn="l" rtl="0" fontAlgn="base">
              <a:spcBef>
                <a:spcPts val="2400"/>
              </a:spcBef>
              <a:spcAft>
                <a:spcPct val="0"/>
              </a:spcAft>
              <a:buSzPct val="171000"/>
              <a:buFont typeface="Gill Sans" charset="0"/>
              <a:buChar char="•"/>
              <a:defRPr sz="4200">
                <a:solidFill>
                  <a:schemeClr val="tx1"/>
                </a:solidFill>
                <a:latin typeface="+mn-lt"/>
                <a:ea typeface="+mn-ea"/>
                <a:cs typeface="+mn-cs"/>
                <a:sym typeface="Gill Sans" charset="0"/>
              </a:defRPr>
            </a:lvl7pPr>
            <a:lvl8pPr marL="3987800" indent="-571500" algn="l" rtl="0" fontAlgn="base">
              <a:spcBef>
                <a:spcPts val="2400"/>
              </a:spcBef>
              <a:spcAft>
                <a:spcPct val="0"/>
              </a:spcAft>
              <a:buSzPct val="171000"/>
              <a:buFont typeface="Gill Sans" charset="0"/>
              <a:buChar char="•"/>
              <a:defRPr sz="4200">
                <a:solidFill>
                  <a:schemeClr val="tx1"/>
                </a:solidFill>
                <a:latin typeface="+mn-lt"/>
                <a:ea typeface="+mn-ea"/>
                <a:cs typeface="+mn-cs"/>
                <a:sym typeface="Gill Sans" charset="0"/>
              </a:defRPr>
            </a:lvl8pPr>
            <a:lvl9pPr marL="4445000" indent="-571500" algn="l" rtl="0" fontAlgn="base">
              <a:spcBef>
                <a:spcPts val="2400"/>
              </a:spcBef>
              <a:spcAft>
                <a:spcPct val="0"/>
              </a:spcAft>
              <a:buSzPct val="171000"/>
              <a:buFont typeface="Gill Sans" charset="0"/>
              <a:buChar char="•"/>
              <a:defRPr sz="4200">
                <a:solidFill>
                  <a:schemeClr val="tx1"/>
                </a:solidFill>
                <a:latin typeface="+mn-lt"/>
                <a:ea typeface="+mn-ea"/>
                <a:cs typeface="+mn-cs"/>
                <a:sym typeface="Gill Sans" charset="0"/>
              </a:defRPr>
            </a:lvl9pPr>
          </a:lstStyle>
          <a:p>
            <a:pPr marL="1009650" indent="-742950" eaLnBrk="1" hangingPunct="1">
              <a:buSzPct val="100000"/>
              <a:buFont typeface="Gill Sans" charset="0"/>
              <a:buAutoNum type="alphaLcPeriod"/>
            </a:pPr>
            <a:r>
              <a:rPr lang="en-US" altLang="zh-CN" sz="3600" kern="0" dirty="0">
                <a:ea typeface="宋体" panose="02010600030101010101" pitchFamily="2" charset="-122"/>
              </a:rPr>
              <a:t>A compiled language: </a:t>
            </a:r>
            <a:r>
              <a:rPr lang="en-US" altLang="zh-CN" sz="3600" kern="0" dirty="0">
                <a:solidFill>
                  <a:schemeClr val="accent5"/>
                </a:solidFill>
                <a:ea typeface="宋体" panose="02010600030101010101" pitchFamily="2" charset="-122"/>
              </a:rPr>
              <a:t>C/C++</a:t>
            </a:r>
          </a:p>
          <a:p>
            <a:pPr marL="1009650" indent="-742950" eaLnBrk="1" hangingPunct="1">
              <a:buSzPct val="100000"/>
              <a:buFont typeface="Gill Sans" charset="0"/>
              <a:buAutoNum type="alphaLcPeriod"/>
            </a:pPr>
            <a:r>
              <a:rPr lang="en-US" altLang="zh-CN" sz="3600" kern="0" dirty="0">
                <a:solidFill>
                  <a:srgbClr val="FF0000"/>
                </a:solidFill>
                <a:ea typeface="宋体" panose="02010600030101010101" pitchFamily="2" charset="-122"/>
              </a:rPr>
              <a:t>An interpreted language: </a:t>
            </a:r>
            <a:r>
              <a:rPr lang="en-US" altLang="zh-CN" sz="3600" kern="0" dirty="0">
                <a:solidFill>
                  <a:schemeClr val="accent5"/>
                </a:solidFill>
                <a:ea typeface="宋体" panose="02010600030101010101" pitchFamily="2" charset="-122"/>
              </a:rPr>
              <a:t>Python</a:t>
            </a:r>
          </a:p>
          <a:p>
            <a:pPr marL="1009650" indent="-742950" eaLnBrk="1" hangingPunct="1">
              <a:buSzPct val="100000"/>
              <a:buFont typeface="Gill Sans" charset="0"/>
              <a:buAutoNum type="alphaLcPeriod"/>
            </a:pPr>
            <a:r>
              <a:rPr lang="en-US" altLang="zh-CN" sz="3600" kern="0" dirty="0">
                <a:ea typeface="宋体" panose="02010600030101010101" pitchFamily="2" charset="-122"/>
              </a:rPr>
              <a:t>A hybrid compilation/interpretation: </a:t>
            </a:r>
            <a:r>
              <a:rPr lang="en-US" altLang="zh-CN" sz="3600" kern="0" dirty="0">
                <a:solidFill>
                  <a:schemeClr val="accent5"/>
                </a:solidFill>
                <a:ea typeface="宋体" panose="02010600030101010101" pitchFamily="2" charset="-122"/>
              </a:rPr>
              <a:t>Java</a:t>
            </a:r>
          </a:p>
          <a:p>
            <a:pPr marL="1009650" indent="-742950" eaLnBrk="1" hangingPunct="1">
              <a:buSzPct val="100000"/>
              <a:buFont typeface="Gill Sans" charset="0"/>
              <a:buAutoNum type="alphaLcPeriod"/>
            </a:pPr>
            <a:r>
              <a:rPr lang="en-US" altLang="zh-CN" sz="3600" kern="0" dirty="0">
                <a:ea typeface="宋体" panose="02010600030101010101" pitchFamily="2" charset="-122"/>
              </a:rPr>
              <a:t>None of the above</a:t>
            </a:r>
          </a:p>
        </p:txBody>
      </p:sp>
    </p:spTree>
    <p:extLst>
      <p:ext uri="{BB962C8B-B14F-4D97-AF65-F5344CB8AC3E}">
        <p14:creationId xmlns:p14="http://schemas.microsoft.com/office/powerpoint/2010/main" val="29073742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0334258-BCAA-4078-81F7-27C9E49E1CBD}"/>
              </a:ext>
            </a:extLst>
          </p:cNvPr>
          <p:cNvSpPr txBox="1"/>
          <p:nvPr/>
        </p:nvSpPr>
        <p:spPr>
          <a:xfrm>
            <a:off x="592059" y="302606"/>
            <a:ext cx="5124496" cy="584775"/>
          </a:xfrm>
          <a:prstGeom prst="rect">
            <a:avLst/>
          </a:prstGeom>
          <a:noFill/>
        </p:spPr>
        <p:txBody>
          <a:bodyPr wrap="square" rtlCol="0">
            <a:spAutoFit/>
          </a:bodyPr>
          <a:lstStyle/>
          <a:p>
            <a:r>
              <a:rPr lang="en-US" altLang="zh-CN" sz="3200" b="1" dirty="0"/>
              <a:t>Homework1</a:t>
            </a:r>
            <a:endParaRPr lang="zh-CN" altLang="en-US" sz="3200" b="1" dirty="0"/>
          </a:p>
        </p:txBody>
      </p:sp>
      <p:pic>
        <p:nvPicPr>
          <p:cNvPr id="4" name="图片 3">
            <a:extLst>
              <a:ext uri="{FF2B5EF4-FFF2-40B4-BE49-F238E27FC236}">
                <a16:creationId xmlns:a16="http://schemas.microsoft.com/office/drawing/2014/main" id="{DDF48CCD-D82D-427E-99FD-368FF6730B37}"/>
              </a:ext>
            </a:extLst>
          </p:cNvPr>
          <p:cNvPicPr>
            <a:picLocks noChangeAspect="1"/>
          </p:cNvPicPr>
          <p:nvPr/>
        </p:nvPicPr>
        <p:blipFill>
          <a:blip r:embed="rId2"/>
          <a:stretch>
            <a:fillRect/>
          </a:stretch>
        </p:blipFill>
        <p:spPr>
          <a:xfrm>
            <a:off x="592059" y="1006142"/>
            <a:ext cx="11156203" cy="858169"/>
          </a:xfrm>
          <a:prstGeom prst="rect">
            <a:avLst/>
          </a:prstGeom>
        </p:spPr>
      </p:pic>
      <p:sp>
        <p:nvSpPr>
          <p:cNvPr id="5" name="文本框 4">
            <a:extLst>
              <a:ext uri="{FF2B5EF4-FFF2-40B4-BE49-F238E27FC236}">
                <a16:creationId xmlns:a16="http://schemas.microsoft.com/office/drawing/2014/main" id="{4DD12E44-B6AB-4F4E-B6C7-D4D9962F4349}"/>
              </a:ext>
            </a:extLst>
          </p:cNvPr>
          <p:cNvSpPr txBox="1"/>
          <p:nvPr/>
        </p:nvSpPr>
        <p:spPr>
          <a:xfrm>
            <a:off x="679456" y="2931587"/>
            <a:ext cx="10400604" cy="2062103"/>
          </a:xfrm>
          <a:prstGeom prst="rect">
            <a:avLst/>
          </a:prstGeom>
          <a:noFill/>
        </p:spPr>
        <p:txBody>
          <a:bodyPr wrap="none" rtlCol="0">
            <a:spAutoFit/>
          </a:bodyPr>
          <a:lstStyle/>
          <a:p>
            <a:pPr marL="285750" indent="-285750">
              <a:buFont typeface="Arial" panose="020B0604020202020204" pitchFamily="34" charset="0"/>
              <a:buChar char="•"/>
            </a:pPr>
            <a:r>
              <a:rPr lang="en-US" sz="3200" dirty="0">
                <a:solidFill>
                  <a:schemeClr val="accent1"/>
                </a:solidFill>
                <a:effectLst/>
                <a:latin typeface="等线" panose="02010600030101010101" pitchFamily="2" charset="-122"/>
                <a:ea typeface="等线" panose="02010600030101010101" pitchFamily="2" charset="-122"/>
                <a:cs typeface="Arial" panose="020B0604020202020204" pitchFamily="34" charset="0"/>
              </a:rPr>
              <a:t>can be used independently, without affecting each other</a:t>
            </a:r>
          </a:p>
          <a:p>
            <a:pPr marL="285750" indent="-285750">
              <a:buFont typeface="Arial" panose="020B0604020202020204" pitchFamily="34" charset="0"/>
              <a:buChar char="•"/>
            </a:pPr>
            <a:r>
              <a:rPr lang="fr-CA" sz="3200" dirty="0">
                <a:solidFill>
                  <a:schemeClr val="accent1"/>
                </a:solidFill>
              </a:rPr>
              <a:t>no exception</a:t>
            </a:r>
          </a:p>
          <a:p>
            <a:pPr marL="285750" indent="-285750">
              <a:buFont typeface="Arial" panose="020B0604020202020204" pitchFamily="34" charset="0"/>
              <a:buChar char="•"/>
            </a:pPr>
            <a:r>
              <a:rPr lang="fr-CA" sz="3200" dirty="0">
                <a:solidFill>
                  <a:schemeClr val="accent1"/>
                </a:solidFill>
              </a:rPr>
              <a:t>No </a:t>
            </a:r>
            <a:r>
              <a:rPr lang="fr-CA" sz="3200" dirty="0" err="1">
                <a:solidFill>
                  <a:schemeClr val="accent1"/>
                </a:solidFill>
              </a:rPr>
              <a:t>redundancy</a:t>
            </a:r>
            <a:endParaRPr lang="fr-CA" sz="3200" dirty="0">
              <a:solidFill>
                <a:schemeClr val="accent1"/>
              </a:solidFill>
            </a:endParaRPr>
          </a:p>
          <a:p>
            <a:pPr marL="285750" indent="-285750">
              <a:buFont typeface="Arial" panose="020B0604020202020204" pitchFamily="34" charset="0"/>
              <a:buChar char="•"/>
            </a:pPr>
            <a:r>
              <a:rPr lang="fr-CA" sz="3200" dirty="0">
                <a:solidFill>
                  <a:schemeClr val="accent1"/>
                </a:solidFill>
              </a:rPr>
              <a:t>No </a:t>
            </a:r>
            <a:r>
              <a:rPr lang="fr-CA" sz="3200" dirty="0" err="1">
                <a:solidFill>
                  <a:schemeClr val="accent1"/>
                </a:solidFill>
              </a:rPr>
              <a:t>overlap</a:t>
            </a:r>
            <a:endParaRPr lang="fr-CA" sz="3200" dirty="0">
              <a:solidFill>
                <a:schemeClr val="accent1"/>
              </a:solidFill>
            </a:endParaRPr>
          </a:p>
        </p:txBody>
      </p:sp>
    </p:spTree>
    <p:extLst>
      <p:ext uri="{BB962C8B-B14F-4D97-AF65-F5344CB8AC3E}">
        <p14:creationId xmlns:p14="http://schemas.microsoft.com/office/powerpoint/2010/main" val="2528157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1872B7D-B1DA-41A1-BBA3-5797A5E0A49C}"/>
              </a:ext>
            </a:extLst>
          </p:cNvPr>
          <p:cNvSpPr txBox="1"/>
          <p:nvPr/>
        </p:nvSpPr>
        <p:spPr>
          <a:xfrm>
            <a:off x="592059" y="302606"/>
            <a:ext cx="5124496" cy="584775"/>
          </a:xfrm>
          <a:prstGeom prst="rect">
            <a:avLst/>
          </a:prstGeom>
          <a:noFill/>
        </p:spPr>
        <p:txBody>
          <a:bodyPr wrap="square" rtlCol="0">
            <a:spAutoFit/>
          </a:bodyPr>
          <a:lstStyle/>
          <a:p>
            <a:r>
              <a:rPr lang="en-US" altLang="zh-CN" sz="3200" b="1" dirty="0"/>
              <a:t>Homework1</a:t>
            </a:r>
            <a:r>
              <a:rPr lang="fr-CA" altLang="zh-CN" sz="3200" b="1" dirty="0"/>
              <a:t>: </a:t>
            </a:r>
            <a:r>
              <a:rPr lang="fr-FR" altLang="zh-CN" sz="3200" b="1" dirty="0"/>
              <a:t>Problem3</a:t>
            </a:r>
            <a:endParaRPr lang="zh-CN" altLang="en-US" sz="3200" b="1" dirty="0"/>
          </a:p>
        </p:txBody>
      </p:sp>
      <p:pic>
        <p:nvPicPr>
          <p:cNvPr id="6" name="图片 5">
            <a:extLst>
              <a:ext uri="{FF2B5EF4-FFF2-40B4-BE49-F238E27FC236}">
                <a16:creationId xmlns:a16="http://schemas.microsoft.com/office/drawing/2014/main" id="{F0C64E45-AED1-4649-800C-5E17A0E97CB7}"/>
              </a:ext>
            </a:extLst>
          </p:cNvPr>
          <p:cNvPicPr>
            <a:picLocks noChangeAspect="1"/>
          </p:cNvPicPr>
          <p:nvPr/>
        </p:nvPicPr>
        <p:blipFill>
          <a:blip r:embed="rId2"/>
          <a:stretch>
            <a:fillRect/>
          </a:stretch>
        </p:blipFill>
        <p:spPr>
          <a:xfrm>
            <a:off x="592059" y="1008341"/>
            <a:ext cx="11467324" cy="1459651"/>
          </a:xfrm>
          <a:prstGeom prst="rect">
            <a:avLst/>
          </a:prstGeom>
        </p:spPr>
      </p:pic>
      <p:sp>
        <p:nvSpPr>
          <p:cNvPr id="7" name="文本框 6">
            <a:extLst>
              <a:ext uri="{FF2B5EF4-FFF2-40B4-BE49-F238E27FC236}">
                <a16:creationId xmlns:a16="http://schemas.microsoft.com/office/drawing/2014/main" id="{6EC229F6-5132-4CCD-8BCA-36A3CC42C937}"/>
              </a:ext>
            </a:extLst>
          </p:cNvPr>
          <p:cNvSpPr txBox="1"/>
          <p:nvPr/>
        </p:nvSpPr>
        <p:spPr>
          <a:xfrm>
            <a:off x="679456" y="2931587"/>
            <a:ext cx="4782078" cy="2862322"/>
          </a:xfrm>
          <a:prstGeom prst="rect">
            <a:avLst/>
          </a:prstGeom>
          <a:noFill/>
        </p:spPr>
        <p:txBody>
          <a:bodyPr wrap="none" rtlCol="0">
            <a:spAutoFit/>
          </a:bodyPr>
          <a:lstStyle/>
          <a:p>
            <a:pPr marL="285750" indent="-285750">
              <a:buFont typeface="Arial" panose="020B0604020202020204" pitchFamily="34" charset="0"/>
              <a:buChar char="•"/>
            </a:pPr>
            <a:r>
              <a:rPr lang="fr-CA" sz="3600" dirty="0">
                <a:solidFill>
                  <a:schemeClr val="accent1"/>
                </a:solidFill>
                <a:latin typeface="等线" panose="02010600030101010101" pitchFamily="2" charset="-122"/>
                <a:ea typeface="等线" panose="02010600030101010101" pitchFamily="2" charset="-122"/>
                <a:cs typeface="Arial" panose="020B0604020202020204" pitchFamily="34" charset="0"/>
              </a:rPr>
              <a:t>Runtime speed?</a:t>
            </a:r>
          </a:p>
          <a:p>
            <a:pPr marL="285750" indent="-285750">
              <a:buFont typeface="Arial" panose="020B0604020202020204" pitchFamily="34" charset="0"/>
              <a:buChar char="•"/>
            </a:pPr>
            <a:r>
              <a:rPr lang="fr-CA" sz="3600" dirty="0">
                <a:solidFill>
                  <a:schemeClr val="accent1"/>
                </a:solidFill>
                <a:latin typeface="等线" panose="02010600030101010101" pitchFamily="2" charset="-122"/>
                <a:ea typeface="等线" panose="02010600030101010101" pitchFamily="2" charset="-122"/>
                <a:cs typeface="Arial" panose="020B0604020202020204" pitchFamily="34" charset="0"/>
              </a:rPr>
              <a:t>Time for compilation?</a:t>
            </a:r>
          </a:p>
          <a:p>
            <a:pPr marL="285750" indent="-285750">
              <a:buFont typeface="Arial" panose="020B0604020202020204" pitchFamily="34" charset="0"/>
              <a:buChar char="•"/>
            </a:pPr>
            <a:r>
              <a:rPr lang="fr-CA" sz="3600" dirty="0">
                <a:solidFill>
                  <a:schemeClr val="accent1"/>
                </a:solidFill>
                <a:latin typeface="等线" panose="02010600030101010101" pitchFamily="2" charset="-122"/>
                <a:ea typeface="等线" panose="02010600030101010101" pitchFamily="2" charset="-122"/>
                <a:cs typeface="Arial" panose="020B0604020202020204" pitchFamily="34" charset="0"/>
              </a:rPr>
              <a:t>Cross-platform?</a:t>
            </a:r>
          </a:p>
          <a:p>
            <a:pPr marL="285750" indent="-285750">
              <a:buFont typeface="Arial" panose="020B0604020202020204" pitchFamily="34" charset="0"/>
              <a:buChar char="•"/>
            </a:pPr>
            <a:r>
              <a:rPr lang="fr-CA" sz="3600" dirty="0">
                <a:solidFill>
                  <a:schemeClr val="accent1"/>
                </a:solidFill>
                <a:latin typeface="等线" panose="02010600030101010101" pitchFamily="2" charset="-122"/>
                <a:ea typeface="等线" panose="02010600030101010101" pitchFamily="2" charset="-122"/>
                <a:cs typeface="Arial" panose="020B0604020202020204" pitchFamily="34" charset="0"/>
              </a:rPr>
              <a:t>Program size?</a:t>
            </a:r>
          </a:p>
          <a:p>
            <a:pPr marL="285750" indent="-285750">
              <a:buFont typeface="Arial" panose="020B0604020202020204" pitchFamily="34" charset="0"/>
              <a:buChar char="•"/>
            </a:pPr>
            <a:r>
              <a:rPr lang="fr-CA" sz="3600" dirty="0" err="1">
                <a:solidFill>
                  <a:schemeClr val="accent1"/>
                </a:solidFill>
                <a:latin typeface="等线" panose="02010600030101010101" pitchFamily="2" charset="-122"/>
                <a:ea typeface="等线" panose="02010600030101010101" pitchFamily="2" charset="-122"/>
                <a:cs typeface="Arial" panose="020B0604020202020204" pitchFamily="34" charset="0"/>
              </a:rPr>
              <a:t>Easy</a:t>
            </a:r>
            <a:r>
              <a:rPr lang="fr-CA" sz="3600" dirty="0">
                <a:solidFill>
                  <a:schemeClr val="accent1"/>
                </a:solidFill>
                <a:latin typeface="等线" panose="02010600030101010101" pitchFamily="2" charset="-122"/>
                <a:ea typeface="等线" panose="02010600030101010101" pitchFamily="2" charset="-122"/>
                <a:cs typeface="Arial" panose="020B0604020202020204" pitchFamily="34" charset="0"/>
              </a:rPr>
              <a:t> to </a:t>
            </a:r>
            <a:r>
              <a:rPr lang="fr-CA" sz="3600" dirty="0" err="1">
                <a:solidFill>
                  <a:schemeClr val="accent1"/>
                </a:solidFill>
                <a:latin typeface="等线" panose="02010600030101010101" pitchFamily="2" charset="-122"/>
                <a:ea typeface="等线" panose="02010600030101010101" pitchFamily="2" charset="-122"/>
                <a:cs typeface="Arial" panose="020B0604020202020204" pitchFamily="34" charset="0"/>
              </a:rPr>
              <a:t>debug</a:t>
            </a:r>
            <a:r>
              <a:rPr lang="fr-CA" sz="3600" dirty="0">
                <a:solidFill>
                  <a:schemeClr val="accent1"/>
                </a:solidFill>
                <a:latin typeface="等线" panose="02010600030101010101" pitchFamily="2" charset="-122"/>
                <a:ea typeface="等线" panose="02010600030101010101" pitchFamily="2" charset="-122"/>
                <a:cs typeface="Arial" panose="020B0604020202020204" pitchFamily="34" charset="0"/>
              </a:rPr>
              <a:t>?</a:t>
            </a:r>
            <a:endParaRPr lang="fr-CA" sz="3600" dirty="0">
              <a:solidFill>
                <a:schemeClr val="accent1"/>
              </a:solidFill>
            </a:endParaRPr>
          </a:p>
        </p:txBody>
      </p:sp>
    </p:spTree>
    <p:extLst>
      <p:ext uri="{BB962C8B-B14F-4D97-AF65-F5344CB8AC3E}">
        <p14:creationId xmlns:p14="http://schemas.microsoft.com/office/powerpoint/2010/main" val="3933103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EA30E63-812E-4482-8888-1920E95ECDB4}"/>
              </a:ext>
            </a:extLst>
          </p:cNvPr>
          <p:cNvSpPr txBox="1"/>
          <p:nvPr/>
        </p:nvSpPr>
        <p:spPr>
          <a:xfrm>
            <a:off x="592059" y="302606"/>
            <a:ext cx="5124496" cy="584775"/>
          </a:xfrm>
          <a:prstGeom prst="rect">
            <a:avLst/>
          </a:prstGeom>
          <a:noFill/>
        </p:spPr>
        <p:txBody>
          <a:bodyPr wrap="square" rtlCol="0">
            <a:spAutoFit/>
          </a:bodyPr>
          <a:lstStyle/>
          <a:p>
            <a:r>
              <a:rPr lang="en-US" altLang="zh-CN" sz="3200" b="1" dirty="0"/>
              <a:t>Homework1</a:t>
            </a:r>
            <a:endParaRPr lang="zh-CN" altLang="en-US" sz="3200" b="1" dirty="0"/>
          </a:p>
        </p:txBody>
      </p:sp>
      <p:pic>
        <p:nvPicPr>
          <p:cNvPr id="4" name="图片 3">
            <a:extLst>
              <a:ext uri="{FF2B5EF4-FFF2-40B4-BE49-F238E27FC236}">
                <a16:creationId xmlns:a16="http://schemas.microsoft.com/office/drawing/2014/main" id="{50393A2A-53B7-49CE-9D7B-029AB67C08AA}"/>
              </a:ext>
            </a:extLst>
          </p:cNvPr>
          <p:cNvPicPr>
            <a:picLocks noChangeAspect="1"/>
          </p:cNvPicPr>
          <p:nvPr/>
        </p:nvPicPr>
        <p:blipFill>
          <a:blip r:embed="rId2"/>
          <a:stretch>
            <a:fillRect/>
          </a:stretch>
        </p:blipFill>
        <p:spPr>
          <a:xfrm>
            <a:off x="1082350" y="2240844"/>
            <a:ext cx="6475445" cy="2760026"/>
          </a:xfrm>
          <a:prstGeom prst="rect">
            <a:avLst/>
          </a:prstGeom>
        </p:spPr>
      </p:pic>
      <p:sp>
        <p:nvSpPr>
          <p:cNvPr id="5" name="文本框 4">
            <a:extLst>
              <a:ext uri="{FF2B5EF4-FFF2-40B4-BE49-F238E27FC236}">
                <a16:creationId xmlns:a16="http://schemas.microsoft.com/office/drawing/2014/main" id="{3182EF40-FC99-49E4-8CE3-D670477E249C}"/>
              </a:ext>
            </a:extLst>
          </p:cNvPr>
          <p:cNvSpPr txBox="1"/>
          <p:nvPr/>
        </p:nvSpPr>
        <p:spPr>
          <a:xfrm>
            <a:off x="1324947" y="1306286"/>
            <a:ext cx="6475445" cy="369332"/>
          </a:xfrm>
          <a:prstGeom prst="rect">
            <a:avLst/>
          </a:prstGeom>
          <a:noFill/>
        </p:spPr>
        <p:txBody>
          <a:bodyPr wrap="square" rtlCol="0">
            <a:spAutoFit/>
          </a:bodyPr>
          <a:lstStyle/>
          <a:p>
            <a:pPr marL="285750" indent="-285750">
              <a:buFont typeface="Wingdings" panose="05000000000000000000" pitchFamily="2" charset="2"/>
              <a:buChar char="l"/>
            </a:pPr>
            <a:r>
              <a:rPr lang="en-US" altLang="zh-CN" dirty="0"/>
              <a:t>method name is the same as the main class</a:t>
            </a:r>
            <a:endParaRPr lang="zh-CN" altLang="en-US" dirty="0"/>
          </a:p>
        </p:txBody>
      </p:sp>
      <p:sp>
        <p:nvSpPr>
          <p:cNvPr id="6" name="文本框 5">
            <a:extLst>
              <a:ext uri="{FF2B5EF4-FFF2-40B4-BE49-F238E27FC236}">
                <a16:creationId xmlns:a16="http://schemas.microsoft.com/office/drawing/2014/main" id="{A9ECAE92-8735-4D43-9A5B-E9F90E89407A}"/>
              </a:ext>
            </a:extLst>
          </p:cNvPr>
          <p:cNvSpPr txBox="1"/>
          <p:nvPr/>
        </p:nvSpPr>
        <p:spPr>
          <a:xfrm>
            <a:off x="1324947" y="5708002"/>
            <a:ext cx="8627706" cy="646331"/>
          </a:xfrm>
          <a:prstGeom prst="rect">
            <a:avLst/>
          </a:prstGeom>
          <a:noFill/>
        </p:spPr>
        <p:txBody>
          <a:bodyPr wrap="square" rtlCol="0">
            <a:spAutoFit/>
          </a:bodyPr>
          <a:lstStyle/>
          <a:p>
            <a:pPr marL="285750" indent="-285750">
              <a:buFont typeface="Wingdings" panose="05000000000000000000" pitchFamily="2" charset="2"/>
              <a:buChar char="l"/>
            </a:pPr>
            <a:r>
              <a:rPr lang="en-US" altLang="zh-CN" dirty="0"/>
              <a:t>The name of .java file must be the same as the class with main function so that the compiler knows where to start.</a:t>
            </a:r>
            <a:endParaRPr lang="zh-CN" altLang="en-US" dirty="0"/>
          </a:p>
        </p:txBody>
      </p:sp>
    </p:spTree>
    <p:extLst>
      <p:ext uri="{BB962C8B-B14F-4D97-AF65-F5344CB8AC3E}">
        <p14:creationId xmlns:p14="http://schemas.microsoft.com/office/powerpoint/2010/main" val="658182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1D139E2-9B8A-4005-A6DB-7ACD61063E02}"/>
              </a:ext>
            </a:extLst>
          </p:cNvPr>
          <p:cNvSpPr txBox="1"/>
          <p:nvPr/>
        </p:nvSpPr>
        <p:spPr>
          <a:xfrm>
            <a:off x="592059" y="302606"/>
            <a:ext cx="5124496" cy="584775"/>
          </a:xfrm>
          <a:prstGeom prst="rect">
            <a:avLst/>
          </a:prstGeom>
          <a:noFill/>
        </p:spPr>
        <p:txBody>
          <a:bodyPr wrap="square" rtlCol="0">
            <a:spAutoFit/>
          </a:bodyPr>
          <a:lstStyle/>
          <a:p>
            <a:r>
              <a:rPr lang="en-US" altLang="zh-CN" sz="3200" b="1" dirty="0"/>
              <a:t>Homework1</a:t>
            </a:r>
            <a:endParaRPr lang="zh-CN" altLang="en-US" sz="3200" b="1" dirty="0"/>
          </a:p>
        </p:txBody>
      </p:sp>
      <p:sp>
        <p:nvSpPr>
          <p:cNvPr id="3" name="文本框 2">
            <a:extLst>
              <a:ext uri="{FF2B5EF4-FFF2-40B4-BE49-F238E27FC236}">
                <a16:creationId xmlns:a16="http://schemas.microsoft.com/office/drawing/2014/main" id="{4191CEF6-ED95-4544-9410-ED0157FF226B}"/>
              </a:ext>
            </a:extLst>
          </p:cNvPr>
          <p:cNvSpPr txBox="1"/>
          <p:nvPr/>
        </p:nvSpPr>
        <p:spPr>
          <a:xfrm>
            <a:off x="1324947" y="1306286"/>
            <a:ext cx="6475445" cy="369332"/>
          </a:xfrm>
          <a:prstGeom prst="rect">
            <a:avLst/>
          </a:prstGeom>
          <a:noFill/>
        </p:spPr>
        <p:txBody>
          <a:bodyPr wrap="square" rtlCol="0">
            <a:spAutoFit/>
          </a:bodyPr>
          <a:lstStyle/>
          <a:p>
            <a:pPr marL="285750" indent="-285750">
              <a:buFont typeface="Wingdings" panose="05000000000000000000" pitchFamily="2" charset="2"/>
              <a:buChar char="l"/>
            </a:pPr>
            <a:r>
              <a:rPr lang="en-US" altLang="zh-CN" dirty="0"/>
              <a:t>Print arrays &amp; sort arrays</a:t>
            </a:r>
            <a:endParaRPr lang="zh-CN" altLang="en-US" dirty="0"/>
          </a:p>
        </p:txBody>
      </p:sp>
      <p:pic>
        <p:nvPicPr>
          <p:cNvPr id="5" name="图片 4">
            <a:extLst>
              <a:ext uri="{FF2B5EF4-FFF2-40B4-BE49-F238E27FC236}">
                <a16:creationId xmlns:a16="http://schemas.microsoft.com/office/drawing/2014/main" id="{6EF4ABE2-66AB-4CB3-8435-8867B61777A9}"/>
              </a:ext>
            </a:extLst>
          </p:cNvPr>
          <p:cNvPicPr>
            <a:picLocks noChangeAspect="1"/>
          </p:cNvPicPr>
          <p:nvPr/>
        </p:nvPicPr>
        <p:blipFill>
          <a:blip r:embed="rId2"/>
          <a:stretch>
            <a:fillRect/>
          </a:stretch>
        </p:blipFill>
        <p:spPr>
          <a:xfrm>
            <a:off x="1350389" y="2031639"/>
            <a:ext cx="4362450" cy="2209800"/>
          </a:xfrm>
          <a:prstGeom prst="rect">
            <a:avLst/>
          </a:prstGeom>
        </p:spPr>
      </p:pic>
      <p:pic>
        <p:nvPicPr>
          <p:cNvPr id="7" name="图片 6">
            <a:extLst>
              <a:ext uri="{FF2B5EF4-FFF2-40B4-BE49-F238E27FC236}">
                <a16:creationId xmlns:a16="http://schemas.microsoft.com/office/drawing/2014/main" id="{7762E751-5A1C-482A-BC08-E160426FBA14}"/>
              </a:ext>
            </a:extLst>
          </p:cNvPr>
          <p:cNvPicPr>
            <a:picLocks noChangeAspect="1"/>
          </p:cNvPicPr>
          <p:nvPr/>
        </p:nvPicPr>
        <p:blipFill>
          <a:blip r:embed="rId3"/>
          <a:stretch>
            <a:fillRect/>
          </a:stretch>
        </p:blipFill>
        <p:spPr>
          <a:xfrm>
            <a:off x="7302760" y="1988096"/>
            <a:ext cx="1889979" cy="829747"/>
          </a:xfrm>
          <a:prstGeom prst="rect">
            <a:avLst/>
          </a:prstGeom>
        </p:spPr>
      </p:pic>
    </p:spTree>
    <p:extLst>
      <p:ext uri="{BB962C8B-B14F-4D97-AF65-F5344CB8AC3E}">
        <p14:creationId xmlns:p14="http://schemas.microsoft.com/office/powerpoint/2010/main" val="3878681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EA437F9-470B-4067-941C-66D003F84BE5}"/>
              </a:ext>
            </a:extLst>
          </p:cNvPr>
          <p:cNvSpPr txBox="1"/>
          <p:nvPr/>
        </p:nvSpPr>
        <p:spPr>
          <a:xfrm>
            <a:off x="2290947" y="1923918"/>
            <a:ext cx="6950708" cy="707886"/>
          </a:xfrm>
          <a:prstGeom prst="rect">
            <a:avLst/>
          </a:prstGeom>
          <a:noFill/>
        </p:spPr>
        <p:txBody>
          <a:bodyPr wrap="square" rtlCol="0">
            <a:spAutoFit/>
          </a:bodyPr>
          <a:lstStyle/>
          <a:p>
            <a:pPr algn="ctr"/>
            <a:r>
              <a:rPr lang="en-US" altLang="zh-CN" sz="4000" dirty="0"/>
              <a:t>Java classes</a:t>
            </a:r>
          </a:p>
        </p:txBody>
      </p:sp>
    </p:spTree>
    <p:extLst>
      <p:ext uri="{BB962C8B-B14F-4D97-AF65-F5344CB8AC3E}">
        <p14:creationId xmlns:p14="http://schemas.microsoft.com/office/powerpoint/2010/main" val="32181545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8939F68-298B-4EE3-B895-6D726DED5746}"/>
              </a:ext>
            </a:extLst>
          </p:cNvPr>
          <p:cNvSpPr txBox="1"/>
          <p:nvPr/>
        </p:nvSpPr>
        <p:spPr>
          <a:xfrm>
            <a:off x="592059" y="302606"/>
            <a:ext cx="4683832" cy="584775"/>
          </a:xfrm>
          <a:prstGeom prst="rect">
            <a:avLst/>
          </a:prstGeom>
          <a:noFill/>
        </p:spPr>
        <p:txBody>
          <a:bodyPr wrap="square" rtlCol="0">
            <a:spAutoFit/>
          </a:bodyPr>
          <a:lstStyle/>
          <a:p>
            <a:r>
              <a:rPr lang="en-US" altLang="zh-CN" sz="3200" b="1" dirty="0"/>
              <a:t>Fields and methods</a:t>
            </a:r>
            <a:endParaRPr lang="zh-CN" altLang="en-US" sz="3200" b="1" dirty="0"/>
          </a:p>
        </p:txBody>
      </p:sp>
      <p:sp>
        <p:nvSpPr>
          <p:cNvPr id="4" name="文本框 3">
            <a:extLst>
              <a:ext uri="{FF2B5EF4-FFF2-40B4-BE49-F238E27FC236}">
                <a16:creationId xmlns:a16="http://schemas.microsoft.com/office/drawing/2014/main" id="{AF988426-A36F-4964-9A4C-467F113312AB}"/>
              </a:ext>
            </a:extLst>
          </p:cNvPr>
          <p:cNvSpPr txBox="1"/>
          <p:nvPr/>
        </p:nvSpPr>
        <p:spPr>
          <a:xfrm>
            <a:off x="1088571" y="1096546"/>
            <a:ext cx="10300996" cy="967188"/>
          </a:xfrm>
          <a:prstGeom prst="rect">
            <a:avLst/>
          </a:prstGeom>
          <a:noFill/>
        </p:spPr>
        <p:txBody>
          <a:bodyPr wrap="square">
            <a:spAutoFit/>
          </a:bodyPr>
          <a:lstStyle/>
          <a:p>
            <a:pPr>
              <a:lnSpc>
                <a:spcPct val="150000"/>
              </a:lnSpc>
            </a:pPr>
            <a:r>
              <a:rPr lang="en-US" altLang="zh-CN" sz="2000" b="0" i="0" dirty="0">
                <a:solidFill>
                  <a:srgbClr val="000000"/>
                </a:solidFill>
                <a:effectLst/>
                <a:latin typeface="Microsoft YaHei" panose="020B0503020204020204" pitchFamily="34" charset="-122"/>
                <a:ea typeface="Microsoft YaHei" panose="020B0503020204020204" pitchFamily="34" charset="-122"/>
              </a:rPr>
              <a:t>Java classes contain </a:t>
            </a:r>
            <a:r>
              <a:rPr lang="en-US" altLang="zh-CN" sz="2000" b="0" i="1" dirty="0">
                <a:solidFill>
                  <a:srgbClr val="000000"/>
                </a:solidFill>
                <a:effectLst/>
                <a:latin typeface="Microsoft YaHei" panose="020B0503020204020204" pitchFamily="34" charset="-122"/>
                <a:ea typeface="Microsoft YaHei" panose="020B0503020204020204" pitchFamily="34" charset="-122"/>
              </a:rPr>
              <a:t>fields</a:t>
            </a:r>
            <a:r>
              <a:rPr lang="en-US" altLang="zh-CN" sz="2000" b="0" i="0" dirty="0">
                <a:solidFill>
                  <a:srgbClr val="000000"/>
                </a:solidFill>
                <a:effectLst/>
                <a:latin typeface="Microsoft YaHei" panose="020B0503020204020204" pitchFamily="34" charset="-122"/>
                <a:ea typeface="Microsoft YaHei" panose="020B0503020204020204" pitchFamily="34" charset="-122"/>
              </a:rPr>
              <a:t> and </a:t>
            </a:r>
            <a:r>
              <a:rPr lang="en-US" altLang="zh-CN" sz="2000" b="0" i="1" dirty="0">
                <a:solidFill>
                  <a:srgbClr val="000000"/>
                </a:solidFill>
                <a:effectLst/>
                <a:latin typeface="Microsoft YaHei" panose="020B0503020204020204" pitchFamily="34" charset="-122"/>
                <a:ea typeface="Microsoft YaHei" panose="020B0503020204020204" pitchFamily="34" charset="-122"/>
              </a:rPr>
              <a:t>methods</a:t>
            </a:r>
            <a:r>
              <a:rPr lang="en-US" altLang="zh-CN" sz="2000" b="0" i="0" dirty="0">
                <a:solidFill>
                  <a:srgbClr val="000000"/>
                </a:solidFill>
                <a:effectLst/>
                <a:latin typeface="Microsoft YaHei" panose="020B0503020204020204" pitchFamily="34" charset="-122"/>
                <a:ea typeface="Microsoft YaHei" panose="020B0503020204020204" pitchFamily="34" charset="-122"/>
              </a:rPr>
              <a:t>. A field is like a C++ data member, and a method is like a C++ member function.</a:t>
            </a:r>
            <a:endParaRPr lang="zh-CN" altLang="en-US" sz="2000" dirty="0"/>
          </a:p>
        </p:txBody>
      </p:sp>
      <p:pic>
        <p:nvPicPr>
          <p:cNvPr id="8" name="图片 7">
            <a:extLst>
              <a:ext uri="{FF2B5EF4-FFF2-40B4-BE49-F238E27FC236}">
                <a16:creationId xmlns:a16="http://schemas.microsoft.com/office/drawing/2014/main" id="{FD4516FC-FFBF-45C0-A6AA-D315239503ED}"/>
              </a:ext>
            </a:extLst>
          </p:cNvPr>
          <p:cNvPicPr>
            <a:picLocks noChangeAspect="1"/>
          </p:cNvPicPr>
          <p:nvPr/>
        </p:nvPicPr>
        <p:blipFill>
          <a:blip r:embed="rId2"/>
          <a:stretch>
            <a:fillRect/>
          </a:stretch>
        </p:blipFill>
        <p:spPr>
          <a:xfrm>
            <a:off x="1231641" y="2272899"/>
            <a:ext cx="5780898" cy="4239325"/>
          </a:xfrm>
          <a:prstGeom prst="rect">
            <a:avLst/>
          </a:prstGeom>
        </p:spPr>
      </p:pic>
    </p:spTree>
    <p:extLst>
      <p:ext uri="{BB962C8B-B14F-4D97-AF65-F5344CB8AC3E}">
        <p14:creationId xmlns:p14="http://schemas.microsoft.com/office/powerpoint/2010/main" val="2764548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557464D-341F-4E3C-8A5B-8B4E815FC4E6}"/>
              </a:ext>
            </a:extLst>
          </p:cNvPr>
          <p:cNvSpPr txBox="1"/>
          <p:nvPr/>
        </p:nvSpPr>
        <p:spPr>
          <a:xfrm>
            <a:off x="592059" y="302606"/>
            <a:ext cx="4683832" cy="584775"/>
          </a:xfrm>
          <a:prstGeom prst="rect">
            <a:avLst/>
          </a:prstGeom>
          <a:noFill/>
        </p:spPr>
        <p:txBody>
          <a:bodyPr wrap="square" rtlCol="0">
            <a:spAutoFit/>
          </a:bodyPr>
          <a:lstStyle/>
          <a:p>
            <a:r>
              <a:rPr lang="en-US" altLang="zh-CN" sz="3200" b="1" dirty="0"/>
              <a:t>Access level</a:t>
            </a:r>
            <a:endParaRPr lang="zh-CN" altLang="en-US" sz="3200" b="1" dirty="0"/>
          </a:p>
        </p:txBody>
      </p:sp>
      <p:sp>
        <p:nvSpPr>
          <p:cNvPr id="4" name="文本框 3">
            <a:extLst>
              <a:ext uri="{FF2B5EF4-FFF2-40B4-BE49-F238E27FC236}">
                <a16:creationId xmlns:a16="http://schemas.microsoft.com/office/drawing/2014/main" id="{21932AF3-D439-40DD-8312-D2E35CEEE89B}"/>
              </a:ext>
            </a:extLst>
          </p:cNvPr>
          <p:cNvSpPr txBox="1"/>
          <p:nvPr/>
        </p:nvSpPr>
        <p:spPr>
          <a:xfrm>
            <a:off x="746449" y="1379766"/>
            <a:ext cx="6096000" cy="369332"/>
          </a:xfrm>
          <a:prstGeom prst="rect">
            <a:avLst/>
          </a:prstGeom>
          <a:noFill/>
        </p:spPr>
        <p:txBody>
          <a:bodyPr wrap="square">
            <a:spAutoFit/>
          </a:bodyPr>
          <a:lstStyle/>
          <a:p>
            <a:r>
              <a:rPr lang="en-US" altLang="zh-CN" b="0" i="0" dirty="0">
                <a:solidFill>
                  <a:srgbClr val="000000"/>
                </a:solidFill>
                <a:effectLst/>
                <a:latin typeface="Microsoft YaHei" panose="020B0503020204020204" pitchFamily="34" charset="-122"/>
                <a:ea typeface="Microsoft YaHei" panose="020B0503020204020204" pitchFamily="34" charset="-122"/>
              </a:rPr>
              <a:t>Each field and method has an </a:t>
            </a:r>
            <a:r>
              <a:rPr lang="en-US" altLang="zh-CN" b="0" i="1" dirty="0">
                <a:solidFill>
                  <a:srgbClr val="000000"/>
                </a:solidFill>
                <a:effectLst/>
                <a:latin typeface="Microsoft YaHei" panose="020B0503020204020204" pitchFamily="34" charset="-122"/>
                <a:ea typeface="Microsoft YaHei" panose="020B0503020204020204" pitchFamily="34" charset="-122"/>
              </a:rPr>
              <a:t>access level</a:t>
            </a:r>
            <a:endParaRPr lang="zh-CN" altLang="en-US" dirty="0"/>
          </a:p>
        </p:txBody>
      </p:sp>
      <p:pic>
        <p:nvPicPr>
          <p:cNvPr id="6" name="图片 5">
            <a:extLst>
              <a:ext uri="{FF2B5EF4-FFF2-40B4-BE49-F238E27FC236}">
                <a16:creationId xmlns:a16="http://schemas.microsoft.com/office/drawing/2014/main" id="{33AA587F-0DFF-4F0E-84B9-24ADCA4034D3}"/>
              </a:ext>
            </a:extLst>
          </p:cNvPr>
          <p:cNvPicPr>
            <a:picLocks noChangeAspect="1"/>
          </p:cNvPicPr>
          <p:nvPr/>
        </p:nvPicPr>
        <p:blipFill>
          <a:blip r:embed="rId2"/>
          <a:stretch>
            <a:fillRect/>
          </a:stretch>
        </p:blipFill>
        <p:spPr>
          <a:xfrm>
            <a:off x="989046" y="2207510"/>
            <a:ext cx="9540940" cy="1370916"/>
          </a:xfrm>
          <a:prstGeom prst="rect">
            <a:avLst/>
          </a:prstGeom>
        </p:spPr>
      </p:pic>
    </p:spTree>
    <p:extLst>
      <p:ext uri="{BB962C8B-B14F-4D97-AF65-F5344CB8AC3E}">
        <p14:creationId xmlns:p14="http://schemas.microsoft.com/office/powerpoint/2010/main" val="3876154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
          <p:cNvSpPr txBox="1">
            <a:spLocks noChangeArrowheads="1"/>
          </p:cNvSpPr>
          <p:nvPr/>
        </p:nvSpPr>
        <p:spPr bwMode="auto">
          <a:xfrm>
            <a:off x="863600" y="2521259"/>
            <a:ext cx="10464800" cy="1407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50800" tIns="50800" rIns="50800" bIns="50800" numCol="1" anchor="b" anchorCtr="0" compatLnSpc="1">
            <a:prstTxWarp prst="textNoShape">
              <a:avLst/>
            </a:prstTxWarp>
          </a:bodyPr>
          <a:lstStyle>
            <a:lvl1pPr algn="ctr" rtl="0" eaLnBrk="0" fontAlgn="base" hangingPunct="0">
              <a:spcBef>
                <a:spcPct val="0"/>
              </a:spcBef>
              <a:spcAft>
                <a:spcPct val="0"/>
              </a:spcAft>
              <a:defRPr sz="8400">
                <a:solidFill>
                  <a:schemeClr val="tx1"/>
                </a:solidFill>
                <a:latin typeface="+mj-lt"/>
                <a:ea typeface="+mj-ea"/>
                <a:cs typeface="+mj-cs"/>
                <a:sym typeface="Gill Sans" charset="0"/>
              </a:defRPr>
            </a:lvl1pPr>
            <a:lvl2pPr algn="ctr" rtl="0" eaLnBrk="0" fontAlgn="base" hangingPunct="0">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2pPr>
            <a:lvl3pPr algn="ctr" rtl="0" eaLnBrk="0" fontAlgn="base" hangingPunct="0">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3pPr>
            <a:lvl4pPr algn="ctr" rtl="0" eaLnBrk="0" fontAlgn="base" hangingPunct="0">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4pPr>
            <a:lvl5pPr algn="ctr" rtl="0" eaLnBrk="0" fontAlgn="base" hangingPunct="0">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5pPr>
            <a:lvl6pPr marL="457200"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6pPr>
            <a:lvl7pPr marL="914400"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7pPr>
            <a:lvl8pPr marL="1371600"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8pPr>
            <a:lvl9pPr marL="1828800"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9pPr>
          </a:lstStyle>
          <a:p>
            <a:pPr eaLnBrk="1" hangingPunct="1"/>
            <a:r>
              <a:rPr lang="en-US" altLang="zh-CN" sz="5400" kern="0" dirty="0">
                <a:ea typeface="宋体" panose="02010600030101010101" pitchFamily="2" charset="-122"/>
              </a:rPr>
              <a:t>Quiz 1</a:t>
            </a:r>
          </a:p>
        </p:txBody>
      </p:sp>
    </p:spTree>
    <p:extLst>
      <p:ext uri="{BB962C8B-B14F-4D97-AF65-F5344CB8AC3E}">
        <p14:creationId xmlns:p14="http://schemas.microsoft.com/office/powerpoint/2010/main" val="37552730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557464D-341F-4E3C-8A5B-8B4E815FC4E6}"/>
              </a:ext>
            </a:extLst>
          </p:cNvPr>
          <p:cNvSpPr txBox="1"/>
          <p:nvPr/>
        </p:nvSpPr>
        <p:spPr>
          <a:xfrm>
            <a:off x="592059" y="302606"/>
            <a:ext cx="4683832" cy="584775"/>
          </a:xfrm>
          <a:prstGeom prst="rect">
            <a:avLst/>
          </a:prstGeom>
          <a:noFill/>
        </p:spPr>
        <p:txBody>
          <a:bodyPr wrap="square" rtlCol="0">
            <a:spAutoFit/>
          </a:bodyPr>
          <a:lstStyle/>
          <a:p>
            <a:r>
              <a:rPr lang="en-US" altLang="zh-CN" sz="3200" b="1" dirty="0"/>
              <a:t>Access level</a:t>
            </a:r>
            <a:endParaRPr lang="zh-CN" altLang="en-US" sz="3200" b="1" dirty="0"/>
          </a:p>
        </p:txBody>
      </p:sp>
      <p:sp>
        <p:nvSpPr>
          <p:cNvPr id="8" name="文本框 7">
            <a:extLst>
              <a:ext uri="{FF2B5EF4-FFF2-40B4-BE49-F238E27FC236}">
                <a16:creationId xmlns:a16="http://schemas.microsoft.com/office/drawing/2014/main" id="{895690D0-2F6F-45B8-8EF1-8290591ABACE}"/>
              </a:ext>
            </a:extLst>
          </p:cNvPr>
          <p:cNvSpPr txBox="1"/>
          <p:nvPr/>
        </p:nvSpPr>
        <p:spPr>
          <a:xfrm>
            <a:off x="814873" y="1490083"/>
            <a:ext cx="8186057" cy="369332"/>
          </a:xfrm>
          <a:prstGeom prst="rect">
            <a:avLst/>
          </a:prstGeom>
          <a:noFill/>
        </p:spPr>
        <p:txBody>
          <a:bodyPr wrap="square">
            <a:spAutoFit/>
          </a:bodyPr>
          <a:lstStyle/>
          <a:p>
            <a:r>
              <a:rPr lang="en-US" altLang="zh-CN" b="0" i="0" dirty="0">
                <a:solidFill>
                  <a:srgbClr val="000000"/>
                </a:solidFill>
                <a:effectLst/>
                <a:latin typeface="Microsoft YaHei" panose="020B0503020204020204" pitchFamily="34" charset="-122"/>
                <a:ea typeface="Microsoft YaHei" panose="020B0503020204020204" pitchFamily="34" charset="-122"/>
              </a:rPr>
              <a:t>Similarly, each class has one of two possible access levels:</a:t>
            </a:r>
            <a:endParaRPr lang="zh-CN" altLang="en-US" dirty="0"/>
          </a:p>
        </p:txBody>
      </p:sp>
      <p:pic>
        <p:nvPicPr>
          <p:cNvPr id="10" name="图片 9">
            <a:extLst>
              <a:ext uri="{FF2B5EF4-FFF2-40B4-BE49-F238E27FC236}">
                <a16:creationId xmlns:a16="http://schemas.microsoft.com/office/drawing/2014/main" id="{27965461-1EC2-4772-9FA1-E1485C6DA732}"/>
              </a:ext>
            </a:extLst>
          </p:cNvPr>
          <p:cNvPicPr>
            <a:picLocks noChangeAspect="1"/>
          </p:cNvPicPr>
          <p:nvPr/>
        </p:nvPicPr>
        <p:blipFill>
          <a:blip r:embed="rId2"/>
          <a:stretch>
            <a:fillRect/>
          </a:stretch>
        </p:blipFill>
        <p:spPr>
          <a:xfrm>
            <a:off x="1057471" y="2090645"/>
            <a:ext cx="10954138" cy="751677"/>
          </a:xfrm>
          <a:prstGeom prst="rect">
            <a:avLst/>
          </a:prstGeom>
        </p:spPr>
      </p:pic>
      <p:sp>
        <p:nvSpPr>
          <p:cNvPr id="9" name="文本框 8">
            <a:extLst>
              <a:ext uri="{FF2B5EF4-FFF2-40B4-BE49-F238E27FC236}">
                <a16:creationId xmlns:a16="http://schemas.microsoft.com/office/drawing/2014/main" id="{C920E63D-38FF-4AFD-B2F2-33E7E223F22A}"/>
              </a:ext>
            </a:extLst>
          </p:cNvPr>
          <p:cNvSpPr txBox="1"/>
          <p:nvPr/>
        </p:nvSpPr>
        <p:spPr>
          <a:xfrm>
            <a:off x="814873" y="3269121"/>
            <a:ext cx="11196736" cy="464166"/>
          </a:xfrm>
          <a:prstGeom prst="rect">
            <a:avLst/>
          </a:prstGeom>
          <a:noFill/>
        </p:spPr>
        <p:txBody>
          <a:bodyPr wrap="square">
            <a:spAutoFit/>
          </a:bodyPr>
          <a:lstStyle/>
          <a:p>
            <a:pPr>
              <a:lnSpc>
                <a:spcPct val="150000"/>
              </a:lnSpc>
            </a:pPr>
            <a:r>
              <a:rPr lang="en-US" altLang="zh-CN" dirty="0">
                <a:solidFill>
                  <a:srgbClr val="000000"/>
                </a:solidFill>
                <a:latin typeface="Microsoft YaHei" panose="020B0503020204020204" pitchFamily="34" charset="-122"/>
                <a:ea typeface="Microsoft YaHei" panose="020B0503020204020204" pitchFamily="34" charset="-122"/>
              </a:rPr>
              <a:t>F</a:t>
            </a:r>
            <a:r>
              <a:rPr lang="en-US" altLang="zh-CN" b="0" i="0" dirty="0">
                <a:solidFill>
                  <a:srgbClr val="000000"/>
                </a:solidFill>
                <a:effectLst/>
                <a:latin typeface="Microsoft YaHei" panose="020B0503020204020204" pitchFamily="34" charset="-122"/>
                <a:ea typeface="Microsoft YaHei" panose="020B0503020204020204" pitchFamily="34" charset="-122"/>
              </a:rPr>
              <a:t>or both fields and classes, package access is the default, and is used when </a:t>
            </a:r>
            <a:r>
              <a:rPr lang="en-US" altLang="zh-CN" b="0" i="1" dirty="0">
                <a:solidFill>
                  <a:srgbClr val="000000"/>
                </a:solidFill>
                <a:effectLst/>
                <a:latin typeface="Microsoft YaHei" panose="020B0503020204020204" pitchFamily="34" charset="-122"/>
                <a:ea typeface="Microsoft YaHei" panose="020B0503020204020204" pitchFamily="34" charset="-122"/>
              </a:rPr>
              <a:t>no</a:t>
            </a:r>
            <a:r>
              <a:rPr lang="en-US" altLang="zh-CN" b="0" i="0" dirty="0">
                <a:solidFill>
                  <a:srgbClr val="000000"/>
                </a:solidFill>
                <a:effectLst/>
                <a:latin typeface="Microsoft YaHei" panose="020B0503020204020204" pitchFamily="34" charset="-122"/>
                <a:ea typeface="Microsoft YaHei" panose="020B0503020204020204" pitchFamily="34" charset="-122"/>
              </a:rPr>
              <a:t> access is specified.</a:t>
            </a:r>
            <a:endParaRPr lang="zh-CN" altLang="en-US" dirty="0"/>
          </a:p>
        </p:txBody>
      </p:sp>
      <p:pic>
        <p:nvPicPr>
          <p:cNvPr id="11" name="图片 10">
            <a:extLst>
              <a:ext uri="{FF2B5EF4-FFF2-40B4-BE49-F238E27FC236}">
                <a16:creationId xmlns:a16="http://schemas.microsoft.com/office/drawing/2014/main" id="{3EA9FFCA-5BFA-46AC-969D-989ADDFE802D}"/>
              </a:ext>
            </a:extLst>
          </p:cNvPr>
          <p:cNvPicPr>
            <a:picLocks noChangeAspect="1"/>
          </p:cNvPicPr>
          <p:nvPr/>
        </p:nvPicPr>
        <p:blipFill>
          <a:blip r:embed="rId3"/>
          <a:stretch>
            <a:fillRect/>
          </a:stretch>
        </p:blipFill>
        <p:spPr>
          <a:xfrm>
            <a:off x="1057471" y="3963447"/>
            <a:ext cx="4969499" cy="2517301"/>
          </a:xfrm>
          <a:prstGeom prst="rect">
            <a:avLst/>
          </a:prstGeom>
        </p:spPr>
      </p:pic>
    </p:spTree>
    <p:extLst>
      <p:ext uri="{BB962C8B-B14F-4D97-AF65-F5344CB8AC3E}">
        <p14:creationId xmlns:p14="http://schemas.microsoft.com/office/powerpoint/2010/main" val="550016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1E3ED43A-8517-4F8A-803E-0852834ACAAB}"/>
              </a:ext>
            </a:extLst>
          </p:cNvPr>
          <p:cNvPicPr>
            <a:picLocks noChangeAspect="1"/>
          </p:cNvPicPr>
          <p:nvPr/>
        </p:nvPicPr>
        <p:blipFill>
          <a:blip r:embed="rId2"/>
          <a:stretch>
            <a:fillRect/>
          </a:stretch>
        </p:blipFill>
        <p:spPr>
          <a:xfrm>
            <a:off x="1505338" y="1576213"/>
            <a:ext cx="6036111" cy="4426481"/>
          </a:xfrm>
          <a:prstGeom prst="rect">
            <a:avLst/>
          </a:prstGeom>
        </p:spPr>
      </p:pic>
      <p:sp>
        <p:nvSpPr>
          <p:cNvPr id="3" name="文本框 2">
            <a:extLst>
              <a:ext uri="{FF2B5EF4-FFF2-40B4-BE49-F238E27FC236}">
                <a16:creationId xmlns:a16="http://schemas.microsoft.com/office/drawing/2014/main" id="{94F1D299-A9DA-4049-8F5A-340030C74CF3}"/>
              </a:ext>
            </a:extLst>
          </p:cNvPr>
          <p:cNvSpPr txBox="1"/>
          <p:nvPr/>
        </p:nvSpPr>
        <p:spPr>
          <a:xfrm>
            <a:off x="592059" y="302606"/>
            <a:ext cx="4683832" cy="584775"/>
          </a:xfrm>
          <a:prstGeom prst="rect">
            <a:avLst/>
          </a:prstGeom>
          <a:noFill/>
        </p:spPr>
        <p:txBody>
          <a:bodyPr wrap="square" rtlCol="0">
            <a:spAutoFit/>
          </a:bodyPr>
          <a:lstStyle/>
          <a:p>
            <a:r>
              <a:rPr lang="en-US" altLang="zh-CN" sz="3200" b="1" dirty="0"/>
              <a:t>Access level</a:t>
            </a:r>
            <a:endParaRPr lang="zh-CN" altLang="en-US" sz="3200" b="1" dirty="0"/>
          </a:p>
        </p:txBody>
      </p:sp>
    </p:spTree>
    <p:extLst>
      <p:ext uri="{BB962C8B-B14F-4D97-AF65-F5344CB8AC3E}">
        <p14:creationId xmlns:p14="http://schemas.microsoft.com/office/powerpoint/2010/main" val="2159879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369D881-E580-43EB-BCD7-ADC2DE62659A}"/>
              </a:ext>
            </a:extLst>
          </p:cNvPr>
          <p:cNvSpPr txBox="1"/>
          <p:nvPr/>
        </p:nvSpPr>
        <p:spPr>
          <a:xfrm>
            <a:off x="592059" y="302606"/>
            <a:ext cx="4683832" cy="584775"/>
          </a:xfrm>
          <a:prstGeom prst="rect">
            <a:avLst/>
          </a:prstGeom>
          <a:noFill/>
        </p:spPr>
        <p:txBody>
          <a:bodyPr wrap="square" rtlCol="0">
            <a:spAutoFit/>
          </a:bodyPr>
          <a:lstStyle/>
          <a:p>
            <a:r>
              <a:rPr lang="en-US" altLang="zh-CN" sz="3200" b="1" dirty="0"/>
              <a:t>Object</a:t>
            </a:r>
            <a:endParaRPr lang="zh-CN" altLang="en-US" sz="3200" b="1" dirty="0"/>
          </a:p>
        </p:txBody>
      </p:sp>
      <p:sp>
        <p:nvSpPr>
          <p:cNvPr id="4" name="文本框 3">
            <a:extLst>
              <a:ext uri="{FF2B5EF4-FFF2-40B4-BE49-F238E27FC236}">
                <a16:creationId xmlns:a16="http://schemas.microsoft.com/office/drawing/2014/main" id="{3CE71BE9-4F6F-4BAC-9030-9EB7274B406B}"/>
              </a:ext>
            </a:extLst>
          </p:cNvPr>
          <p:cNvSpPr txBox="1"/>
          <p:nvPr/>
        </p:nvSpPr>
        <p:spPr>
          <a:xfrm>
            <a:off x="845976" y="1438289"/>
            <a:ext cx="10792408" cy="1890518"/>
          </a:xfrm>
          <a:prstGeom prst="rect">
            <a:avLst/>
          </a:prstGeom>
          <a:noFill/>
        </p:spPr>
        <p:txBody>
          <a:bodyPr wrap="square">
            <a:spAutoFit/>
          </a:bodyPr>
          <a:lstStyle/>
          <a:p>
            <a:pPr>
              <a:lnSpc>
                <a:spcPct val="150000"/>
              </a:lnSpc>
            </a:pPr>
            <a:r>
              <a:rPr lang="en-US" altLang="zh-CN" sz="2000" b="0" i="0" dirty="0">
                <a:solidFill>
                  <a:srgbClr val="000000"/>
                </a:solidFill>
                <a:effectLst/>
                <a:latin typeface="Microsoft YaHei" panose="020B0503020204020204" pitchFamily="34" charset="-122"/>
                <a:ea typeface="Microsoft YaHei" panose="020B0503020204020204" pitchFamily="34" charset="-122"/>
              </a:rPr>
              <a:t>Object-oriented programming involves </a:t>
            </a:r>
            <a:r>
              <a:rPr lang="en-US" altLang="zh-CN" sz="2000" b="0" i="1" dirty="0">
                <a:solidFill>
                  <a:srgbClr val="000000"/>
                </a:solidFill>
                <a:effectLst/>
                <a:latin typeface="Microsoft YaHei" panose="020B0503020204020204" pitchFamily="34" charset="-122"/>
                <a:ea typeface="Microsoft YaHei" panose="020B0503020204020204" pitchFamily="34" charset="-122"/>
              </a:rPr>
              <a:t>inheritance</a:t>
            </a:r>
            <a:r>
              <a:rPr lang="en-US" altLang="zh-CN" sz="2000" b="0" i="0" dirty="0">
                <a:solidFill>
                  <a:srgbClr val="000000"/>
                </a:solidFill>
                <a:effectLst/>
                <a:latin typeface="Microsoft YaHei" panose="020B0503020204020204" pitchFamily="34" charset="-122"/>
                <a:ea typeface="Microsoft YaHei" panose="020B0503020204020204" pitchFamily="34" charset="-122"/>
              </a:rPr>
              <a:t>. In Java, all classes (built-in or user-defined) are (implicitly) subclasses of Object. Using an array of Object in the List class allows any kind of Object (an instance of any class) to be stored in the list. However, primitive types (int, char, </a:t>
            </a:r>
            <a:r>
              <a:rPr lang="en-US" altLang="zh-CN" sz="2000" b="0" i="0" dirty="0" err="1">
                <a:solidFill>
                  <a:srgbClr val="000000"/>
                </a:solidFill>
                <a:effectLst/>
                <a:latin typeface="Microsoft YaHei" panose="020B0503020204020204" pitchFamily="34" charset="-122"/>
                <a:ea typeface="Microsoft YaHei" panose="020B0503020204020204" pitchFamily="34" charset="-122"/>
              </a:rPr>
              <a:t>etc</a:t>
            </a:r>
            <a:r>
              <a:rPr lang="en-US" altLang="zh-CN" sz="2000" b="0" i="0" dirty="0">
                <a:solidFill>
                  <a:srgbClr val="000000"/>
                </a:solidFill>
                <a:effectLst/>
                <a:latin typeface="Microsoft YaHei" panose="020B0503020204020204" pitchFamily="34" charset="-122"/>
                <a:ea typeface="Microsoft YaHei" panose="020B0503020204020204" pitchFamily="34" charset="-122"/>
              </a:rPr>
              <a:t>) cannot be stored in the list.</a:t>
            </a:r>
            <a:endParaRPr lang="zh-CN" altLang="en-US" sz="2000" dirty="0"/>
          </a:p>
        </p:txBody>
      </p:sp>
    </p:spTree>
    <p:extLst>
      <p:ext uri="{BB962C8B-B14F-4D97-AF65-F5344CB8AC3E}">
        <p14:creationId xmlns:p14="http://schemas.microsoft.com/office/powerpoint/2010/main" val="1324329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369D881-E580-43EB-BCD7-ADC2DE62659A}"/>
              </a:ext>
            </a:extLst>
          </p:cNvPr>
          <p:cNvSpPr txBox="1"/>
          <p:nvPr/>
        </p:nvSpPr>
        <p:spPr>
          <a:xfrm>
            <a:off x="592059" y="302606"/>
            <a:ext cx="4683832" cy="584775"/>
          </a:xfrm>
          <a:prstGeom prst="rect">
            <a:avLst/>
          </a:prstGeom>
          <a:noFill/>
        </p:spPr>
        <p:txBody>
          <a:bodyPr wrap="square" rtlCol="0">
            <a:spAutoFit/>
          </a:bodyPr>
          <a:lstStyle/>
          <a:p>
            <a:r>
              <a:rPr lang="en-US" altLang="zh-CN" sz="3200" b="1" dirty="0"/>
              <a:t>Constructor function</a:t>
            </a:r>
            <a:endParaRPr lang="zh-CN" altLang="en-US" sz="3200" b="1" dirty="0"/>
          </a:p>
        </p:txBody>
      </p:sp>
      <p:sp>
        <p:nvSpPr>
          <p:cNvPr id="4" name="文本框 3">
            <a:extLst>
              <a:ext uri="{FF2B5EF4-FFF2-40B4-BE49-F238E27FC236}">
                <a16:creationId xmlns:a16="http://schemas.microsoft.com/office/drawing/2014/main" id="{212A6B7F-190C-477F-8DD0-8DC896102415}"/>
              </a:ext>
            </a:extLst>
          </p:cNvPr>
          <p:cNvSpPr txBox="1"/>
          <p:nvPr/>
        </p:nvSpPr>
        <p:spPr>
          <a:xfrm>
            <a:off x="914399" y="1298520"/>
            <a:ext cx="10823511" cy="1705403"/>
          </a:xfrm>
          <a:prstGeom prst="rect">
            <a:avLst/>
          </a:prstGeom>
          <a:noFill/>
        </p:spPr>
        <p:txBody>
          <a:bodyPr wrap="square">
            <a:spAutoFit/>
          </a:bodyPr>
          <a:lstStyle/>
          <a:p>
            <a:pPr algn="l">
              <a:lnSpc>
                <a:spcPct val="150000"/>
              </a:lnSpc>
              <a:buFont typeface="Arial" panose="020B0604020202020204" pitchFamily="34" charset="0"/>
              <a:buChar char="•"/>
            </a:pPr>
            <a:r>
              <a:rPr lang="en-US" altLang="zh-CN" b="0" i="0" dirty="0">
                <a:solidFill>
                  <a:srgbClr val="000000"/>
                </a:solidFill>
                <a:effectLst/>
                <a:latin typeface="Microsoft YaHei" panose="020B0503020204020204" pitchFamily="34" charset="-122"/>
                <a:ea typeface="Microsoft YaHei" panose="020B0503020204020204" pitchFamily="34" charset="-122"/>
              </a:rPr>
              <a:t> Are used to initialize each instance of a class.</a:t>
            </a:r>
          </a:p>
          <a:p>
            <a:pPr algn="l">
              <a:lnSpc>
                <a:spcPct val="150000"/>
              </a:lnSpc>
              <a:buFont typeface="Arial" panose="020B0604020202020204" pitchFamily="34" charset="0"/>
              <a:buChar char="•"/>
            </a:pPr>
            <a:r>
              <a:rPr lang="en-US" altLang="zh-CN" b="0" i="0" dirty="0">
                <a:solidFill>
                  <a:srgbClr val="000000"/>
                </a:solidFill>
                <a:effectLst/>
                <a:latin typeface="Microsoft YaHei" panose="020B0503020204020204" pitchFamily="34" charset="-122"/>
                <a:ea typeface="Microsoft YaHei" panose="020B0503020204020204" pitchFamily="34" charset="-122"/>
              </a:rPr>
              <a:t> Have no return type (not even void).</a:t>
            </a:r>
          </a:p>
          <a:p>
            <a:pPr algn="l">
              <a:lnSpc>
                <a:spcPct val="150000"/>
              </a:lnSpc>
              <a:buFont typeface="Arial" panose="020B0604020202020204" pitchFamily="34" charset="0"/>
              <a:buChar char="•"/>
            </a:pPr>
            <a:r>
              <a:rPr lang="en-US" altLang="zh-CN" b="0" i="0" dirty="0">
                <a:solidFill>
                  <a:srgbClr val="000000"/>
                </a:solidFill>
                <a:effectLst/>
                <a:latin typeface="Microsoft YaHei" panose="020B0503020204020204" pitchFamily="34" charset="-122"/>
                <a:ea typeface="Microsoft YaHei" panose="020B0503020204020204" pitchFamily="34" charset="-122"/>
              </a:rPr>
              <a:t> Can be overloaded; you can have multiple constructor functions, each with different numbers       and/or types of arguments.</a:t>
            </a:r>
          </a:p>
        </p:txBody>
      </p:sp>
      <p:sp>
        <p:nvSpPr>
          <p:cNvPr id="6" name="文本框 5">
            <a:extLst>
              <a:ext uri="{FF2B5EF4-FFF2-40B4-BE49-F238E27FC236}">
                <a16:creationId xmlns:a16="http://schemas.microsoft.com/office/drawing/2014/main" id="{23986C38-F3A5-4F79-A416-54338E5A47AD}"/>
              </a:ext>
            </a:extLst>
          </p:cNvPr>
          <p:cNvSpPr txBox="1"/>
          <p:nvPr/>
        </p:nvSpPr>
        <p:spPr>
          <a:xfrm>
            <a:off x="592059" y="3509685"/>
            <a:ext cx="10766406" cy="2813847"/>
          </a:xfrm>
          <a:prstGeom prst="rect">
            <a:avLst/>
          </a:prstGeom>
          <a:noFill/>
        </p:spPr>
        <p:txBody>
          <a:bodyPr wrap="square">
            <a:spAutoFit/>
          </a:bodyPr>
          <a:lstStyle/>
          <a:p>
            <a:pPr>
              <a:lnSpc>
                <a:spcPct val="150000"/>
              </a:lnSpc>
            </a:pPr>
            <a:r>
              <a:rPr lang="en-US" altLang="zh-CN" sz="2000" b="0" i="0" dirty="0">
                <a:solidFill>
                  <a:srgbClr val="000000"/>
                </a:solidFill>
                <a:effectLst/>
                <a:latin typeface="Microsoft YaHei" panose="020B0503020204020204" pitchFamily="34" charset="-122"/>
                <a:ea typeface="Microsoft YaHei" panose="020B0503020204020204" pitchFamily="34" charset="-122"/>
              </a:rPr>
              <a:t>If you don't write any constructor functions, a default (no-argument) constructor (that doesn't do anything) will be supplied. </a:t>
            </a:r>
          </a:p>
          <a:p>
            <a:pPr>
              <a:lnSpc>
                <a:spcPct val="150000"/>
              </a:lnSpc>
            </a:pPr>
            <a:endParaRPr lang="en-US" altLang="zh-CN" sz="2000" dirty="0">
              <a:solidFill>
                <a:srgbClr val="000000"/>
              </a:solidFill>
              <a:latin typeface="Microsoft YaHei" panose="020B0503020204020204" pitchFamily="34" charset="-122"/>
              <a:ea typeface="Microsoft YaHei" panose="020B0503020204020204" pitchFamily="34" charset="-122"/>
            </a:endParaRPr>
          </a:p>
          <a:p>
            <a:pPr>
              <a:lnSpc>
                <a:spcPct val="150000"/>
              </a:lnSpc>
            </a:pPr>
            <a:r>
              <a:rPr lang="en-US" altLang="zh-CN" sz="2000" b="0" i="0" dirty="0">
                <a:solidFill>
                  <a:srgbClr val="000000"/>
                </a:solidFill>
                <a:effectLst/>
                <a:latin typeface="Microsoft YaHei" panose="020B0503020204020204" pitchFamily="34" charset="-122"/>
                <a:ea typeface="Microsoft YaHei" panose="020B0503020204020204" pitchFamily="34" charset="-122"/>
              </a:rPr>
              <a:t>If you write a constructor that takes one or more arguments, no default constructor will be supplied (so an attempt to create a new object without passing any arguments will cause a compile-time error).</a:t>
            </a:r>
            <a:endParaRPr lang="zh-CN" altLang="en-US" sz="2000" dirty="0"/>
          </a:p>
        </p:txBody>
      </p:sp>
    </p:spTree>
    <p:extLst>
      <p:ext uri="{BB962C8B-B14F-4D97-AF65-F5344CB8AC3E}">
        <p14:creationId xmlns:p14="http://schemas.microsoft.com/office/powerpoint/2010/main" val="3000532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369D881-E580-43EB-BCD7-ADC2DE62659A}"/>
              </a:ext>
            </a:extLst>
          </p:cNvPr>
          <p:cNvSpPr txBox="1"/>
          <p:nvPr/>
        </p:nvSpPr>
        <p:spPr>
          <a:xfrm>
            <a:off x="592059" y="302606"/>
            <a:ext cx="4683832" cy="584775"/>
          </a:xfrm>
          <a:prstGeom prst="rect">
            <a:avLst/>
          </a:prstGeom>
          <a:noFill/>
        </p:spPr>
        <p:txBody>
          <a:bodyPr wrap="square" rtlCol="0">
            <a:spAutoFit/>
          </a:bodyPr>
          <a:lstStyle/>
          <a:p>
            <a:r>
              <a:rPr lang="en-US" altLang="zh-CN" sz="3200" b="1" dirty="0"/>
              <a:t>Initialization of fields</a:t>
            </a:r>
            <a:endParaRPr lang="zh-CN" altLang="en-US" sz="3200" b="1" dirty="0"/>
          </a:p>
        </p:txBody>
      </p:sp>
      <p:sp>
        <p:nvSpPr>
          <p:cNvPr id="4" name="文本框 3">
            <a:extLst>
              <a:ext uri="{FF2B5EF4-FFF2-40B4-BE49-F238E27FC236}">
                <a16:creationId xmlns:a16="http://schemas.microsoft.com/office/drawing/2014/main" id="{EA24A666-B1AD-4A26-BE69-9FCB7A441DC4}"/>
              </a:ext>
            </a:extLst>
          </p:cNvPr>
          <p:cNvSpPr txBox="1"/>
          <p:nvPr/>
        </p:nvSpPr>
        <p:spPr>
          <a:xfrm>
            <a:off x="796212" y="1371514"/>
            <a:ext cx="10854612" cy="1710661"/>
          </a:xfrm>
          <a:prstGeom prst="rect">
            <a:avLst/>
          </a:prstGeom>
          <a:noFill/>
        </p:spPr>
        <p:txBody>
          <a:bodyPr wrap="square">
            <a:spAutoFit/>
          </a:bodyPr>
          <a:lstStyle/>
          <a:p>
            <a:pPr>
              <a:lnSpc>
                <a:spcPct val="150000"/>
              </a:lnSpc>
            </a:pPr>
            <a:r>
              <a:rPr lang="en-US" altLang="zh-CN" b="0" i="0" dirty="0">
                <a:solidFill>
                  <a:srgbClr val="000000"/>
                </a:solidFill>
                <a:effectLst/>
                <a:latin typeface="Microsoft YaHei" panose="020B0503020204020204" pitchFamily="34" charset="-122"/>
                <a:ea typeface="Microsoft YaHei" panose="020B0503020204020204" pitchFamily="34" charset="-122"/>
              </a:rPr>
              <a:t>If you don't initialize a field (i.e., either you don't write any constructor function, or your constructor function just doesn't assign a value to that field), the field will be given a default value, depending on its type. The values are the same as those used to initialize newly created arrays</a:t>
            </a:r>
            <a:endParaRPr lang="zh-CN" altLang="en-US" dirty="0"/>
          </a:p>
        </p:txBody>
      </p:sp>
      <p:pic>
        <p:nvPicPr>
          <p:cNvPr id="5" name="图片 4">
            <a:extLst>
              <a:ext uri="{FF2B5EF4-FFF2-40B4-BE49-F238E27FC236}">
                <a16:creationId xmlns:a16="http://schemas.microsoft.com/office/drawing/2014/main" id="{FE2C1424-8F06-4391-A1C5-439847E0F566}"/>
              </a:ext>
            </a:extLst>
          </p:cNvPr>
          <p:cNvPicPr>
            <a:picLocks noChangeAspect="1"/>
          </p:cNvPicPr>
          <p:nvPr/>
        </p:nvPicPr>
        <p:blipFill>
          <a:blip r:embed="rId2"/>
          <a:stretch>
            <a:fillRect/>
          </a:stretch>
        </p:blipFill>
        <p:spPr>
          <a:xfrm>
            <a:off x="2531705" y="3462270"/>
            <a:ext cx="6937777" cy="2638181"/>
          </a:xfrm>
          <a:prstGeom prst="rect">
            <a:avLst/>
          </a:prstGeom>
        </p:spPr>
      </p:pic>
    </p:spTree>
    <p:extLst>
      <p:ext uri="{BB962C8B-B14F-4D97-AF65-F5344CB8AC3E}">
        <p14:creationId xmlns:p14="http://schemas.microsoft.com/office/powerpoint/2010/main" val="2975263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369D881-E580-43EB-BCD7-ADC2DE62659A}"/>
              </a:ext>
            </a:extLst>
          </p:cNvPr>
          <p:cNvSpPr txBox="1"/>
          <p:nvPr/>
        </p:nvSpPr>
        <p:spPr>
          <a:xfrm>
            <a:off x="592059" y="302606"/>
            <a:ext cx="4683832" cy="584775"/>
          </a:xfrm>
          <a:prstGeom prst="rect">
            <a:avLst/>
          </a:prstGeom>
          <a:noFill/>
        </p:spPr>
        <p:txBody>
          <a:bodyPr wrap="square" rtlCol="0">
            <a:spAutoFit/>
          </a:bodyPr>
          <a:lstStyle/>
          <a:p>
            <a:r>
              <a:rPr lang="en-US" altLang="zh-CN" sz="3200" b="1" dirty="0"/>
              <a:t>Access Control</a:t>
            </a:r>
            <a:endParaRPr lang="zh-CN" altLang="en-US" sz="3200" b="1" dirty="0"/>
          </a:p>
        </p:txBody>
      </p:sp>
      <p:sp>
        <p:nvSpPr>
          <p:cNvPr id="4" name="文本框 3">
            <a:extLst>
              <a:ext uri="{FF2B5EF4-FFF2-40B4-BE49-F238E27FC236}">
                <a16:creationId xmlns:a16="http://schemas.microsoft.com/office/drawing/2014/main" id="{EEA58D4D-C603-42ED-83F7-8B779C85CD68}"/>
              </a:ext>
            </a:extLst>
          </p:cNvPr>
          <p:cNvSpPr txBox="1"/>
          <p:nvPr/>
        </p:nvSpPr>
        <p:spPr>
          <a:xfrm>
            <a:off x="995265" y="1320482"/>
            <a:ext cx="10058400" cy="1422954"/>
          </a:xfrm>
          <a:prstGeom prst="rect">
            <a:avLst/>
          </a:prstGeom>
          <a:noFill/>
        </p:spPr>
        <p:txBody>
          <a:bodyPr wrap="square">
            <a:spAutoFit/>
          </a:bodyPr>
          <a:lstStyle/>
          <a:p>
            <a:pPr>
              <a:lnSpc>
                <a:spcPct val="150000"/>
              </a:lnSpc>
            </a:pPr>
            <a:r>
              <a:rPr lang="en-US" altLang="zh-CN" sz="2000" b="0" i="0" dirty="0">
                <a:solidFill>
                  <a:srgbClr val="000000"/>
                </a:solidFill>
                <a:effectLst/>
                <a:latin typeface="Microsoft YaHei" panose="020B0503020204020204" pitchFamily="34" charset="-122"/>
                <a:ea typeface="Microsoft YaHei" panose="020B0503020204020204" pitchFamily="34" charset="-122"/>
              </a:rPr>
              <a:t>Note that the access control must be specified for every field and every method; there is no grouping as in C++. </a:t>
            </a:r>
          </a:p>
          <a:p>
            <a:pPr>
              <a:lnSpc>
                <a:spcPct val="150000"/>
              </a:lnSpc>
            </a:pPr>
            <a:endParaRPr lang="en-US" altLang="zh-CN" sz="2000" dirty="0">
              <a:solidFill>
                <a:srgbClr val="000000"/>
              </a:solidFill>
              <a:latin typeface="Microsoft YaHei" panose="020B0503020204020204" pitchFamily="34" charset="-122"/>
              <a:ea typeface="Microsoft YaHei" panose="020B0503020204020204" pitchFamily="34" charset="-122"/>
            </a:endParaRPr>
          </a:p>
        </p:txBody>
      </p:sp>
      <p:sp>
        <p:nvSpPr>
          <p:cNvPr id="6" name="文本框 5">
            <a:extLst>
              <a:ext uri="{FF2B5EF4-FFF2-40B4-BE49-F238E27FC236}">
                <a16:creationId xmlns:a16="http://schemas.microsoft.com/office/drawing/2014/main" id="{9CC5DD4E-5E8F-4A10-8927-5A80EDA75F6E}"/>
              </a:ext>
            </a:extLst>
          </p:cNvPr>
          <p:cNvSpPr txBox="1"/>
          <p:nvPr/>
        </p:nvSpPr>
        <p:spPr>
          <a:xfrm>
            <a:off x="995265" y="2843909"/>
            <a:ext cx="6096000" cy="464166"/>
          </a:xfrm>
          <a:prstGeom prst="rect">
            <a:avLst/>
          </a:prstGeom>
          <a:noFill/>
        </p:spPr>
        <p:txBody>
          <a:bodyPr wrap="square">
            <a:spAutoFit/>
          </a:bodyPr>
          <a:lstStyle/>
          <a:p>
            <a:pPr>
              <a:lnSpc>
                <a:spcPct val="150000"/>
              </a:lnSpc>
            </a:pPr>
            <a:r>
              <a:rPr lang="en-US" altLang="zh-CN" sz="1800" b="0" i="0" dirty="0">
                <a:solidFill>
                  <a:srgbClr val="000000"/>
                </a:solidFill>
                <a:effectLst/>
                <a:latin typeface="Microsoft YaHei" panose="020B0503020204020204" pitchFamily="34" charset="-122"/>
                <a:ea typeface="Microsoft YaHei" panose="020B0503020204020204" pitchFamily="34" charset="-122"/>
              </a:rPr>
              <a:t>For example, given these declarations:</a:t>
            </a:r>
            <a:endParaRPr lang="zh-CN" altLang="en-US" sz="1800" dirty="0"/>
          </a:p>
        </p:txBody>
      </p:sp>
      <p:pic>
        <p:nvPicPr>
          <p:cNvPr id="8" name="图片 7">
            <a:extLst>
              <a:ext uri="{FF2B5EF4-FFF2-40B4-BE49-F238E27FC236}">
                <a16:creationId xmlns:a16="http://schemas.microsoft.com/office/drawing/2014/main" id="{CC5C9D84-73D9-461F-9E87-6C93F4CFAD0D}"/>
              </a:ext>
            </a:extLst>
          </p:cNvPr>
          <p:cNvPicPr>
            <a:picLocks noChangeAspect="1"/>
          </p:cNvPicPr>
          <p:nvPr/>
        </p:nvPicPr>
        <p:blipFill>
          <a:blip r:embed="rId2"/>
          <a:stretch>
            <a:fillRect/>
          </a:stretch>
        </p:blipFill>
        <p:spPr>
          <a:xfrm>
            <a:off x="1565988" y="3767720"/>
            <a:ext cx="1981200" cy="1400175"/>
          </a:xfrm>
          <a:prstGeom prst="rect">
            <a:avLst/>
          </a:prstGeom>
        </p:spPr>
      </p:pic>
      <p:sp>
        <p:nvSpPr>
          <p:cNvPr id="10" name="文本框 9">
            <a:extLst>
              <a:ext uri="{FF2B5EF4-FFF2-40B4-BE49-F238E27FC236}">
                <a16:creationId xmlns:a16="http://schemas.microsoft.com/office/drawing/2014/main" id="{D81BE824-E0F2-45E7-BBD7-FAB4375F77C2}"/>
              </a:ext>
            </a:extLst>
          </p:cNvPr>
          <p:cNvSpPr txBox="1"/>
          <p:nvPr/>
        </p:nvSpPr>
        <p:spPr>
          <a:xfrm>
            <a:off x="995265" y="5669901"/>
            <a:ext cx="6096000" cy="369332"/>
          </a:xfrm>
          <a:prstGeom prst="rect">
            <a:avLst/>
          </a:prstGeom>
          <a:noFill/>
        </p:spPr>
        <p:txBody>
          <a:bodyPr wrap="square">
            <a:spAutoFit/>
          </a:bodyPr>
          <a:lstStyle/>
          <a:p>
            <a:r>
              <a:rPr lang="en-US" altLang="zh-CN" b="0" i="0" dirty="0">
                <a:solidFill>
                  <a:srgbClr val="000000"/>
                </a:solidFill>
                <a:effectLst/>
                <a:latin typeface="Microsoft YaHei" panose="020B0503020204020204" pitchFamily="34" charset="-122"/>
                <a:ea typeface="Microsoft YaHei" panose="020B0503020204020204" pitchFamily="34" charset="-122"/>
              </a:rPr>
              <a:t>only x is public; y gets the default, package access.</a:t>
            </a:r>
            <a:endParaRPr lang="zh-CN" altLang="en-US" dirty="0"/>
          </a:p>
        </p:txBody>
      </p:sp>
    </p:spTree>
    <p:extLst>
      <p:ext uri="{BB962C8B-B14F-4D97-AF65-F5344CB8AC3E}">
        <p14:creationId xmlns:p14="http://schemas.microsoft.com/office/powerpoint/2010/main" val="2155853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1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369D881-E580-43EB-BCD7-ADC2DE62659A}"/>
              </a:ext>
            </a:extLst>
          </p:cNvPr>
          <p:cNvSpPr txBox="1"/>
          <p:nvPr/>
        </p:nvSpPr>
        <p:spPr>
          <a:xfrm>
            <a:off x="592059" y="302606"/>
            <a:ext cx="7046602" cy="584775"/>
          </a:xfrm>
          <a:prstGeom prst="rect">
            <a:avLst/>
          </a:prstGeom>
          <a:noFill/>
        </p:spPr>
        <p:txBody>
          <a:bodyPr wrap="square" rtlCol="0">
            <a:spAutoFit/>
          </a:bodyPr>
          <a:lstStyle/>
          <a:p>
            <a:r>
              <a:rPr lang="en-US" altLang="zh-CN" sz="3200" b="1" dirty="0"/>
              <a:t>Static Fields and Methods</a:t>
            </a:r>
            <a:endParaRPr lang="zh-CN" altLang="en-US" sz="3200" b="1" dirty="0"/>
          </a:p>
        </p:txBody>
      </p:sp>
      <p:sp>
        <p:nvSpPr>
          <p:cNvPr id="4" name="文本框 3">
            <a:extLst>
              <a:ext uri="{FF2B5EF4-FFF2-40B4-BE49-F238E27FC236}">
                <a16:creationId xmlns:a16="http://schemas.microsoft.com/office/drawing/2014/main" id="{20DF11C3-A205-469F-919E-7D073FA96CF6}"/>
              </a:ext>
            </a:extLst>
          </p:cNvPr>
          <p:cNvSpPr txBox="1"/>
          <p:nvPr/>
        </p:nvSpPr>
        <p:spPr>
          <a:xfrm>
            <a:off x="1067360" y="1267799"/>
            <a:ext cx="6096000" cy="369332"/>
          </a:xfrm>
          <a:prstGeom prst="rect">
            <a:avLst/>
          </a:prstGeom>
          <a:noFill/>
        </p:spPr>
        <p:txBody>
          <a:bodyPr wrap="square">
            <a:spAutoFit/>
          </a:bodyPr>
          <a:lstStyle/>
          <a:p>
            <a:r>
              <a:rPr lang="en-US" altLang="zh-CN" b="0" i="0" dirty="0">
                <a:solidFill>
                  <a:srgbClr val="000000"/>
                </a:solidFill>
                <a:effectLst/>
                <a:latin typeface="Microsoft YaHei" panose="020B0503020204020204" pitchFamily="34" charset="-122"/>
                <a:ea typeface="Microsoft YaHei" panose="020B0503020204020204" pitchFamily="34" charset="-122"/>
              </a:rPr>
              <a:t>Fields and methods can be declared </a:t>
            </a:r>
            <a:r>
              <a:rPr lang="en-US" altLang="zh-CN" b="0" i="1" dirty="0">
                <a:solidFill>
                  <a:srgbClr val="000000"/>
                </a:solidFill>
                <a:effectLst/>
                <a:latin typeface="Microsoft YaHei" panose="020B0503020204020204" pitchFamily="34" charset="-122"/>
                <a:ea typeface="Microsoft YaHei" panose="020B0503020204020204" pitchFamily="34" charset="-122"/>
              </a:rPr>
              <a:t>static</a:t>
            </a:r>
            <a:endParaRPr lang="zh-CN" altLang="en-US" dirty="0"/>
          </a:p>
        </p:txBody>
      </p:sp>
      <p:sp>
        <p:nvSpPr>
          <p:cNvPr id="6" name="文本框 5">
            <a:extLst>
              <a:ext uri="{FF2B5EF4-FFF2-40B4-BE49-F238E27FC236}">
                <a16:creationId xmlns:a16="http://schemas.microsoft.com/office/drawing/2014/main" id="{060F27BA-38D0-4526-A533-51E1DCC1ECA1}"/>
              </a:ext>
            </a:extLst>
          </p:cNvPr>
          <p:cNvSpPr txBox="1"/>
          <p:nvPr/>
        </p:nvSpPr>
        <p:spPr>
          <a:xfrm>
            <a:off x="1067359" y="2017549"/>
            <a:ext cx="10073391" cy="879664"/>
          </a:xfrm>
          <a:prstGeom prst="rect">
            <a:avLst/>
          </a:prstGeom>
          <a:noFill/>
        </p:spPr>
        <p:txBody>
          <a:bodyPr wrap="square">
            <a:spAutoFit/>
          </a:bodyPr>
          <a:lstStyle/>
          <a:p>
            <a:pPr>
              <a:lnSpc>
                <a:spcPct val="150000"/>
              </a:lnSpc>
            </a:pPr>
            <a:r>
              <a:rPr lang="en-US" altLang="zh-CN" b="0" i="0" dirty="0">
                <a:solidFill>
                  <a:srgbClr val="000000"/>
                </a:solidFill>
                <a:effectLst/>
                <a:latin typeface="Microsoft YaHei" panose="020B0503020204020204" pitchFamily="34" charset="-122"/>
                <a:ea typeface="Microsoft YaHei" panose="020B0503020204020204" pitchFamily="34" charset="-122"/>
              </a:rPr>
              <a:t>If a field is static, there is only one copy for the entire class, rather than one copy for each instance of the class.</a:t>
            </a:r>
            <a:endParaRPr lang="zh-CN" altLang="en-US" dirty="0"/>
          </a:p>
        </p:txBody>
      </p:sp>
    </p:spTree>
    <p:extLst>
      <p:ext uri="{BB962C8B-B14F-4D97-AF65-F5344CB8AC3E}">
        <p14:creationId xmlns:p14="http://schemas.microsoft.com/office/powerpoint/2010/main" val="3081326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C5B8C155-45CF-408F-B350-D24C815F6852}"/>
              </a:ext>
            </a:extLst>
          </p:cNvPr>
          <p:cNvPicPr>
            <a:picLocks noChangeAspect="1"/>
          </p:cNvPicPr>
          <p:nvPr/>
        </p:nvPicPr>
        <p:blipFill>
          <a:blip r:embed="rId2"/>
          <a:stretch>
            <a:fillRect/>
          </a:stretch>
        </p:blipFill>
        <p:spPr>
          <a:xfrm>
            <a:off x="5970504" y="89812"/>
            <a:ext cx="5190578" cy="6678376"/>
          </a:xfrm>
          <a:prstGeom prst="rect">
            <a:avLst/>
          </a:prstGeom>
        </p:spPr>
      </p:pic>
      <p:pic>
        <p:nvPicPr>
          <p:cNvPr id="5" name="图片 4">
            <a:extLst>
              <a:ext uri="{FF2B5EF4-FFF2-40B4-BE49-F238E27FC236}">
                <a16:creationId xmlns:a16="http://schemas.microsoft.com/office/drawing/2014/main" id="{98C1FEE8-20EF-4ACB-9B23-5AF4D0FE551C}"/>
              </a:ext>
            </a:extLst>
          </p:cNvPr>
          <p:cNvPicPr>
            <a:picLocks noChangeAspect="1"/>
          </p:cNvPicPr>
          <p:nvPr/>
        </p:nvPicPr>
        <p:blipFill>
          <a:blip r:embed="rId3"/>
          <a:stretch>
            <a:fillRect/>
          </a:stretch>
        </p:blipFill>
        <p:spPr>
          <a:xfrm>
            <a:off x="3116715" y="2494287"/>
            <a:ext cx="901669" cy="1135869"/>
          </a:xfrm>
          <a:prstGeom prst="rect">
            <a:avLst/>
          </a:prstGeom>
        </p:spPr>
      </p:pic>
      <p:sp>
        <p:nvSpPr>
          <p:cNvPr id="6" name="文本框 5">
            <a:extLst>
              <a:ext uri="{FF2B5EF4-FFF2-40B4-BE49-F238E27FC236}">
                <a16:creationId xmlns:a16="http://schemas.microsoft.com/office/drawing/2014/main" id="{12D8BC9A-A157-4641-BD96-C9000444FAEB}"/>
              </a:ext>
            </a:extLst>
          </p:cNvPr>
          <p:cNvSpPr txBox="1"/>
          <p:nvPr/>
        </p:nvSpPr>
        <p:spPr>
          <a:xfrm>
            <a:off x="592059" y="302606"/>
            <a:ext cx="7046602" cy="584775"/>
          </a:xfrm>
          <a:prstGeom prst="rect">
            <a:avLst/>
          </a:prstGeom>
          <a:noFill/>
        </p:spPr>
        <p:txBody>
          <a:bodyPr wrap="square" rtlCol="0">
            <a:spAutoFit/>
          </a:bodyPr>
          <a:lstStyle/>
          <a:p>
            <a:r>
              <a:rPr lang="en-US" altLang="zh-CN" sz="3200" b="1" dirty="0"/>
              <a:t>Static Fields and Methods</a:t>
            </a:r>
            <a:endParaRPr lang="zh-CN" altLang="en-US" sz="3200" b="1" dirty="0"/>
          </a:p>
        </p:txBody>
      </p:sp>
    </p:spTree>
    <p:extLst>
      <p:ext uri="{BB962C8B-B14F-4D97-AF65-F5344CB8AC3E}">
        <p14:creationId xmlns:p14="http://schemas.microsoft.com/office/powerpoint/2010/main" val="3256317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B38257F-374E-40DC-9134-21BBE656A2B5}"/>
              </a:ext>
            </a:extLst>
          </p:cNvPr>
          <p:cNvSpPr txBox="1"/>
          <p:nvPr/>
        </p:nvSpPr>
        <p:spPr>
          <a:xfrm>
            <a:off x="592059" y="302606"/>
            <a:ext cx="7046602" cy="584775"/>
          </a:xfrm>
          <a:prstGeom prst="rect">
            <a:avLst/>
          </a:prstGeom>
          <a:noFill/>
        </p:spPr>
        <p:txBody>
          <a:bodyPr wrap="square" rtlCol="0">
            <a:spAutoFit/>
          </a:bodyPr>
          <a:lstStyle/>
          <a:p>
            <a:r>
              <a:rPr lang="en-US" altLang="zh-CN" sz="3200" b="1" dirty="0"/>
              <a:t>Static Fields and Methods</a:t>
            </a:r>
            <a:endParaRPr lang="zh-CN" altLang="en-US" sz="3200" b="1" dirty="0"/>
          </a:p>
        </p:txBody>
      </p:sp>
      <p:sp>
        <p:nvSpPr>
          <p:cNvPr id="4" name="文本框 3">
            <a:extLst>
              <a:ext uri="{FF2B5EF4-FFF2-40B4-BE49-F238E27FC236}">
                <a16:creationId xmlns:a16="http://schemas.microsoft.com/office/drawing/2014/main" id="{9FE86A93-428B-43B2-875C-A7CD434C1613}"/>
              </a:ext>
            </a:extLst>
          </p:cNvPr>
          <p:cNvSpPr txBox="1"/>
          <p:nvPr/>
        </p:nvSpPr>
        <p:spPr>
          <a:xfrm>
            <a:off x="870856" y="1302841"/>
            <a:ext cx="10680441" cy="1295163"/>
          </a:xfrm>
          <a:prstGeom prst="rect">
            <a:avLst/>
          </a:prstGeom>
          <a:noFill/>
        </p:spPr>
        <p:txBody>
          <a:bodyPr wrap="square">
            <a:spAutoFit/>
          </a:bodyPr>
          <a:lstStyle/>
          <a:p>
            <a:pPr>
              <a:lnSpc>
                <a:spcPct val="150000"/>
              </a:lnSpc>
            </a:pPr>
            <a:r>
              <a:rPr lang="en-US" altLang="zh-CN" b="0" i="0" dirty="0">
                <a:solidFill>
                  <a:srgbClr val="000000"/>
                </a:solidFill>
                <a:effectLst/>
                <a:latin typeface="Microsoft YaHei" panose="020B0503020204020204" pitchFamily="34" charset="-122"/>
                <a:ea typeface="Microsoft YaHei" panose="020B0503020204020204" pitchFamily="34" charset="-122"/>
              </a:rPr>
              <a:t>A method should be made static when it does not access any of the non-static fields of the class, and does not call any non-static methods. (In fact, a static method </a:t>
            </a:r>
            <a:r>
              <a:rPr lang="en-US" altLang="zh-CN" b="0" i="1" dirty="0">
                <a:solidFill>
                  <a:srgbClr val="000000"/>
                </a:solidFill>
                <a:effectLst/>
                <a:latin typeface="Microsoft YaHei" panose="020B0503020204020204" pitchFamily="34" charset="-122"/>
                <a:ea typeface="Microsoft YaHei" panose="020B0503020204020204" pitchFamily="34" charset="-122"/>
              </a:rPr>
              <a:t>cannot</a:t>
            </a:r>
            <a:r>
              <a:rPr lang="en-US" altLang="zh-CN" b="0" i="0" dirty="0">
                <a:solidFill>
                  <a:srgbClr val="000000"/>
                </a:solidFill>
                <a:effectLst/>
                <a:latin typeface="Microsoft YaHei" panose="020B0503020204020204" pitchFamily="34" charset="-122"/>
                <a:ea typeface="Microsoft YaHei" panose="020B0503020204020204" pitchFamily="34" charset="-122"/>
              </a:rPr>
              <a:t> access non-static fields or call non-static methods.)</a:t>
            </a:r>
            <a:endParaRPr lang="zh-CN" altLang="en-US" dirty="0"/>
          </a:p>
        </p:txBody>
      </p:sp>
      <p:sp>
        <p:nvSpPr>
          <p:cNvPr id="6" name="文本框 5">
            <a:extLst>
              <a:ext uri="{FF2B5EF4-FFF2-40B4-BE49-F238E27FC236}">
                <a16:creationId xmlns:a16="http://schemas.microsoft.com/office/drawing/2014/main" id="{A0926455-755A-4C8A-8102-50E65B0CEFEB}"/>
              </a:ext>
            </a:extLst>
          </p:cNvPr>
          <p:cNvSpPr txBox="1"/>
          <p:nvPr/>
        </p:nvSpPr>
        <p:spPr>
          <a:xfrm>
            <a:off x="870856" y="3429000"/>
            <a:ext cx="8789438" cy="369332"/>
          </a:xfrm>
          <a:prstGeom prst="rect">
            <a:avLst/>
          </a:prstGeom>
          <a:noFill/>
        </p:spPr>
        <p:txBody>
          <a:bodyPr wrap="square">
            <a:spAutoFit/>
          </a:bodyPr>
          <a:lstStyle/>
          <a:p>
            <a:r>
              <a:rPr lang="en-US" altLang="zh-CN" b="0" i="0" dirty="0">
                <a:solidFill>
                  <a:srgbClr val="000000"/>
                </a:solidFill>
                <a:effectLst/>
                <a:latin typeface="Microsoft YaHei" panose="020B0503020204020204" pitchFamily="34" charset="-122"/>
                <a:ea typeface="Microsoft YaHei" panose="020B0503020204020204" pitchFamily="34" charset="-122"/>
              </a:rPr>
              <a:t>Methods which only manipulate the class's static fields should be static.</a:t>
            </a:r>
            <a:endParaRPr lang="zh-CN" altLang="en-US" dirty="0"/>
          </a:p>
        </p:txBody>
      </p:sp>
      <p:sp>
        <p:nvSpPr>
          <p:cNvPr id="8" name="文本框 7">
            <a:extLst>
              <a:ext uri="{FF2B5EF4-FFF2-40B4-BE49-F238E27FC236}">
                <a16:creationId xmlns:a16="http://schemas.microsoft.com/office/drawing/2014/main" id="{CF49E4D8-A06F-4325-92EB-3166A514A5F7}"/>
              </a:ext>
            </a:extLst>
          </p:cNvPr>
          <p:cNvSpPr txBox="1"/>
          <p:nvPr/>
        </p:nvSpPr>
        <p:spPr>
          <a:xfrm>
            <a:off x="870856" y="4715175"/>
            <a:ext cx="10108164" cy="1295163"/>
          </a:xfrm>
          <a:prstGeom prst="rect">
            <a:avLst/>
          </a:prstGeom>
          <a:noFill/>
        </p:spPr>
        <p:txBody>
          <a:bodyPr wrap="square">
            <a:spAutoFit/>
          </a:bodyPr>
          <a:lstStyle/>
          <a:p>
            <a:pPr>
              <a:lnSpc>
                <a:spcPct val="150000"/>
              </a:lnSpc>
            </a:pPr>
            <a:r>
              <a:rPr lang="en-US" altLang="zh-CN" b="0" i="0" dirty="0">
                <a:solidFill>
                  <a:srgbClr val="000000"/>
                </a:solidFill>
                <a:effectLst/>
                <a:latin typeface="Microsoft YaHei" panose="020B0503020204020204" pitchFamily="34" charset="-122"/>
                <a:ea typeface="Microsoft YaHei" panose="020B0503020204020204" pitchFamily="34" charset="-122"/>
              </a:rPr>
              <a:t>For example, if we wanted a function to print the current value of the </a:t>
            </a:r>
            <a:r>
              <a:rPr lang="en-US" altLang="zh-CN" b="0" i="0" dirty="0" err="1">
                <a:solidFill>
                  <a:srgbClr val="000000"/>
                </a:solidFill>
                <a:effectLst/>
                <a:latin typeface="Microsoft YaHei" panose="020B0503020204020204" pitchFamily="34" charset="-122"/>
                <a:ea typeface="Microsoft YaHei" panose="020B0503020204020204" pitchFamily="34" charset="-122"/>
              </a:rPr>
              <a:t>numItmes</a:t>
            </a:r>
            <a:r>
              <a:rPr lang="en-US" altLang="zh-CN" b="0" i="0" dirty="0">
                <a:solidFill>
                  <a:srgbClr val="000000"/>
                </a:solidFill>
                <a:effectLst/>
                <a:latin typeface="Microsoft YaHei" panose="020B0503020204020204" pitchFamily="34" charset="-122"/>
                <a:ea typeface="Microsoft YaHei" panose="020B0503020204020204" pitchFamily="34" charset="-122"/>
              </a:rPr>
              <a:t> field defined above, that function should be defined as a static method of the List class. ( </a:t>
            </a:r>
            <a:r>
              <a:rPr lang="en-US" altLang="zh-CN" b="0" i="0" dirty="0" err="1">
                <a:solidFill>
                  <a:srgbClr val="000000"/>
                </a:solidFill>
                <a:effectLst/>
                <a:latin typeface="Microsoft YaHei" panose="020B0503020204020204" pitchFamily="34" charset="-122"/>
                <a:ea typeface="Microsoft YaHei" panose="020B0503020204020204" pitchFamily="34" charset="-122"/>
              </a:rPr>
              <a:t>getlen</a:t>
            </a:r>
            <a:r>
              <a:rPr lang="en-US" altLang="zh-CN" b="0" i="0" dirty="0">
                <a:solidFill>
                  <a:srgbClr val="000000"/>
                </a:solidFill>
                <a:effectLst/>
                <a:latin typeface="Microsoft YaHei" panose="020B0503020204020204" pitchFamily="34" charset="-122"/>
                <a:ea typeface="Microsoft YaHei" panose="020B0503020204020204" pitchFamily="34" charset="-122"/>
              </a:rPr>
              <a:t>() )</a:t>
            </a:r>
            <a:endParaRPr lang="zh-CN" altLang="en-US" dirty="0"/>
          </a:p>
        </p:txBody>
      </p:sp>
    </p:spTree>
    <p:extLst>
      <p:ext uri="{BB962C8B-B14F-4D97-AF65-F5344CB8AC3E}">
        <p14:creationId xmlns:p14="http://schemas.microsoft.com/office/powerpoint/2010/main" val="863365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0FE7169A-3CCC-42F2-85C7-D070A7CEBFF9}"/>
              </a:ext>
            </a:extLst>
          </p:cNvPr>
          <p:cNvPicPr>
            <a:picLocks noChangeAspect="1"/>
          </p:cNvPicPr>
          <p:nvPr/>
        </p:nvPicPr>
        <p:blipFill>
          <a:blip r:embed="rId2"/>
          <a:stretch>
            <a:fillRect/>
          </a:stretch>
        </p:blipFill>
        <p:spPr>
          <a:xfrm>
            <a:off x="808653" y="1974111"/>
            <a:ext cx="10245012" cy="1780046"/>
          </a:xfrm>
          <a:prstGeom prst="rect">
            <a:avLst/>
          </a:prstGeom>
        </p:spPr>
      </p:pic>
      <p:sp>
        <p:nvSpPr>
          <p:cNvPr id="5" name="文本框 4">
            <a:extLst>
              <a:ext uri="{FF2B5EF4-FFF2-40B4-BE49-F238E27FC236}">
                <a16:creationId xmlns:a16="http://schemas.microsoft.com/office/drawing/2014/main" id="{A1F0E0F7-ECAF-4830-AE58-3C0DC2061402}"/>
              </a:ext>
            </a:extLst>
          </p:cNvPr>
          <p:cNvSpPr txBox="1"/>
          <p:nvPr/>
        </p:nvSpPr>
        <p:spPr>
          <a:xfrm>
            <a:off x="592059" y="302606"/>
            <a:ext cx="7046602" cy="584775"/>
          </a:xfrm>
          <a:prstGeom prst="rect">
            <a:avLst/>
          </a:prstGeom>
          <a:noFill/>
        </p:spPr>
        <p:txBody>
          <a:bodyPr wrap="square" rtlCol="0">
            <a:spAutoFit/>
          </a:bodyPr>
          <a:lstStyle/>
          <a:p>
            <a:r>
              <a:rPr lang="en-US" altLang="zh-CN" sz="3200" b="1" dirty="0"/>
              <a:t>Static Fields and Methods</a:t>
            </a:r>
            <a:endParaRPr lang="zh-CN" altLang="en-US" sz="3200" b="1" dirty="0"/>
          </a:p>
        </p:txBody>
      </p:sp>
      <p:sp>
        <p:nvSpPr>
          <p:cNvPr id="7" name="文本框 6">
            <a:extLst>
              <a:ext uri="{FF2B5EF4-FFF2-40B4-BE49-F238E27FC236}">
                <a16:creationId xmlns:a16="http://schemas.microsoft.com/office/drawing/2014/main" id="{4CFE9083-0D50-4BE2-96E4-A127A4E63477}"/>
              </a:ext>
            </a:extLst>
          </p:cNvPr>
          <p:cNvSpPr txBox="1"/>
          <p:nvPr/>
        </p:nvSpPr>
        <p:spPr>
          <a:xfrm>
            <a:off x="808652" y="4702734"/>
            <a:ext cx="10618237" cy="879664"/>
          </a:xfrm>
          <a:prstGeom prst="rect">
            <a:avLst/>
          </a:prstGeom>
          <a:noFill/>
        </p:spPr>
        <p:txBody>
          <a:bodyPr wrap="square">
            <a:spAutoFit/>
          </a:bodyPr>
          <a:lstStyle/>
          <a:p>
            <a:pPr>
              <a:lnSpc>
                <a:spcPct val="150000"/>
              </a:lnSpc>
            </a:pPr>
            <a:r>
              <a:rPr lang="en-US" altLang="zh-CN" b="0" i="0" dirty="0">
                <a:solidFill>
                  <a:srgbClr val="000000"/>
                </a:solidFill>
                <a:effectLst/>
                <a:latin typeface="Microsoft YaHei" panose="020B0503020204020204" pitchFamily="34" charset="-122"/>
                <a:ea typeface="Microsoft YaHei" panose="020B0503020204020204" pitchFamily="34" charset="-122"/>
              </a:rPr>
              <a:t>The </a:t>
            </a:r>
            <a:r>
              <a:rPr lang="en-US" altLang="zh-CN" b="0" i="1" dirty="0">
                <a:solidFill>
                  <a:srgbClr val="000000"/>
                </a:solidFill>
                <a:effectLst/>
                <a:latin typeface="Microsoft YaHei" panose="020B0503020204020204" pitchFamily="34" charset="-122"/>
                <a:ea typeface="Microsoft YaHei" panose="020B0503020204020204" pitchFamily="34" charset="-122"/>
              </a:rPr>
              <a:t>preferred</a:t>
            </a:r>
            <a:r>
              <a:rPr lang="en-US" altLang="zh-CN" b="0" i="0" dirty="0">
                <a:solidFill>
                  <a:srgbClr val="000000"/>
                </a:solidFill>
                <a:effectLst/>
                <a:latin typeface="Microsoft YaHei" panose="020B0503020204020204" pitchFamily="34" charset="-122"/>
                <a:ea typeface="Microsoft YaHei" panose="020B0503020204020204" pitchFamily="34" charset="-122"/>
              </a:rPr>
              <a:t> way to access a static field or a static method is using the class name (not using a class object). This is because it makes it clear that the field or method being accessed is static.</a:t>
            </a:r>
            <a:endParaRPr lang="zh-CN" altLang="en-US" dirty="0"/>
          </a:p>
        </p:txBody>
      </p:sp>
    </p:spTree>
    <p:extLst>
      <p:ext uri="{BB962C8B-B14F-4D97-AF65-F5344CB8AC3E}">
        <p14:creationId xmlns:p14="http://schemas.microsoft.com/office/powerpoint/2010/main" val="607149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
          <p:cNvSpPr txBox="1">
            <a:spLocks noChangeArrowheads="1"/>
          </p:cNvSpPr>
          <p:nvPr/>
        </p:nvSpPr>
        <p:spPr bwMode="auto">
          <a:xfrm>
            <a:off x="1011464" y="387351"/>
            <a:ext cx="10464800" cy="1345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50800" tIns="50800" rIns="50800" bIns="50800" numCol="1" anchor="ctr" anchorCtr="0" compatLnSpc="1">
            <a:prstTxWarp prst="textNoShape">
              <a:avLst/>
            </a:prstTxWarp>
          </a:bodyPr>
          <a:lstStyle>
            <a:lvl1pPr algn="ctr" rtl="0" eaLnBrk="0" fontAlgn="base" hangingPunct="0">
              <a:spcBef>
                <a:spcPct val="0"/>
              </a:spcBef>
              <a:spcAft>
                <a:spcPct val="0"/>
              </a:spcAft>
              <a:defRPr sz="8400">
                <a:solidFill>
                  <a:schemeClr val="tx1"/>
                </a:solidFill>
                <a:latin typeface="+mj-lt"/>
                <a:ea typeface="+mj-ea"/>
                <a:cs typeface="+mj-cs"/>
                <a:sym typeface="Gill Sans" charset="0"/>
              </a:defRPr>
            </a:lvl1pPr>
            <a:lvl2pPr algn="ctr" rtl="0" eaLnBrk="0" fontAlgn="base" hangingPunct="0">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2pPr>
            <a:lvl3pPr algn="ctr" rtl="0" eaLnBrk="0" fontAlgn="base" hangingPunct="0">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3pPr>
            <a:lvl4pPr algn="ctr" rtl="0" eaLnBrk="0" fontAlgn="base" hangingPunct="0">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4pPr>
            <a:lvl5pPr algn="ctr" rtl="0" eaLnBrk="0" fontAlgn="base" hangingPunct="0">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5pPr>
            <a:lvl6pPr marL="457200"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6pPr>
            <a:lvl7pPr marL="914400"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7pPr>
            <a:lvl8pPr marL="1371600"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8pPr>
            <a:lvl9pPr marL="1828800"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9pPr>
          </a:lstStyle>
          <a:p>
            <a:pPr algn="l" eaLnBrk="1" hangingPunct="1"/>
            <a:r>
              <a:rPr lang="en-US" altLang="zh-CN" sz="4000" kern="0" dirty="0">
                <a:latin typeface="+mn-lt"/>
                <a:ea typeface="宋体" panose="02010600030101010101" pitchFamily="2" charset="-122"/>
              </a:rPr>
              <a:t>1. What is the course about?</a:t>
            </a:r>
          </a:p>
        </p:txBody>
      </p:sp>
      <p:sp>
        <p:nvSpPr>
          <p:cNvPr id="8" name="Rectangle 2"/>
          <p:cNvSpPr txBox="1">
            <a:spLocks noChangeArrowheads="1"/>
          </p:cNvSpPr>
          <p:nvPr/>
        </p:nvSpPr>
        <p:spPr bwMode="auto">
          <a:xfrm>
            <a:off x="1011464" y="2063932"/>
            <a:ext cx="10352859" cy="3814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50800" tIns="50800" rIns="50800" bIns="50800" numCol="1" anchor="ctr" anchorCtr="0" compatLnSpc="1">
            <a:prstTxWarp prst="textNoShape">
              <a:avLst/>
            </a:prstTxWarp>
          </a:bodyPr>
          <a:lstStyle>
            <a:lvl1pPr marL="838200" indent="-571500" algn="l" rtl="0" eaLnBrk="0" fontAlgn="base" hangingPunct="0">
              <a:spcBef>
                <a:spcPts val="2400"/>
              </a:spcBef>
              <a:spcAft>
                <a:spcPct val="0"/>
              </a:spcAft>
              <a:buSzPct val="171000"/>
              <a:buFont typeface="Gill Sans" charset="0"/>
              <a:buChar char="•"/>
              <a:defRPr sz="4200">
                <a:solidFill>
                  <a:schemeClr val="tx1"/>
                </a:solidFill>
                <a:latin typeface="+mn-lt"/>
                <a:ea typeface="+mn-ea"/>
                <a:cs typeface="+mn-cs"/>
                <a:sym typeface="Gill Sans" charset="0"/>
              </a:defRPr>
            </a:lvl1pPr>
            <a:lvl2pPr marL="1282700" indent="-571500" algn="l" rtl="0" eaLnBrk="0" fontAlgn="base" hangingPunct="0">
              <a:spcBef>
                <a:spcPts val="2400"/>
              </a:spcBef>
              <a:spcAft>
                <a:spcPct val="0"/>
              </a:spcAft>
              <a:buSzPct val="171000"/>
              <a:buFont typeface="Gill Sans" charset="0"/>
              <a:buChar char="•"/>
              <a:defRPr sz="4200">
                <a:solidFill>
                  <a:schemeClr val="tx1"/>
                </a:solidFill>
                <a:latin typeface="+mn-lt"/>
                <a:ea typeface="+mn-ea"/>
                <a:cs typeface="+mn-cs"/>
                <a:sym typeface="Gill Sans" charset="0"/>
              </a:defRPr>
            </a:lvl2pPr>
            <a:lvl3pPr marL="1727200" indent="-571500" algn="l" rtl="0" eaLnBrk="0" fontAlgn="base" hangingPunct="0">
              <a:spcBef>
                <a:spcPts val="2400"/>
              </a:spcBef>
              <a:spcAft>
                <a:spcPct val="0"/>
              </a:spcAft>
              <a:buSzPct val="171000"/>
              <a:buFont typeface="Gill Sans" charset="0"/>
              <a:buChar char="•"/>
              <a:defRPr sz="4200">
                <a:solidFill>
                  <a:schemeClr val="tx1"/>
                </a:solidFill>
                <a:latin typeface="+mn-lt"/>
                <a:ea typeface="+mn-ea"/>
                <a:cs typeface="+mn-cs"/>
                <a:sym typeface="Gill Sans" charset="0"/>
              </a:defRPr>
            </a:lvl3pPr>
            <a:lvl4pPr marL="2171700" indent="-571500" algn="l" rtl="0" eaLnBrk="0" fontAlgn="base" hangingPunct="0">
              <a:spcBef>
                <a:spcPts val="2400"/>
              </a:spcBef>
              <a:spcAft>
                <a:spcPct val="0"/>
              </a:spcAft>
              <a:buSzPct val="171000"/>
              <a:buFont typeface="Gill Sans" charset="0"/>
              <a:buChar char="•"/>
              <a:defRPr sz="4200">
                <a:solidFill>
                  <a:schemeClr val="tx1"/>
                </a:solidFill>
                <a:latin typeface="+mn-lt"/>
                <a:ea typeface="+mn-ea"/>
                <a:cs typeface="+mn-cs"/>
                <a:sym typeface="Gill Sans" charset="0"/>
              </a:defRPr>
            </a:lvl4pPr>
            <a:lvl5pPr marL="2616200" indent="-571500" algn="l" rtl="0" eaLnBrk="0" fontAlgn="base" hangingPunct="0">
              <a:spcBef>
                <a:spcPts val="2400"/>
              </a:spcBef>
              <a:spcAft>
                <a:spcPct val="0"/>
              </a:spcAft>
              <a:buSzPct val="171000"/>
              <a:buFont typeface="Gill Sans" charset="0"/>
              <a:buChar char="•"/>
              <a:defRPr sz="4200">
                <a:solidFill>
                  <a:schemeClr val="tx1"/>
                </a:solidFill>
                <a:latin typeface="+mn-lt"/>
                <a:ea typeface="+mn-ea"/>
                <a:cs typeface="+mn-cs"/>
                <a:sym typeface="Gill Sans" charset="0"/>
              </a:defRPr>
            </a:lvl5pPr>
            <a:lvl6pPr marL="3073400" indent="-571500" algn="l" rtl="0" fontAlgn="base">
              <a:spcBef>
                <a:spcPts val="2400"/>
              </a:spcBef>
              <a:spcAft>
                <a:spcPct val="0"/>
              </a:spcAft>
              <a:buSzPct val="171000"/>
              <a:buFont typeface="Gill Sans" charset="0"/>
              <a:buChar char="•"/>
              <a:defRPr sz="4200">
                <a:solidFill>
                  <a:schemeClr val="tx1"/>
                </a:solidFill>
                <a:latin typeface="+mn-lt"/>
                <a:ea typeface="+mn-ea"/>
                <a:cs typeface="+mn-cs"/>
                <a:sym typeface="Gill Sans" charset="0"/>
              </a:defRPr>
            </a:lvl6pPr>
            <a:lvl7pPr marL="3530600" indent="-571500" algn="l" rtl="0" fontAlgn="base">
              <a:spcBef>
                <a:spcPts val="2400"/>
              </a:spcBef>
              <a:spcAft>
                <a:spcPct val="0"/>
              </a:spcAft>
              <a:buSzPct val="171000"/>
              <a:buFont typeface="Gill Sans" charset="0"/>
              <a:buChar char="•"/>
              <a:defRPr sz="4200">
                <a:solidFill>
                  <a:schemeClr val="tx1"/>
                </a:solidFill>
                <a:latin typeface="+mn-lt"/>
                <a:ea typeface="+mn-ea"/>
                <a:cs typeface="+mn-cs"/>
                <a:sym typeface="Gill Sans" charset="0"/>
              </a:defRPr>
            </a:lvl7pPr>
            <a:lvl8pPr marL="3987800" indent="-571500" algn="l" rtl="0" fontAlgn="base">
              <a:spcBef>
                <a:spcPts val="2400"/>
              </a:spcBef>
              <a:spcAft>
                <a:spcPct val="0"/>
              </a:spcAft>
              <a:buSzPct val="171000"/>
              <a:buFont typeface="Gill Sans" charset="0"/>
              <a:buChar char="•"/>
              <a:defRPr sz="4200">
                <a:solidFill>
                  <a:schemeClr val="tx1"/>
                </a:solidFill>
                <a:latin typeface="+mn-lt"/>
                <a:ea typeface="+mn-ea"/>
                <a:cs typeface="+mn-cs"/>
                <a:sym typeface="Gill Sans" charset="0"/>
              </a:defRPr>
            </a:lvl8pPr>
            <a:lvl9pPr marL="4445000" indent="-571500" algn="l" rtl="0" fontAlgn="base">
              <a:spcBef>
                <a:spcPts val="2400"/>
              </a:spcBef>
              <a:spcAft>
                <a:spcPct val="0"/>
              </a:spcAft>
              <a:buSzPct val="171000"/>
              <a:buFont typeface="Gill Sans" charset="0"/>
              <a:buChar char="•"/>
              <a:defRPr sz="4200">
                <a:solidFill>
                  <a:schemeClr val="tx1"/>
                </a:solidFill>
                <a:latin typeface="+mn-lt"/>
                <a:ea typeface="+mn-ea"/>
                <a:cs typeface="+mn-cs"/>
                <a:sym typeface="Gill Sans" charset="0"/>
              </a:defRPr>
            </a:lvl9pPr>
          </a:lstStyle>
          <a:p>
            <a:pPr marL="1009650" indent="-742950" eaLnBrk="1" hangingPunct="1">
              <a:buSzPct val="100000"/>
              <a:buFont typeface="Gill Sans" charset="0"/>
              <a:buAutoNum type="alphaLcPeriod"/>
            </a:pPr>
            <a:r>
              <a:rPr lang="en-US" altLang="zh-CN" sz="3600" kern="0" dirty="0">
                <a:ea typeface="宋体" panose="02010600030101010101" pitchFamily="2" charset="-122"/>
              </a:rPr>
              <a:t>Programming in a language</a:t>
            </a:r>
          </a:p>
          <a:p>
            <a:pPr marL="1009650" indent="-742950" eaLnBrk="1" hangingPunct="1">
              <a:buSzPct val="100000"/>
              <a:buFont typeface="Gill Sans" charset="0"/>
              <a:buAutoNum type="alphaLcPeriod"/>
            </a:pPr>
            <a:r>
              <a:rPr lang="en-US" altLang="zh-CN" sz="3600" kern="0" dirty="0">
                <a:ea typeface="宋体" panose="02010600030101010101" pitchFamily="2" charset="-122"/>
              </a:rPr>
              <a:t>How to compile a program</a:t>
            </a:r>
          </a:p>
          <a:p>
            <a:pPr marL="1009650" indent="-742950" eaLnBrk="1" hangingPunct="1">
              <a:buSzPct val="100000"/>
              <a:buFont typeface="Gill Sans" charset="0"/>
              <a:buAutoNum type="alphaLcPeriod"/>
            </a:pPr>
            <a:r>
              <a:rPr lang="en-US" altLang="zh-CN" sz="3600" kern="0" dirty="0">
                <a:solidFill>
                  <a:srgbClr val="FF0000"/>
                </a:solidFill>
                <a:ea typeface="宋体" panose="02010600030101010101" pitchFamily="2" charset="-122"/>
              </a:rPr>
              <a:t>The design and implementation of languages</a:t>
            </a:r>
          </a:p>
          <a:p>
            <a:pPr marL="1009650" indent="-742950" eaLnBrk="1" hangingPunct="1">
              <a:buSzPct val="100000"/>
              <a:buFont typeface="Gill Sans" charset="0"/>
              <a:buAutoNum type="alphaLcPeriod"/>
            </a:pPr>
            <a:r>
              <a:rPr lang="en-US" altLang="zh-CN" sz="3600" kern="0" dirty="0">
                <a:ea typeface="宋体" panose="02010600030101010101" pitchFamily="2" charset="-122"/>
              </a:rPr>
              <a:t>How to interpret a program</a:t>
            </a:r>
          </a:p>
          <a:p>
            <a:pPr marL="1009650" indent="-742950" eaLnBrk="1" hangingPunct="1">
              <a:buSzPct val="100000"/>
              <a:buFont typeface="Gill Sans" charset="0"/>
              <a:buAutoNum type="alphaLcPeriod"/>
            </a:pPr>
            <a:endParaRPr lang="en-US" altLang="zh-CN" sz="3600" kern="0" dirty="0">
              <a:ea typeface="宋体" panose="02010600030101010101" pitchFamily="2" charset="-122"/>
            </a:endParaRPr>
          </a:p>
        </p:txBody>
      </p:sp>
    </p:spTree>
    <p:extLst>
      <p:ext uri="{BB962C8B-B14F-4D97-AF65-F5344CB8AC3E}">
        <p14:creationId xmlns:p14="http://schemas.microsoft.com/office/powerpoint/2010/main" val="37995797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57E4B96-42DE-4D90-9BCB-925C81E9DC02}"/>
              </a:ext>
            </a:extLst>
          </p:cNvPr>
          <p:cNvSpPr txBox="1"/>
          <p:nvPr/>
        </p:nvSpPr>
        <p:spPr>
          <a:xfrm>
            <a:off x="592059" y="302606"/>
            <a:ext cx="7046602" cy="584775"/>
          </a:xfrm>
          <a:prstGeom prst="rect">
            <a:avLst/>
          </a:prstGeom>
          <a:noFill/>
        </p:spPr>
        <p:txBody>
          <a:bodyPr wrap="square" rtlCol="0">
            <a:spAutoFit/>
          </a:bodyPr>
          <a:lstStyle/>
          <a:p>
            <a:pPr algn="l"/>
            <a:r>
              <a:rPr lang="en-US" altLang="zh-CN" sz="3200" b="1" i="0" dirty="0">
                <a:solidFill>
                  <a:srgbClr val="000000"/>
                </a:solidFill>
                <a:effectLst/>
                <a:latin typeface="Microsoft YaHei" panose="020B0503020204020204" pitchFamily="34" charset="-122"/>
                <a:ea typeface="Microsoft YaHei" panose="020B0503020204020204" pitchFamily="34" charset="-122"/>
              </a:rPr>
              <a:t>Final Fields and Methods</a:t>
            </a:r>
          </a:p>
        </p:txBody>
      </p:sp>
      <p:sp>
        <p:nvSpPr>
          <p:cNvPr id="4" name="文本框 3">
            <a:extLst>
              <a:ext uri="{FF2B5EF4-FFF2-40B4-BE49-F238E27FC236}">
                <a16:creationId xmlns:a16="http://schemas.microsoft.com/office/drawing/2014/main" id="{49C135D8-0B1A-4BF9-9005-9242390C26FB}"/>
              </a:ext>
            </a:extLst>
          </p:cNvPr>
          <p:cNvSpPr txBox="1"/>
          <p:nvPr/>
        </p:nvSpPr>
        <p:spPr>
          <a:xfrm>
            <a:off x="970382" y="1486783"/>
            <a:ext cx="10431625" cy="1295163"/>
          </a:xfrm>
          <a:prstGeom prst="rect">
            <a:avLst/>
          </a:prstGeom>
          <a:noFill/>
        </p:spPr>
        <p:txBody>
          <a:bodyPr wrap="square">
            <a:spAutoFit/>
          </a:bodyPr>
          <a:lstStyle/>
          <a:p>
            <a:pPr>
              <a:lnSpc>
                <a:spcPct val="150000"/>
              </a:lnSpc>
            </a:pPr>
            <a:r>
              <a:rPr lang="en-US" altLang="zh-CN" b="0" i="0" dirty="0">
                <a:solidFill>
                  <a:srgbClr val="000000"/>
                </a:solidFill>
                <a:effectLst/>
                <a:latin typeface="Microsoft YaHei" panose="020B0503020204020204" pitchFamily="34" charset="-122"/>
                <a:ea typeface="Microsoft YaHei" panose="020B0503020204020204" pitchFamily="34" charset="-122"/>
              </a:rPr>
              <a:t>Fields and methods can also be declared </a:t>
            </a:r>
            <a:r>
              <a:rPr lang="en-US" altLang="zh-CN" b="0" i="1" dirty="0">
                <a:solidFill>
                  <a:srgbClr val="000000"/>
                </a:solidFill>
                <a:effectLst/>
                <a:latin typeface="Microsoft YaHei" panose="020B0503020204020204" pitchFamily="34" charset="-122"/>
                <a:ea typeface="Microsoft YaHei" panose="020B0503020204020204" pitchFamily="34" charset="-122"/>
              </a:rPr>
              <a:t>final</a:t>
            </a:r>
            <a:r>
              <a:rPr lang="en-US" altLang="zh-CN" b="0" i="0" dirty="0">
                <a:solidFill>
                  <a:srgbClr val="000000"/>
                </a:solidFill>
                <a:effectLst/>
                <a:latin typeface="Microsoft YaHei" panose="020B0503020204020204" pitchFamily="34" charset="-122"/>
                <a:ea typeface="Microsoft YaHei" panose="020B0503020204020204" pitchFamily="34" charset="-122"/>
              </a:rPr>
              <a:t>. A final method cannot be overridden in a subclass. A final field is like a constant: once it has been given a value, it cannot be assigned to again.</a:t>
            </a:r>
            <a:endParaRPr lang="zh-CN" altLang="en-US" dirty="0"/>
          </a:p>
        </p:txBody>
      </p:sp>
    </p:spTree>
    <p:extLst>
      <p:ext uri="{BB962C8B-B14F-4D97-AF65-F5344CB8AC3E}">
        <p14:creationId xmlns:p14="http://schemas.microsoft.com/office/powerpoint/2010/main" val="3834162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7FECF38-B22C-42F5-87D0-25B118BADF48}"/>
              </a:ext>
            </a:extLst>
          </p:cNvPr>
          <p:cNvSpPr txBox="1"/>
          <p:nvPr/>
        </p:nvSpPr>
        <p:spPr>
          <a:xfrm>
            <a:off x="577914" y="333086"/>
            <a:ext cx="1997646" cy="584775"/>
          </a:xfrm>
          <a:prstGeom prst="rect">
            <a:avLst/>
          </a:prstGeom>
          <a:noFill/>
        </p:spPr>
        <p:txBody>
          <a:bodyPr wrap="square" rtlCol="0">
            <a:spAutoFit/>
          </a:bodyPr>
          <a:lstStyle/>
          <a:p>
            <a:r>
              <a:rPr lang="en-US" altLang="zh-CN" sz="3200" b="1" dirty="0">
                <a:solidFill>
                  <a:srgbClr val="FF0000"/>
                </a:solidFill>
              </a:rPr>
              <a:t>Test 1</a:t>
            </a:r>
            <a:endParaRPr lang="zh-CN" altLang="en-US" sz="3200" b="1" dirty="0">
              <a:solidFill>
                <a:srgbClr val="FF0000"/>
              </a:solidFill>
            </a:endParaRPr>
          </a:p>
        </p:txBody>
      </p:sp>
      <p:pic>
        <p:nvPicPr>
          <p:cNvPr id="4" name="图片 3">
            <a:extLst>
              <a:ext uri="{FF2B5EF4-FFF2-40B4-BE49-F238E27FC236}">
                <a16:creationId xmlns:a16="http://schemas.microsoft.com/office/drawing/2014/main" id="{35F29C3E-13CE-44D7-AAC2-4E2ED7C2FB51}"/>
              </a:ext>
            </a:extLst>
          </p:cNvPr>
          <p:cNvPicPr>
            <a:picLocks noChangeAspect="1"/>
          </p:cNvPicPr>
          <p:nvPr/>
        </p:nvPicPr>
        <p:blipFill>
          <a:blip r:embed="rId3"/>
          <a:stretch>
            <a:fillRect/>
          </a:stretch>
        </p:blipFill>
        <p:spPr>
          <a:xfrm>
            <a:off x="2765845" y="333375"/>
            <a:ext cx="6162675" cy="6191250"/>
          </a:xfrm>
          <a:prstGeom prst="rect">
            <a:avLst/>
          </a:prstGeom>
        </p:spPr>
      </p:pic>
    </p:spTree>
    <p:extLst>
      <p:ext uri="{BB962C8B-B14F-4D97-AF65-F5344CB8AC3E}">
        <p14:creationId xmlns:p14="http://schemas.microsoft.com/office/powerpoint/2010/main" val="2199341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DCB537C7-3185-42FA-AA96-208C5FFD6B0B}"/>
              </a:ext>
            </a:extLst>
          </p:cNvPr>
          <p:cNvPicPr>
            <a:picLocks noChangeAspect="1"/>
          </p:cNvPicPr>
          <p:nvPr/>
        </p:nvPicPr>
        <p:blipFill>
          <a:blip r:embed="rId2"/>
          <a:stretch>
            <a:fillRect/>
          </a:stretch>
        </p:blipFill>
        <p:spPr>
          <a:xfrm>
            <a:off x="610086" y="638175"/>
            <a:ext cx="10772775" cy="3143250"/>
          </a:xfrm>
          <a:prstGeom prst="rect">
            <a:avLst/>
          </a:prstGeom>
        </p:spPr>
      </p:pic>
    </p:spTree>
    <p:extLst>
      <p:ext uri="{BB962C8B-B14F-4D97-AF65-F5344CB8AC3E}">
        <p14:creationId xmlns:p14="http://schemas.microsoft.com/office/powerpoint/2010/main" val="229000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E5186E42-3F0E-4791-B98D-74C7412E14BF}"/>
              </a:ext>
            </a:extLst>
          </p:cNvPr>
          <p:cNvPicPr>
            <a:picLocks noChangeAspect="1"/>
          </p:cNvPicPr>
          <p:nvPr/>
        </p:nvPicPr>
        <p:blipFill>
          <a:blip r:embed="rId2"/>
          <a:stretch>
            <a:fillRect/>
          </a:stretch>
        </p:blipFill>
        <p:spPr>
          <a:xfrm>
            <a:off x="370320" y="410547"/>
            <a:ext cx="11572864" cy="2027462"/>
          </a:xfrm>
          <a:prstGeom prst="rect">
            <a:avLst/>
          </a:prstGeom>
        </p:spPr>
      </p:pic>
    </p:spTree>
    <p:extLst>
      <p:ext uri="{BB962C8B-B14F-4D97-AF65-F5344CB8AC3E}">
        <p14:creationId xmlns:p14="http://schemas.microsoft.com/office/powerpoint/2010/main" val="2560136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5B574364-0856-4230-B3EA-153C1138944F}"/>
              </a:ext>
            </a:extLst>
          </p:cNvPr>
          <p:cNvPicPr>
            <a:picLocks noChangeAspect="1"/>
          </p:cNvPicPr>
          <p:nvPr/>
        </p:nvPicPr>
        <p:blipFill>
          <a:blip r:embed="rId2"/>
          <a:stretch>
            <a:fillRect/>
          </a:stretch>
        </p:blipFill>
        <p:spPr>
          <a:xfrm>
            <a:off x="776870" y="722248"/>
            <a:ext cx="10277475" cy="3895725"/>
          </a:xfrm>
          <a:prstGeom prst="rect">
            <a:avLst/>
          </a:prstGeom>
        </p:spPr>
      </p:pic>
    </p:spTree>
    <p:extLst>
      <p:ext uri="{BB962C8B-B14F-4D97-AF65-F5344CB8AC3E}">
        <p14:creationId xmlns:p14="http://schemas.microsoft.com/office/powerpoint/2010/main" val="3056600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
          <p:cNvSpPr txBox="1">
            <a:spLocks noChangeArrowheads="1"/>
          </p:cNvSpPr>
          <p:nvPr/>
        </p:nvSpPr>
        <p:spPr bwMode="auto">
          <a:xfrm>
            <a:off x="1011464" y="387351"/>
            <a:ext cx="10464800" cy="1345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50800" tIns="50800" rIns="50800" bIns="50800" numCol="1" anchor="ctr" anchorCtr="0" compatLnSpc="1">
            <a:prstTxWarp prst="textNoShape">
              <a:avLst/>
            </a:prstTxWarp>
          </a:bodyPr>
          <a:lstStyle>
            <a:lvl1pPr algn="ctr" rtl="0" eaLnBrk="0" fontAlgn="base" hangingPunct="0">
              <a:spcBef>
                <a:spcPct val="0"/>
              </a:spcBef>
              <a:spcAft>
                <a:spcPct val="0"/>
              </a:spcAft>
              <a:defRPr sz="8400">
                <a:solidFill>
                  <a:schemeClr val="tx1"/>
                </a:solidFill>
                <a:latin typeface="+mj-lt"/>
                <a:ea typeface="+mj-ea"/>
                <a:cs typeface="+mj-cs"/>
                <a:sym typeface="Gill Sans" charset="0"/>
              </a:defRPr>
            </a:lvl1pPr>
            <a:lvl2pPr algn="ctr" rtl="0" eaLnBrk="0" fontAlgn="base" hangingPunct="0">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2pPr>
            <a:lvl3pPr algn="ctr" rtl="0" eaLnBrk="0" fontAlgn="base" hangingPunct="0">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3pPr>
            <a:lvl4pPr algn="ctr" rtl="0" eaLnBrk="0" fontAlgn="base" hangingPunct="0">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4pPr>
            <a:lvl5pPr algn="ctr" rtl="0" eaLnBrk="0" fontAlgn="base" hangingPunct="0">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5pPr>
            <a:lvl6pPr marL="457200"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6pPr>
            <a:lvl7pPr marL="914400"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7pPr>
            <a:lvl8pPr marL="1371600"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8pPr>
            <a:lvl9pPr marL="1828800"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9pPr>
          </a:lstStyle>
          <a:p>
            <a:pPr algn="l" eaLnBrk="1" hangingPunct="1"/>
            <a:r>
              <a:rPr lang="en-US" altLang="zh-CN" sz="4000" kern="0" dirty="0">
                <a:latin typeface="+mn-lt"/>
                <a:ea typeface="宋体" panose="02010600030101010101" pitchFamily="2" charset="-122"/>
              </a:rPr>
              <a:t>2. Which one of following is </a:t>
            </a:r>
            <a:r>
              <a:rPr lang="en-US" altLang="zh-CN" sz="4000" kern="0" dirty="0">
                <a:solidFill>
                  <a:srgbClr val="FF0000"/>
                </a:solidFill>
                <a:latin typeface="+mn-lt"/>
                <a:ea typeface="宋体" panose="02010600030101010101" pitchFamily="2" charset="-122"/>
              </a:rPr>
              <a:t>not</a:t>
            </a:r>
            <a:r>
              <a:rPr lang="en-US" altLang="zh-CN" sz="4000" kern="0" dirty="0">
                <a:latin typeface="+mn-lt"/>
                <a:ea typeface="宋体" panose="02010600030101010101" pitchFamily="2" charset="-122"/>
              </a:rPr>
              <a:t> a programming paradigm?</a:t>
            </a:r>
          </a:p>
        </p:txBody>
      </p:sp>
      <p:sp>
        <p:nvSpPr>
          <p:cNvPr id="8" name="Rectangle 2"/>
          <p:cNvSpPr txBox="1">
            <a:spLocks noChangeArrowheads="1"/>
          </p:cNvSpPr>
          <p:nvPr/>
        </p:nvSpPr>
        <p:spPr bwMode="auto">
          <a:xfrm>
            <a:off x="1011464" y="2063932"/>
            <a:ext cx="10352859" cy="3814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50800" tIns="50800" rIns="50800" bIns="50800" numCol="1" anchor="ctr" anchorCtr="0" compatLnSpc="1">
            <a:prstTxWarp prst="textNoShape">
              <a:avLst/>
            </a:prstTxWarp>
          </a:bodyPr>
          <a:lstStyle>
            <a:lvl1pPr marL="838200" indent="-571500" algn="l" rtl="0" eaLnBrk="0" fontAlgn="base" hangingPunct="0">
              <a:spcBef>
                <a:spcPts val="2400"/>
              </a:spcBef>
              <a:spcAft>
                <a:spcPct val="0"/>
              </a:spcAft>
              <a:buSzPct val="171000"/>
              <a:buFont typeface="Gill Sans" charset="0"/>
              <a:buChar char="•"/>
              <a:defRPr sz="4200">
                <a:solidFill>
                  <a:schemeClr val="tx1"/>
                </a:solidFill>
                <a:latin typeface="+mn-lt"/>
                <a:ea typeface="+mn-ea"/>
                <a:cs typeface="+mn-cs"/>
                <a:sym typeface="Gill Sans" charset="0"/>
              </a:defRPr>
            </a:lvl1pPr>
            <a:lvl2pPr marL="1282700" indent="-571500" algn="l" rtl="0" eaLnBrk="0" fontAlgn="base" hangingPunct="0">
              <a:spcBef>
                <a:spcPts val="2400"/>
              </a:spcBef>
              <a:spcAft>
                <a:spcPct val="0"/>
              </a:spcAft>
              <a:buSzPct val="171000"/>
              <a:buFont typeface="Gill Sans" charset="0"/>
              <a:buChar char="•"/>
              <a:defRPr sz="4200">
                <a:solidFill>
                  <a:schemeClr val="tx1"/>
                </a:solidFill>
                <a:latin typeface="+mn-lt"/>
                <a:ea typeface="+mn-ea"/>
                <a:cs typeface="+mn-cs"/>
                <a:sym typeface="Gill Sans" charset="0"/>
              </a:defRPr>
            </a:lvl2pPr>
            <a:lvl3pPr marL="1727200" indent="-571500" algn="l" rtl="0" eaLnBrk="0" fontAlgn="base" hangingPunct="0">
              <a:spcBef>
                <a:spcPts val="2400"/>
              </a:spcBef>
              <a:spcAft>
                <a:spcPct val="0"/>
              </a:spcAft>
              <a:buSzPct val="171000"/>
              <a:buFont typeface="Gill Sans" charset="0"/>
              <a:buChar char="•"/>
              <a:defRPr sz="4200">
                <a:solidFill>
                  <a:schemeClr val="tx1"/>
                </a:solidFill>
                <a:latin typeface="+mn-lt"/>
                <a:ea typeface="+mn-ea"/>
                <a:cs typeface="+mn-cs"/>
                <a:sym typeface="Gill Sans" charset="0"/>
              </a:defRPr>
            </a:lvl3pPr>
            <a:lvl4pPr marL="2171700" indent="-571500" algn="l" rtl="0" eaLnBrk="0" fontAlgn="base" hangingPunct="0">
              <a:spcBef>
                <a:spcPts val="2400"/>
              </a:spcBef>
              <a:spcAft>
                <a:spcPct val="0"/>
              </a:spcAft>
              <a:buSzPct val="171000"/>
              <a:buFont typeface="Gill Sans" charset="0"/>
              <a:buChar char="•"/>
              <a:defRPr sz="4200">
                <a:solidFill>
                  <a:schemeClr val="tx1"/>
                </a:solidFill>
                <a:latin typeface="+mn-lt"/>
                <a:ea typeface="+mn-ea"/>
                <a:cs typeface="+mn-cs"/>
                <a:sym typeface="Gill Sans" charset="0"/>
              </a:defRPr>
            </a:lvl4pPr>
            <a:lvl5pPr marL="2616200" indent="-571500" algn="l" rtl="0" eaLnBrk="0" fontAlgn="base" hangingPunct="0">
              <a:spcBef>
                <a:spcPts val="2400"/>
              </a:spcBef>
              <a:spcAft>
                <a:spcPct val="0"/>
              </a:spcAft>
              <a:buSzPct val="171000"/>
              <a:buFont typeface="Gill Sans" charset="0"/>
              <a:buChar char="•"/>
              <a:defRPr sz="4200">
                <a:solidFill>
                  <a:schemeClr val="tx1"/>
                </a:solidFill>
                <a:latin typeface="+mn-lt"/>
                <a:ea typeface="+mn-ea"/>
                <a:cs typeface="+mn-cs"/>
                <a:sym typeface="Gill Sans" charset="0"/>
              </a:defRPr>
            </a:lvl5pPr>
            <a:lvl6pPr marL="3073400" indent="-571500" algn="l" rtl="0" fontAlgn="base">
              <a:spcBef>
                <a:spcPts val="2400"/>
              </a:spcBef>
              <a:spcAft>
                <a:spcPct val="0"/>
              </a:spcAft>
              <a:buSzPct val="171000"/>
              <a:buFont typeface="Gill Sans" charset="0"/>
              <a:buChar char="•"/>
              <a:defRPr sz="4200">
                <a:solidFill>
                  <a:schemeClr val="tx1"/>
                </a:solidFill>
                <a:latin typeface="+mn-lt"/>
                <a:ea typeface="+mn-ea"/>
                <a:cs typeface="+mn-cs"/>
                <a:sym typeface="Gill Sans" charset="0"/>
              </a:defRPr>
            </a:lvl6pPr>
            <a:lvl7pPr marL="3530600" indent="-571500" algn="l" rtl="0" fontAlgn="base">
              <a:spcBef>
                <a:spcPts val="2400"/>
              </a:spcBef>
              <a:spcAft>
                <a:spcPct val="0"/>
              </a:spcAft>
              <a:buSzPct val="171000"/>
              <a:buFont typeface="Gill Sans" charset="0"/>
              <a:buChar char="•"/>
              <a:defRPr sz="4200">
                <a:solidFill>
                  <a:schemeClr val="tx1"/>
                </a:solidFill>
                <a:latin typeface="+mn-lt"/>
                <a:ea typeface="+mn-ea"/>
                <a:cs typeface="+mn-cs"/>
                <a:sym typeface="Gill Sans" charset="0"/>
              </a:defRPr>
            </a:lvl7pPr>
            <a:lvl8pPr marL="3987800" indent="-571500" algn="l" rtl="0" fontAlgn="base">
              <a:spcBef>
                <a:spcPts val="2400"/>
              </a:spcBef>
              <a:spcAft>
                <a:spcPct val="0"/>
              </a:spcAft>
              <a:buSzPct val="171000"/>
              <a:buFont typeface="Gill Sans" charset="0"/>
              <a:buChar char="•"/>
              <a:defRPr sz="4200">
                <a:solidFill>
                  <a:schemeClr val="tx1"/>
                </a:solidFill>
                <a:latin typeface="+mn-lt"/>
                <a:ea typeface="+mn-ea"/>
                <a:cs typeface="+mn-cs"/>
                <a:sym typeface="Gill Sans" charset="0"/>
              </a:defRPr>
            </a:lvl8pPr>
            <a:lvl9pPr marL="4445000" indent="-571500" algn="l" rtl="0" fontAlgn="base">
              <a:spcBef>
                <a:spcPts val="2400"/>
              </a:spcBef>
              <a:spcAft>
                <a:spcPct val="0"/>
              </a:spcAft>
              <a:buSzPct val="171000"/>
              <a:buFont typeface="Gill Sans" charset="0"/>
              <a:buChar char="•"/>
              <a:defRPr sz="4200">
                <a:solidFill>
                  <a:schemeClr val="tx1"/>
                </a:solidFill>
                <a:latin typeface="+mn-lt"/>
                <a:ea typeface="+mn-ea"/>
                <a:cs typeface="+mn-cs"/>
                <a:sym typeface="Gill Sans" charset="0"/>
              </a:defRPr>
            </a:lvl9pPr>
          </a:lstStyle>
          <a:p>
            <a:pPr marL="1009650" indent="-742950" eaLnBrk="1" hangingPunct="1">
              <a:buSzPct val="100000"/>
              <a:buFont typeface="Gill Sans" charset="0"/>
              <a:buAutoNum type="alphaLcPeriod"/>
            </a:pPr>
            <a:r>
              <a:rPr lang="en-US" altLang="zh-CN" sz="3600" kern="0" dirty="0">
                <a:solidFill>
                  <a:srgbClr val="FF0000"/>
                </a:solidFill>
                <a:ea typeface="宋体" panose="02010600030101010101" pitchFamily="2" charset="-122"/>
              </a:rPr>
              <a:t>Statement</a:t>
            </a:r>
          </a:p>
          <a:p>
            <a:pPr marL="1009650" indent="-742950" eaLnBrk="1" hangingPunct="1">
              <a:buSzPct val="100000"/>
              <a:buFont typeface="Gill Sans" charset="0"/>
              <a:buAutoNum type="alphaLcPeriod"/>
            </a:pPr>
            <a:r>
              <a:rPr lang="en-US" altLang="zh-CN" sz="3600" kern="0" dirty="0">
                <a:ea typeface="宋体" panose="02010600030101010101" pitchFamily="2" charset="-122"/>
              </a:rPr>
              <a:t>Object-oriented</a:t>
            </a:r>
          </a:p>
          <a:p>
            <a:pPr marL="1009650" indent="-742950" eaLnBrk="1" hangingPunct="1">
              <a:buSzPct val="100000"/>
              <a:buFont typeface="Gill Sans" charset="0"/>
              <a:buAutoNum type="alphaLcPeriod"/>
            </a:pPr>
            <a:r>
              <a:rPr lang="en-US" altLang="zh-CN" sz="3600" kern="0" dirty="0">
                <a:ea typeface="宋体" panose="02010600030101010101" pitchFamily="2" charset="-122"/>
              </a:rPr>
              <a:t>Functional</a:t>
            </a:r>
          </a:p>
          <a:p>
            <a:pPr marL="1009650" indent="-742950" eaLnBrk="1" hangingPunct="1">
              <a:buSzPct val="100000"/>
              <a:buFont typeface="Gill Sans" charset="0"/>
              <a:buAutoNum type="alphaLcPeriod"/>
            </a:pPr>
            <a:r>
              <a:rPr lang="en-US" altLang="zh-CN" sz="3600" kern="0" dirty="0">
                <a:ea typeface="宋体" panose="02010600030101010101" pitchFamily="2" charset="-122"/>
              </a:rPr>
              <a:t>Declarative</a:t>
            </a:r>
          </a:p>
        </p:txBody>
      </p:sp>
    </p:spTree>
    <p:extLst>
      <p:ext uri="{BB962C8B-B14F-4D97-AF65-F5344CB8AC3E}">
        <p14:creationId xmlns:p14="http://schemas.microsoft.com/office/powerpoint/2010/main" val="13818916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
          <p:cNvSpPr txBox="1">
            <a:spLocks noChangeArrowheads="1"/>
          </p:cNvSpPr>
          <p:nvPr/>
        </p:nvSpPr>
        <p:spPr bwMode="auto">
          <a:xfrm>
            <a:off x="1011464" y="387351"/>
            <a:ext cx="10464800" cy="1345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50800" tIns="50800" rIns="50800" bIns="50800" numCol="1" anchor="ctr" anchorCtr="0" compatLnSpc="1">
            <a:prstTxWarp prst="textNoShape">
              <a:avLst/>
            </a:prstTxWarp>
          </a:bodyPr>
          <a:lstStyle>
            <a:lvl1pPr algn="ctr" rtl="0" eaLnBrk="0" fontAlgn="base" hangingPunct="0">
              <a:spcBef>
                <a:spcPct val="0"/>
              </a:spcBef>
              <a:spcAft>
                <a:spcPct val="0"/>
              </a:spcAft>
              <a:defRPr sz="8400">
                <a:solidFill>
                  <a:schemeClr val="tx1"/>
                </a:solidFill>
                <a:latin typeface="+mj-lt"/>
                <a:ea typeface="+mj-ea"/>
                <a:cs typeface="+mj-cs"/>
                <a:sym typeface="Gill Sans" charset="0"/>
              </a:defRPr>
            </a:lvl1pPr>
            <a:lvl2pPr algn="ctr" rtl="0" eaLnBrk="0" fontAlgn="base" hangingPunct="0">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2pPr>
            <a:lvl3pPr algn="ctr" rtl="0" eaLnBrk="0" fontAlgn="base" hangingPunct="0">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3pPr>
            <a:lvl4pPr algn="ctr" rtl="0" eaLnBrk="0" fontAlgn="base" hangingPunct="0">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4pPr>
            <a:lvl5pPr algn="ctr" rtl="0" eaLnBrk="0" fontAlgn="base" hangingPunct="0">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5pPr>
            <a:lvl6pPr marL="457200"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6pPr>
            <a:lvl7pPr marL="914400"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7pPr>
            <a:lvl8pPr marL="1371600"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8pPr>
            <a:lvl9pPr marL="1828800"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9pPr>
          </a:lstStyle>
          <a:p>
            <a:pPr algn="l" eaLnBrk="1" hangingPunct="1"/>
            <a:r>
              <a:rPr lang="en-US" altLang="zh-CN" sz="4000" kern="0" dirty="0">
                <a:latin typeface="+mn-lt"/>
                <a:ea typeface="宋体" panose="02010600030101010101" pitchFamily="2" charset="-122"/>
              </a:rPr>
              <a:t>3. Which one is </a:t>
            </a:r>
            <a:r>
              <a:rPr lang="en-US" altLang="zh-CN" sz="4000" kern="0" dirty="0">
                <a:solidFill>
                  <a:srgbClr val="FF0000"/>
                </a:solidFill>
                <a:latin typeface="+mn-lt"/>
                <a:ea typeface="宋体" panose="02010600030101010101" pitchFamily="2" charset="-122"/>
              </a:rPr>
              <a:t>not</a:t>
            </a:r>
            <a:r>
              <a:rPr lang="en-US" altLang="zh-CN" sz="4000" kern="0" dirty="0">
                <a:latin typeface="+mn-lt"/>
                <a:ea typeface="宋体" panose="02010600030101010101" pitchFamily="2" charset="-122"/>
              </a:rPr>
              <a:t> a basic property of programming languages?</a:t>
            </a:r>
          </a:p>
        </p:txBody>
      </p:sp>
      <p:sp>
        <p:nvSpPr>
          <p:cNvPr id="8" name="Rectangle 2"/>
          <p:cNvSpPr txBox="1">
            <a:spLocks noChangeArrowheads="1"/>
          </p:cNvSpPr>
          <p:nvPr/>
        </p:nvSpPr>
        <p:spPr bwMode="auto">
          <a:xfrm>
            <a:off x="1011464" y="2063932"/>
            <a:ext cx="10352859" cy="3814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50800" tIns="50800" rIns="50800" bIns="50800" numCol="1" anchor="ctr" anchorCtr="0" compatLnSpc="1">
            <a:prstTxWarp prst="textNoShape">
              <a:avLst/>
            </a:prstTxWarp>
          </a:bodyPr>
          <a:lstStyle>
            <a:lvl1pPr marL="838200" indent="-571500" algn="l" rtl="0" eaLnBrk="0" fontAlgn="base" hangingPunct="0">
              <a:spcBef>
                <a:spcPts val="2400"/>
              </a:spcBef>
              <a:spcAft>
                <a:spcPct val="0"/>
              </a:spcAft>
              <a:buSzPct val="171000"/>
              <a:buFont typeface="Gill Sans" charset="0"/>
              <a:buChar char="•"/>
              <a:defRPr sz="4200">
                <a:solidFill>
                  <a:schemeClr val="tx1"/>
                </a:solidFill>
                <a:latin typeface="+mn-lt"/>
                <a:ea typeface="+mn-ea"/>
                <a:cs typeface="+mn-cs"/>
                <a:sym typeface="Gill Sans" charset="0"/>
              </a:defRPr>
            </a:lvl1pPr>
            <a:lvl2pPr marL="1282700" indent="-571500" algn="l" rtl="0" eaLnBrk="0" fontAlgn="base" hangingPunct="0">
              <a:spcBef>
                <a:spcPts val="2400"/>
              </a:spcBef>
              <a:spcAft>
                <a:spcPct val="0"/>
              </a:spcAft>
              <a:buSzPct val="171000"/>
              <a:buFont typeface="Gill Sans" charset="0"/>
              <a:buChar char="•"/>
              <a:defRPr sz="4200">
                <a:solidFill>
                  <a:schemeClr val="tx1"/>
                </a:solidFill>
                <a:latin typeface="+mn-lt"/>
                <a:ea typeface="+mn-ea"/>
                <a:cs typeface="+mn-cs"/>
                <a:sym typeface="Gill Sans" charset="0"/>
              </a:defRPr>
            </a:lvl2pPr>
            <a:lvl3pPr marL="1727200" indent="-571500" algn="l" rtl="0" eaLnBrk="0" fontAlgn="base" hangingPunct="0">
              <a:spcBef>
                <a:spcPts val="2400"/>
              </a:spcBef>
              <a:spcAft>
                <a:spcPct val="0"/>
              </a:spcAft>
              <a:buSzPct val="171000"/>
              <a:buFont typeface="Gill Sans" charset="0"/>
              <a:buChar char="•"/>
              <a:defRPr sz="4200">
                <a:solidFill>
                  <a:schemeClr val="tx1"/>
                </a:solidFill>
                <a:latin typeface="+mn-lt"/>
                <a:ea typeface="+mn-ea"/>
                <a:cs typeface="+mn-cs"/>
                <a:sym typeface="Gill Sans" charset="0"/>
              </a:defRPr>
            </a:lvl3pPr>
            <a:lvl4pPr marL="2171700" indent="-571500" algn="l" rtl="0" eaLnBrk="0" fontAlgn="base" hangingPunct="0">
              <a:spcBef>
                <a:spcPts val="2400"/>
              </a:spcBef>
              <a:spcAft>
                <a:spcPct val="0"/>
              </a:spcAft>
              <a:buSzPct val="171000"/>
              <a:buFont typeface="Gill Sans" charset="0"/>
              <a:buChar char="•"/>
              <a:defRPr sz="4200">
                <a:solidFill>
                  <a:schemeClr val="tx1"/>
                </a:solidFill>
                <a:latin typeface="+mn-lt"/>
                <a:ea typeface="+mn-ea"/>
                <a:cs typeface="+mn-cs"/>
                <a:sym typeface="Gill Sans" charset="0"/>
              </a:defRPr>
            </a:lvl4pPr>
            <a:lvl5pPr marL="2616200" indent="-571500" algn="l" rtl="0" eaLnBrk="0" fontAlgn="base" hangingPunct="0">
              <a:spcBef>
                <a:spcPts val="2400"/>
              </a:spcBef>
              <a:spcAft>
                <a:spcPct val="0"/>
              </a:spcAft>
              <a:buSzPct val="171000"/>
              <a:buFont typeface="Gill Sans" charset="0"/>
              <a:buChar char="•"/>
              <a:defRPr sz="4200">
                <a:solidFill>
                  <a:schemeClr val="tx1"/>
                </a:solidFill>
                <a:latin typeface="+mn-lt"/>
                <a:ea typeface="+mn-ea"/>
                <a:cs typeface="+mn-cs"/>
                <a:sym typeface="Gill Sans" charset="0"/>
              </a:defRPr>
            </a:lvl5pPr>
            <a:lvl6pPr marL="3073400" indent="-571500" algn="l" rtl="0" fontAlgn="base">
              <a:spcBef>
                <a:spcPts val="2400"/>
              </a:spcBef>
              <a:spcAft>
                <a:spcPct val="0"/>
              </a:spcAft>
              <a:buSzPct val="171000"/>
              <a:buFont typeface="Gill Sans" charset="0"/>
              <a:buChar char="•"/>
              <a:defRPr sz="4200">
                <a:solidFill>
                  <a:schemeClr val="tx1"/>
                </a:solidFill>
                <a:latin typeface="+mn-lt"/>
                <a:ea typeface="+mn-ea"/>
                <a:cs typeface="+mn-cs"/>
                <a:sym typeface="Gill Sans" charset="0"/>
              </a:defRPr>
            </a:lvl6pPr>
            <a:lvl7pPr marL="3530600" indent="-571500" algn="l" rtl="0" fontAlgn="base">
              <a:spcBef>
                <a:spcPts val="2400"/>
              </a:spcBef>
              <a:spcAft>
                <a:spcPct val="0"/>
              </a:spcAft>
              <a:buSzPct val="171000"/>
              <a:buFont typeface="Gill Sans" charset="0"/>
              <a:buChar char="•"/>
              <a:defRPr sz="4200">
                <a:solidFill>
                  <a:schemeClr val="tx1"/>
                </a:solidFill>
                <a:latin typeface="+mn-lt"/>
                <a:ea typeface="+mn-ea"/>
                <a:cs typeface="+mn-cs"/>
                <a:sym typeface="Gill Sans" charset="0"/>
              </a:defRPr>
            </a:lvl7pPr>
            <a:lvl8pPr marL="3987800" indent="-571500" algn="l" rtl="0" fontAlgn="base">
              <a:spcBef>
                <a:spcPts val="2400"/>
              </a:spcBef>
              <a:spcAft>
                <a:spcPct val="0"/>
              </a:spcAft>
              <a:buSzPct val="171000"/>
              <a:buFont typeface="Gill Sans" charset="0"/>
              <a:buChar char="•"/>
              <a:defRPr sz="4200">
                <a:solidFill>
                  <a:schemeClr val="tx1"/>
                </a:solidFill>
                <a:latin typeface="+mn-lt"/>
                <a:ea typeface="+mn-ea"/>
                <a:cs typeface="+mn-cs"/>
                <a:sym typeface="Gill Sans" charset="0"/>
              </a:defRPr>
            </a:lvl8pPr>
            <a:lvl9pPr marL="4445000" indent="-571500" algn="l" rtl="0" fontAlgn="base">
              <a:spcBef>
                <a:spcPts val="2400"/>
              </a:spcBef>
              <a:spcAft>
                <a:spcPct val="0"/>
              </a:spcAft>
              <a:buSzPct val="171000"/>
              <a:buFont typeface="Gill Sans" charset="0"/>
              <a:buChar char="•"/>
              <a:defRPr sz="4200">
                <a:solidFill>
                  <a:schemeClr val="tx1"/>
                </a:solidFill>
                <a:latin typeface="+mn-lt"/>
                <a:ea typeface="+mn-ea"/>
                <a:cs typeface="+mn-cs"/>
                <a:sym typeface="Gill Sans" charset="0"/>
              </a:defRPr>
            </a:lvl9pPr>
          </a:lstStyle>
          <a:p>
            <a:pPr marL="1009650" indent="-742950" eaLnBrk="1" hangingPunct="1">
              <a:buSzPct val="100000"/>
              <a:buFont typeface="Gill Sans" charset="0"/>
              <a:buAutoNum type="alphaLcPeriod"/>
            </a:pPr>
            <a:r>
              <a:rPr lang="en-US" altLang="zh-CN" sz="3600" kern="0" dirty="0">
                <a:ea typeface="宋体" panose="02010600030101010101" pitchFamily="2" charset="-122"/>
              </a:rPr>
              <a:t>Syntax</a:t>
            </a:r>
          </a:p>
          <a:p>
            <a:pPr marL="1009650" indent="-742950" eaLnBrk="1" hangingPunct="1">
              <a:buSzPct val="100000"/>
              <a:buFont typeface="Gill Sans" charset="0"/>
              <a:buAutoNum type="alphaLcPeriod"/>
            </a:pPr>
            <a:r>
              <a:rPr lang="en-US" altLang="zh-CN" sz="3600" kern="0" dirty="0">
                <a:ea typeface="宋体" panose="02010600030101010101" pitchFamily="2" charset="-122"/>
              </a:rPr>
              <a:t>Names</a:t>
            </a:r>
          </a:p>
          <a:p>
            <a:pPr marL="1009650" indent="-742950" eaLnBrk="1" hangingPunct="1">
              <a:buSzPct val="100000"/>
              <a:buFont typeface="Gill Sans" charset="0"/>
              <a:buAutoNum type="alphaLcPeriod"/>
            </a:pPr>
            <a:r>
              <a:rPr lang="en-US" altLang="zh-CN" sz="3600" kern="0" dirty="0">
                <a:ea typeface="宋体" panose="02010600030101010101" pitchFamily="2" charset="-122"/>
              </a:rPr>
              <a:t>Types</a:t>
            </a:r>
          </a:p>
          <a:p>
            <a:pPr marL="1009650" indent="-742950" eaLnBrk="1" hangingPunct="1">
              <a:buSzPct val="100000"/>
              <a:buFont typeface="Gill Sans" charset="0"/>
              <a:buAutoNum type="alphaLcPeriod"/>
            </a:pPr>
            <a:r>
              <a:rPr lang="en-US" altLang="zh-CN" sz="3600" kern="0" dirty="0">
                <a:solidFill>
                  <a:srgbClr val="FF0000"/>
                </a:solidFill>
                <a:ea typeface="宋体" panose="02010600030101010101" pitchFamily="2" charset="-122"/>
              </a:rPr>
              <a:t>Values</a:t>
            </a:r>
          </a:p>
        </p:txBody>
      </p:sp>
      <p:sp>
        <p:nvSpPr>
          <p:cNvPr id="2" name="文本框 1">
            <a:extLst>
              <a:ext uri="{FF2B5EF4-FFF2-40B4-BE49-F238E27FC236}">
                <a16:creationId xmlns:a16="http://schemas.microsoft.com/office/drawing/2014/main" id="{D056F703-1E3D-45C9-8B3E-A0917D80FA3D}"/>
              </a:ext>
            </a:extLst>
          </p:cNvPr>
          <p:cNvSpPr txBox="1"/>
          <p:nvPr/>
        </p:nvSpPr>
        <p:spPr>
          <a:xfrm>
            <a:off x="4320517" y="5375349"/>
            <a:ext cx="6860019" cy="707886"/>
          </a:xfrm>
          <a:prstGeom prst="rect">
            <a:avLst/>
          </a:prstGeom>
          <a:noFill/>
        </p:spPr>
        <p:txBody>
          <a:bodyPr wrap="none" rtlCol="0">
            <a:spAutoFit/>
          </a:bodyPr>
          <a:lstStyle/>
          <a:p>
            <a:r>
              <a:rPr lang="fr-CA" sz="4000" dirty="0" err="1">
                <a:solidFill>
                  <a:schemeClr val="accent5"/>
                </a:solidFill>
              </a:rPr>
              <a:t>Syntax</a:t>
            </a:r>
            <a:r>
              <a:rPr lang="fr-CA" sz="4000" dirty="0">
                <a:solidFill>
                  <a:schemeClr val="accent5"/>
                </a:solidFill>
              </a:rPr>
              <a:t>, </a:t>
            </a:r>
            <a:r>
              <a:rPr lang="fr-CA" sz="4000" dirty="0" err="1">
                <a:solidFill>
                  <a:schemeClr val="accent5"/>
                </a:solidFill>
              </a:rPr>
              <a:t>names</a:t>
            </a:r>
            <a:r>
              <a:rPr lang="fr-CA" sz="4000" dirty="0">
                <a:solidFill>
                  <a:schemeClr val="accent5"/>
                </a:solidFill>
              </a:rPr>
              <a:t>, types, </a:t>
            </a:r>
            <a:r>
              <a:rPr lang="fr-CA" sz="4000" dirty="0" err="1">
                <a:solidFill>
                  <a:schemeClr val="accent5"/>
                </a:solidFill>
              </a:rPr>
              <a:t>semantics</a:t>
            </a:r>
            <a:endParaRPr lang="fr-CA" sz="4000" dirty="0">
              <a:solidFill>
                <a:schemeClr val="accent5"/>
              </a:solidFill>
            </a:endParaRPr>
          </a:p>
        </p:txBody>
      </p:sp>
    </p:spTree>
    <p:extLst>
      <p:ext uri="{BB962C8B-B14F-4D97-AF65-F5344CB8AC3E}">
        <p14:creationId xmlns:p14="http://schemas.microsoft.com/office/powerpoint/2010/main" val="30836318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
          <p:cNvSpPr txBox="1">
            <a:spLocks noChangeArrowheads="1"/>
          </p:cNvSpPr>
          <p:nvPr/>
        </p:nvSpPr>
        <p:spPr bwMode="auto">
          <a:xfrm>
            <a:off x="1011464" y="387351"/>
            <a:ext cx="10464800" cy="1345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50800" tIns="50800" rIns="50800" bIns="50800" numCol="1" anchor="ctr" anchorCtr="0" compatLnSpc="1">
            <a:prstTxWarp prst="textNoShape">
              <a:avLst/>
            </a:prstTxWarp>
          </a:bodyPr>
          <a:lstStyle>
            <a:lvl1pPr algn="ctr" rtl="0" eaLnBrk="0" fontAlgn="base" hangingPunct="0">
              <a:spcBef>
                <a:spcPct val="0"/>
              </a:spcBef>
              <a:spcAft>
                <a:spcPct val="0"/>
              </a:spcAft>
              <a:defRPr sz="8400">
                <a:solidFill>
                  <a:schemeClr val="tx1"/>
                </a:solidFill>
                <a:latin typeface="+mj-lt"/>
                <a:ea typeface="+mj-ea"/>
                <a:cs typeface="+mj-cs"/>
                <a:sym typeface="Gill Sans" charset="0"/>
              </a:defRPr>
            </a:lvl1pPr>
            <a:lvl2pPr algn="ctr" rtl="0" eaLnBrk="0" fontAlgn="base" hangingPunct="0">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2pPr>
            <a:lvl3pPr algn="ctr" rtl="0" eaLnBrk="0" fontAlgn="base" hangingPunct="0">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3pPr>
            <a:lvl4pPr algn="ctr" rtl="0" eaLnBrk="0" fontAlgn="base" hangingPunct="0">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4pPr>
            <a:lvl5pPr algn="ctr" rtl="0" eaLnBrk="0" fontAlgn="base" hangingPunct="0">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5pPr>
            <a:lvl6pPr marL="457200"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6pPr>
            <a:lvl7pPr marL="914400"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7pPr>
            <a:lvl8pPr marL="1371600"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8pPr>
            <a:lvl9pPr marL="1828800"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9pPr>
          </a:lstStyle>
          <a:p>
            <a:pPr algn="l" eaLnBrk="1" hangingPunct="1"/>
            <a:r>
              <a:rPr lang="en-US" altLang="zh-CN" sz="4000" kern="0" dirty="0">
                <a:solidFill>
                  <a:srgbClr val="FF0000"/>
                </a:solidFill>
                <a:latin typeface="+mn-lt"/>
                <a:ea typeface="宋体" panose="02010600030101010101" pitchFamily="2" charset="-122"/>
              </a:rPr>
              <a:t>4</a:t>
            </a:r>
            <a:r>
              <a:rPr lang="en-US" altLang="zh-CN" sz="4000" kern="0" dirty="0">
                <a:latin typeface="+mn-lt"/>
                <a:ea typeface="宋体" panose="02010600030101010101" pitchFamily="2" charset="-122"/>
              </a:rPr>
              <a:t>. What is </a:t>
            </a:r>
            <a:r>
              <a:rPr lang="en-US" altLang="zh-CN" sz="4000" kern="0" dirty="0">
                <a:solidFill>
                  <a:srgbClr val="FF0000"/>
                </a:solidFill>
                <a:latin typeface="+mn-lt"/>
                <a:ea typeface="宋体" panose="02010600030101010101" pitchFamily="2" charset="-122"/>
              </a:rPr>
              <a:t>not</a:t>
            </a:r>
            <a:r>
              <a:rPr lang="en-US" altLang="zh-CN" sz="4000" kern="0" dirty="0">
                <a:latin typeface="+mn-lt"/>
                <a:ea typeface="宋体" panose="02010600030101010101" pitchFamily="2" charset="-122"/>
              </a:rPr>
              <a:t> a major concern of syntax?</a:t>
            </a:r>
          </a:p>
        </p:txBody>
      </p:sp>
      <p:sp>
        <p:nvSpPr>
          <p:cNvPr id="8" name="Rectangle 2"/>
          <p:cNvSpPr txBox="1">
            <a:spLocks noChangeArrowheads="1"/>
          </p:cNvSpPr>
          <p:nvPr/>
        </p:nvSpPr>
        <p:spPr bwMode="auto">
          <a:xfrm>
            <a:off x="1011464" y="2063932"/>
            <a:ext cx="10352859" cy="3814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50800" tIns="50800" rIns="50800" bIns="50800" numCol="1" anchor="ctr" anchorCtr="0" compatLnSpc="1">
            <a:prstTxWarp prst="textNoShape">
              <a:avLst/>
            </a:prstTxWarp>
          </a:bodyPr>
          <a:lstStyle>
            <a:lvl1pPr marL="838200" indent="-571500" algn="l" rtl="0" eaLnBrk="0" fontAlgn="base" hangingPunct="0">
              <a:spcBef>
                <a:spcPts val="2400"/>
              </a:spcBef>
              <a:spcAft>
                <a:spcPct val="0"/>
              </a:spcAft>
              <a:buSzPct val="171000"/>
              <a:buFont typeface="Gill Sans" charset="0"/>
              <a:buChar char="•"/>
              <a:defRPr sz="4200">
                <a:solidFill>
                  <a:schemeClr val="tx1"/>
                </a:solidFill>
                <a:latin typeface="+mn-lt"/>
                <a:ea typeface="+mn-ea"/>
                <a:cs typeface="+mn-cs"/>
                <a:sym typeface="Gill Sans" charset="0"/>
              </a:defRPr>
            </a:lvl1pPr>
            <a:lvl2pPr marL="1282700" indent="-571500" algn="l" rtl="0" eaLnBrk="0" fontAlgn="base" hangingPunct="0">
              <a:spcBef>
                <a:spcPts val="2400"/>
              </a:spcBef>
              <a:spcAft>
                <a:spcPct val="0"/>
              </a:spcAft>
              <a:buSzPct val="171000"/>
              <a:buFont typeface="Gill Sans" charset="0"/>
              <a:buChar char="•"/>
              <a:defRPr sz="4200">
                <a:solidFill>
                  <a:schemeClr val="tx1"/>
                </a:solidFill>
                <a:latin typeface="+mn-lt"/>
                <a:ea typeface="+mn-ea"/>
                <a:cs typeface="+mn-cs"/>
                <a:sym typeface="Gill Sans" charset="0"/>
              </a:defRPr>
            </a:lvl2pPr>
            <a:lvl3pPr marL="1727200" indent="-571500" algn="l" rtl="0" eaLnBrk="0" fontAlgn="base" hangingPunct="0">
              <a:spcBef>
                <a:spcPts val="2400"/>
              </a:spcBef>
              <a:spcAft>
                <a:spcPct val="0"/>
              </a:spcAft>
              <a:buSzPct val="171000"/>
              <a:buFont typeface="Gill Sans" charset="0"/>
              <a:buChar char="•"/>
              <a:defRPr sz="4200">
                <a:solidFill>
                  <a:schemeClr val="tx1"/>
                </a:solidFill>
                <a:latin typeface="+mn-lt"/>
                <a:ea typeface="+mn-ea"/>
                <a:cs typeface="+mn-cs"/>
                <a:sym typeface="Gill Sans" charset="0"/>
              </a:defRPr>
            </a:lvl3pPr>
            <a:lvl4pPr marL="2171700" indent="-571500" algn="l" rtl="0" eaLnBrk="0" fontAlgn="base" hangingPunct="0">
              <a:spcBef>
                <a:spcPts val="2400"/>
              </a:spcBef>
              <a:spcAft>
                <a:spcPct val="0"/>
              </a:spcAft>
              <a:buSzPct val="171000"/>
              <a:buFont typeface="Gill Sans" charset="0"/>
              <a:buChar char="•"/>
              <a:defRPr sz="4200">
                <a:solidFill>
                  <a:schemeClr val="tx1"/>
                </a:solidFill>
                <a:latin typeface="+mn-lt"/>
                <a:ea typeface="+mn-ea"/>
                <a:cs typeface="+mn-cs"/>
                <a:sym typeface="Gill Sans" charset="0"/>
              </a:defRPr>
            </a:lvl4pPr>
            <a:lvl5pPr marL="2616200" indent="-571500" algn="l" rtl="0" eaLnBrk="0" fontAlgn="base" hangingPunct="0">
              <a:spcBef>
                <a:spcPts val="2400"/>
              </a:spcBef>
              <a:spcAft>
                <a:spcPct val="0"/>
              </a:spcAft>
              <a:buSzPct val="171000"/>
              <a:buFont typeface="Gill Sans" charset="0"/>
              <a:buChar char="•"/>
              <a:defRPr sz="4200">
                <a:solidFill>
                  <a:schemeClr val="tx1"/>
                </a:solidFill>
                <a:latin typeface="+mn-lt"/>
                <a:ea typeface="+mn-ea"/>
                <a:cs typeface="+mn-cs"/>
                <a:sym typeface="Gill Sans" charset="0"/>
              </a:defRPr>
            </a:lvl5pPr>
            <a:lvl6pPr marL="3073400" indent="-571500" algn="l" rtl="0" fontAlgn="base">
              <a:spcBef>
                <a:spcPts val="2400"/>
              </a:spcBef>
              <a:spcAft>
                <a:spcPct val="0"/>
              </a:spcAft>
              <a:buSzPct val="171000"/>
              <a:buFont typeface="Gill Sans" charset="0"/>
              <a:buChar char="•"/>
              <a:defRPr sz="4200">
                <a:solidFill>
                  <a:schemeClr val="tx1"/>
                </a:solidFill>
                <a:latin typeface="+mn-lt"/>
                <a:ea typeface="+mn-ea"/>
                <a:cs typeface="+mn-cs"/>
                <a:sym typeface="Gill Sans" charset="0"/>
              </a:defRPr>
            </a:lvl6pPr>
            <a:lvl7pPr marL="3530600" indent="-571500" algn="l" rtl="0" fontAlgn="base">
              <a:spcBef>
                <a:spcPts val="2400"/>
              </a:spcBef>
              <a:spcAft>
                <a:spcPct val="0"/>
              </a:spcAft>
              <a:buSzPct val="171000"/>
              <a:buFont typeface="Gill Sans" charset="0"/>
              <a:buChar char="•"/>
              <a:defRPr sz="4200">
                <a:solidFill>
                  <a:schemeClr val="tx1"/>
                </a:solidFill>
                <a:latin typeface="+mn-lt"/>
                <a:ea typeface="+mn-ea"/>
                <a:cs typeface="+mn-cs"/>
                <a:sym typeface="Gill Sans" charset="0"/>
              </a:defRPr>
            </a:lvl7pPr>
            <a:lvl8pPr marL="3987800" indent="-571500" algn="l" rtl="0" fontAlgn="base">
              <a:spcBef>
                <a:spcPts val="2400"/>
              </a:spcBef>
              <a:spcAft>
                <a:spcPct val="0"/>
              </a:spcAft>
              <a:buSzPct val="171000"/>
              <a:buFont typeface="Gill Sans" charset="0"/>
              <a:buChar char="•"/>
              <a:defRPr sz="4200">
                <a:solidFill>
                  <a:schemeClr val="tx1"/>
                </a:solidFill>
                <a:latin typeface="+mn-lt"/>
                <a:ea typeface="+mn-ea"/>
                <a:cs typeface="+mn-cs"/>
                <a:sym typeface="Gill Sans" charset="0"/>
              </a:defRPr>
            </a:lvl8pPr>
            <a:lvl9pPr marL="4445000" indent="-571500" algn="l" rtl="0" fontAlgn="base">
              <a:spcBef>
                <a:spcPts val="2400"/>
              </a:spcBef>
              <a:spcAft>
                <a:spcPct val="0"/>
              </a:spcAft>
              <a:buSzPct val="171000"/>
              <a:buFont typeface="Gill Sans" charset="0"/>
              <a:buChar char="•"/>
              <a:defRPr sz="4200">
                <a:solidFill>
                  <a:schemeClr val="tx1"/>
                </a:solidFill>
                <a:latin typeface="+mn-lt"/>
                <a:ea typeface="+mn-ea"/>
                <a:cs typeface="+mn-cs"/>
                <a:sym typeface="Gill Sans" charset="0"/>
              </a:defRPr>
            </a:lvl9pPr>
          </a:lstStyle>
          <a:p>
            <a:pPr marL="1009650" indent="-742950" eaLnBrk="1" hangingPunct="1">
              <a:buSzPct val="100000"/>
              <a:buFont typeface="Gill Sans" charset="0"/>
              <a:buAutoNum type="alphaLcPeriod"/>
            </a:pPr>
            <a:r>
              <a:rPr lang="en-US" altLang="zh-CN" sz="3600" kern="0" dirty="0">
                <a:ea typeface="宋体" panose="02010600030101010101" pitchFamily="2" charset="-122"/>
              </a:rPr>
              <a:t>Syntax error detection</a:t>
            </a:r>
          </a:p>
          <a:p>
            <a:pPr marL="1009650" indent="-742950" eaLnBrk="1" hangingPunct="1">
              <a:buSzPct val="100000"/>
              <a:buFont typeface="Gill Sans" charset="0"/>
              <a:buAutoNum type="alphaLcPeriod"/>
            </a:pPr>
            <a:r>
              <a:rPr lang="en-US" altLang="zh-CN" sz="3600" kern="0" dirty="0">
                <a:solidFill>
                  <a:srgbClr val="FF0000"/>
                </a:solidFill>
                <a:ea typeface="宋体" panose="02010600030101010101" pitchFamily="2" charset="-122"/>
              </a:rPr>
              <a:t>Types</a:t>
            </a:r>
          </a:p>
          <a:p>
            <a:pPr marL="1009650" indent="-742950" eaLnBrk="1" hangingPunct="1">
              <a:buSzPct val="100000"/>
              <a:buFont typeface="Gill Sans" charset="0"/>
              <a:buAutoNum type="alphaLcPeriod"/>
            </a:pPr>
            <a:r>
              <a:rPr lang="en-US" altLang="zh-CN" sz="3600" kern="0" dirty="0">
                <a:ea typeface="宋体" panose="02010600030101010101" pitchFamily="2" charset="-122"/>
              </a:rPr>
              <a:t>Grammar</a:t>
            </a:r>
          </a:p>
          <a:p>
            <a:pPr marL="1009650" indent="-742950" eaLnBrk="1" hangingPunct="1">
              <a:buSzPct val="100000"/>
              <a:buFont typeface="Gill Sans" charset="0"/>
              <a:buAutoNum type="alphaLcPeriod"/>
            </a:pPr>
            <a:r>
              <a:rPr lang="en-US" altLang="zh-CN" sz="3600" kern="0" dirty="0">
                <a:ea typeface="宋体" panose="02010600030101010101" pitchFamily="2" charset="-122"/>
              </a:rPr>
              <a:t>Vocabulary</a:t>
            </a:r>
          </a:p>
        </p:txBody>
      </p:sp>
    </p:spTree>
    <p:extLst>
      <p:ext uri="{BB962C8B-B14F-4D97-AF65-F5344CB8AC3E}">
        <p14:creationId xmlns:p14="http://schemas.microsoft.com/office/powerpoint/2010/main" val="10734942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47AB18B-0BD9-4AF3-BFBF-54856A5B42A4}"/>
              </a:ext>
            </a:extLst>
          </p:cNvPr>
          <p:cNvSpPr txBox="1">
            <a:spLocks noChangeArrowheads="1"/>
          </p:cNvSpPr>
          <p:nvPr/>
        </p:nvSpPr>
        <p:spPr bwMode="auto">
          <a:xfrm>
            <a:off x="1011464" y="337351"/>
            <a:ext cx="10464800" cy="231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50800" tIns="50800" rIns="50800" bIns="50800" numCol="1" anchor="ctr" anchorCtr="0" compatLnSpc="1">
            <a:prstTxWarp prst="textNoShape">
              <a:avLst/>
            </a:prstTxWarp>
          </a:bodyPr>
          <a:lstStyle>
            <a:lvl1pPr algn="ctr" rtl="0" eaLnBrk="0" fontAlgn="base" hangingPunct="0">
              <a:spcBef>
                <a:spcPct val="0"/>
              </a:spcBef>
              <a:spcAft>
                <a:spcPct val="0"/>
              </a:spcAft>
              <a:defRPr sz="8400">
                <a:solidFill>
                  <a:schemeClr val="tx1"/>
                </a:solidFill>
                <a:latin typeface="+mj-lt"/>
                <a:ea typeface="+mj-ea"/>
                <a:cs typeface="+mj-cs"/>
                <a:sym typeface="Gill Sans" charset="0"/>
              </a:defRPr>
            </a:lvl1pPr>
            <a:lvl2pPr algn="ctr" rtl="0" eaLnBrk="0" fontAlgn="base" hangingPunct="0">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2pPr>
            <a:lvl3pPr algn="ctr" rtl="0" eaLnBrk="0" fontAlgn="base" hangingPunct="0">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3pPr>
            <a:lvl4pPr algn="ctr" rtl="0" eaLnBrk="0" fontAlgn="base" hangingPunct="0">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4pPr>
            <a:lvl5pPr algn="ctr" rtl="0" eaLnBrk="0" fontAlgn="base" hangingPunct="0">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5pPr>
            <a:lvl6pPr marL="457200"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6pPr>
            <a:lvl7pPr marL="914400"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7pPr>
            <a:lvl8pPr marL="1371600"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8pPr>
            <a:lvl9pPr marL="1828800"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9pPr>
          </a:lstStyle>
          <a:p>
            <a:pPr algn="l" eaLnBrk="1" hangingPunct="1"/>
            <a:r>
              <a:rPr lang="en-US" altLang="zh-CN" sz="4000" kern="0" dirty="0">
                <a:latin typeface="+mn-lt"/>
                <a:ea typeface="宋体" panose="02010600030101010101" pitchFamily="2" charset="-122"/>
              </a:rPr>
              <a:t>5. A name (identifier) always refers to the same identity, regardless of the context(scope, visibility, lifetime, type...)</a:t>
            </a:r>
          </a:p>
        </p:txBody>
      </p:sp>
      <p:sp>
        <p:nvSpPr>
          <p:cNvPr id="3" name="Rectangle 2">
            <a:extLst>
              <a:ext uri="{FF2B5EF4-FFF2-40B4-BE49-F238E27FC236}">
                <a16:creationId xmlns:a16="http://schemas.microsoft.com/office/drawing/2014/main" id="{DDAE4E07-A5F9-45FB-8E21-0591256E7107}"/>
              </a:ext>
            </a:extLst>
          </p:cNvPr>
          <p:cNvSpPr txBox="1">
            <a:spLocks noChangeArrowheads="1"/>
          </p:cNvSpPr>
          <p:nvPr/>
        </p:nvSpPr>
        <p:spPr bwMode="auto">
          <a:xfrm>
            <a:off x="1011464" y="2938508"/>
            <a:ext cx="10352859" cy="2939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50800" tIns="50800" rIns="50800" bIns="50800" numCol="1" anchor="ctr" anchorCtr="0" compatLnSpc="1">
            <a:prstTxWarp prst="textNoShape">
              <a:avLst/>
            </a:prstTxWarp>
          </a:bodyPr>
          <a:lstStyle>
            <a:lvl1pPr marL="838200" indent="-571500" algn="l" rtl="0" eaLnBrk="0" fontAlgn="base" hangingPunct="0">
              <a:spcBef>
                <a:spcPts val="2400"/>
              </a:spcBef>
              <a:spcAft>
                <a:spcPct val="0"/>
              </a:spcAft>
              <a:buSzPct val="171000"/>
              <a:buFont typeface="Gill Sans" charset="0"/>
              <a:buChar char="•"/>
              <a:defRPr sz="4200">
                <a:solidFill>
                  <a:schemeClr val="tx1"/>
                </a:solidFill>
                <a:latin typeface="+mn-lt"/>
                <a:ea typeface="+mn-ea"/>
                <a:cs typeface="+mn-cs"/>
                <a:sym typeface="Gill Sans" charset="0"/>
              </a:defRPr>
            </a:lvl1pPr>
            <a:lvl2pPr marL="1282700" indent="-571500" algn="l" rtl="0" eaLnBrk="0" fontAlgn="base" hangingPunct="0">
              <a:spcBef>
                <a:spcPts val="2400"/>
              </a:spcBef>
              <a:spcAft>
                <a:spcPct val="0"/>
              </a:spcAft>
              <a:buSzPct val="171000"/>
              <a:buFont typeface="Gill Sans" charset="0"/>
              <a:buChar char="•"/>
              <a:defRPr sz="4200">
                <a:solidFill>
                  <a:schemeClr val="tx1"/>
                </a:solidFill>
                <a:latin typeface="+mn-lt"/>
                <a:ea typeface="+mn-ea"/>
                <a:cs typeface="+mn-cs"/>
                <a:sym typeface="Gill Sans" charset="0"/>
              </a:defRPr>
            </a:lvl2pPr>
            <a:lvl3pPr marL="1727200" indent="-571500" algn="l" rtl="0" eaLnBrk="0" fontAlgn="base" hangingPunct="0">
              <a:spcBef>
                <a:spcPts val="2400"/>
              </a:spcBef>
              <a:spcAft>
                <a:spcPct val="0"/>
              </a:spcAft>
              <a:buSzPct val="171000"/>
              <a:buFont typeface="Gill Sans" charset="0"/>
              <a:buChar char="•"/>
              <a:defRPr sz="4200">
                <a:solidFill>
                  <a:schemeClr val="tx1"/>
                </a:solidFill>
                <a:latin typeface="+mn-lt"/>
                <a:ea typeface="+mn-ea"/>
                <a:cs typeface="+mn-cs"/>
                <a:sym typeface="Gill Sans" charset="0"/>
              </a:defRPr>
            </a:lvl3pPr>
            <a:lvl4pPr marL="2171700" indent="-571500" algn="l" rtl="0" eaLnBrk="0" fontAlgn="base" hangingPunct="0">
              <a:spcBef>
                <a:spcPts val="2400"/>
              </a:spcBef>
              <a:spcAft>
                <a:spcPct val="0"/>
              </a:spcAft>
              <a:buSzPct val="171000"/>
              <a:buFont typeface="Gill Sans" charset="0"/>
              <a:buChar char="•"/>
              <a:defRPr sz="4200">
                <a:solidFill>
                  <a:schemeClr val="tx1"/>
                </a:solidFill>
                <a:latin typeface="+mn-lt"/>
                <a:ea typeface="+mn-ea"/>
                <a:cs typeface="+mn-cs"/>
                <a:sym typeface="Gill Sans" charset="0"/>
              </a:defRPr>
            </a:lvl4pPr>
            <a:lvl5pPr marL="2616200" indent="-571500" algn="l" rtl="0" eaLnBrk="0" fontAlgn="base" hangingPunct="0">
              <a:spcBef>
                <a:spcPts val="2400"/>
              </a:spcBef>
              <a:spcAft>
                <a:spcPct val="0"/>
              </a:spcAft>
              <a:buSzPct val="171000"/>
              <a:buFont typeface="Gill Sans" charset="0"/>
              <a:buChar char="•"/>
              <a:defRPr sz="4200">
                <a:solidFill>
                  <a:schemeClr val="tx1"/>
                </a:solidFill>
                <a:latin typeface="+mn-lt"/>
                <a:ea typeface="+mn-ea"/>
                <a:cs typeface="+mn-cs"/>
                <a:sym typeface="Gill Sans" charset="0"/>
              </a:defRPr>
            </a:lvl5pPr>
            <a:lvl6pPr marL="3073400" indent="-571500" algn="l" rtl="0" fontAlgn="base">
              <a:spcBef>
                <a:spcPts val="2400"/>
              </a:spcBef>
              <a:spcAft>
                <a:spcPct val="0"/>
              </a:spcAft>
              <a:buSzPct val="171000"/>
              <a:buFont typeface="Gill Sans" charset="0"/>
              <a:buChar char="•"/>
              <a:defRPr sz="4200">
                <a:solidFill>
                  <a:schemeClr val="tx1"/>
                </a:solidFill>
                <a:latin typeface="+mn-lt"/>
                <a:ea typeface="+mn-ea"/>
                <a:cs typeface="+mn-cs"/>
                <a:sym typeface="Gill Sans" charset="0"/>
              </a:defRPr>
            </a:lvl6pPr>
            <a:lvl7pPr marL="3530600" indent="-571500" algn="l" rtl="0" fontAlgn="base">
              <a:spcBef>
                <a:spcPts val="2400"/>
              </a:spcBef>
              <a:spcAft>
                <a:spcPct val="0"/>
              </a:spcAft>
              <a:buSzPct val="171000"/>
              <a:buFont typeface="Gill Sans" charset="0"/>
              <a:buChar char="•"/>
              <a:defRPr sz="4200">
                <a:solidFill>
                  <a:schemeClr val="tx1"/>
                </a:solidFill>
                <a:latin typeface="+mn-lt"/>
                <a:ea typeface="+mn-ea"/>
                <a:cs typeface="+mn-cs"/>
                <a:sym typeface="Gill Sans" charset="0"/>
              </a:defRPr>
            </a:lvl7pPr>
            <a:lvl8pPr marL="3987800" indent="-571500" algn="l" rtl="0" fontAlgn="base">
              <a:spcBef>
                <a:spcPts val="2400"/>
              </a:spcBef>
              <a:spcAft>
                <a:spcPct val="0"/>
              </a:spcAft>
              <a:buSzPct val="171000"/>
              <a:buFont typeface="Gill Sans" charset="0"/>
              <a:buChar char="•"/>
              <a:defRPr sz="4200">
                <a:solidFill>
                  <a:schemeClr val="tx1"/>
                </a:solidFill>
                <a:latin typeface="+mn-lt"/>
                <a:ea typeface="+mn-ea"/>
                <a:cs typeface="+mn-cs"/>
                <a:sym typeface="Gill Sans" charset="0"/>
              </a:defRPr>
            </a:lvl8pPr>
            <a:lvl9pPr marL="4445000" indent="-571500" algn="l" rtl="0" fontAlgn="base">
              <a:spcBef>
                <a:spcPts val="2400"/>
              </a:spcBef>
              <a:spcAft>
                <a:spcPct val="0"/>
              </a:spcAft>
              <a:buSzPct val="171000"/>
              <a:buFont typeface="Gill Sans" charset="0"/>
              <a:buChar char="•"/>
              <a:defRPr sz="4200">
                <a:solidFill>
                  <a:schemeClr val="tx1"/>
                </a:solidFill>
                <a:latin typeface="+mn-lt"/>
                <a:ea typeface="+mn-ea"/>
                <a:cs typeface="+mn-cs"/>
                <a:sym typeface="Gill Sans" charset="0"/>
              </a:defRPr>
            </a:lvl9pPr>
          </a:lstStyle>
          <a:p>
            <a:pPr marL="1009650" indent="-742950" eaLnBrk="1" hangingPunct="1">
              <a:buSzPct val="100000"/>
              <a:buFont typeface="Gill Sans" charset="0"/>
              <a:buAutoNum type="alphaLcPeriod"/>
            </a:pPr>
            <a:r>
              <a:rPr lang="en-US" altLang="zh-CN" sz="3600" kern="0" dirty="0">
                <a:ea typeface="宋体" panose="02010600030101010101" pitchFamily="2" charset="-122"/>
              </a:rPr>
              <a:t>True</a:t>
            </a:r>
          </a:p>
          <a:p>
            <a:pPr marL="1009650" indent="-742950" eaLnBrk="1" hangingPunct="1">
              <a:buSzPct val="100000"/>
              <a:buFont typeface="Gill Sans" charset="0"/>
              <a:buAutoNum type="alphaLcPeriod"/>
            </a:pPr>
            <a:r>
              <a:rPr lang="en-US" altLang="zh-CN" sz="3600" kern="0" dirty="0">
                <a:solidFill>
                  <a:srgbClr val="FF0000"/>
                </a:solidFill>
                <a:ea typeface="宋体" panose="02010600030101010101" pitchFamily="2" charset="-122"/>
              </a:rPr>
              <a:t>False</a:t>
            </a:r>
          </a:p>
        </p:txBody>
      </p:sp>
    </p:spTree>
    <p:extLst>
      <p:ext uri="{BB962C8B-B14F-4D97-AF65-F5344CB8AC3E}">
        <p14:creationId xmlns:p14="http://schemas.microsoft.com/office/powerpoint/2010/main" val="39197120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
          <p:cNvSpPr txBox="1">
            <a:spLocks noChangeArrowheads="1"/>
          </p:cNvSpPr>
          <p:nvPr/>
        </p:nvSpPr>
        <p:spPr bwMode="auto">
          <a:xfrm>
            <a:off x="1011464" y="387351"/>
            <a:ext cx="10464800" cy="1345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50800" tIns="50800" rIns="50800" bIns="50800" numCol="1" anchor="ctr" anchorCtr="0" compatLnSpc="1">
            <a:prstTxWarp prst="textNoShape">
              <a:avLst/>
            </a:prstTxWarp>
          </a:bodyPr>
          <a:lstStyle>
            <a:lvl1pPr algn="ctr" rtl="0" eaLnBrk="0" fontAlgn="base" hangingPunct="0">
              <a:spcBef>
                <a:spcPct val="0"/>
              </a:spcBef>
              <a:spcAft>
                <a:spcPct val="0"/>
              </a:spcAft>
              <a:defRPr sz="8400">
                <a:solidFill>
                  <a:schemeClr val="tx1"/>
                </a:solidFill>
                <a:latin typeface="+mj-lt"/>
                <a:ea typeface="+mj-ea"/>
                <a:cs typeface="+mj-cs"/>
                <a:sym typeface="Gill Sans" charset="0"/>
              </a:defRPr>
            </a:lvl1pPr>
            <a:lvl2pPr algn="ctr" rtl="0" eaLnBrk="0" fontAlgn="base" hangingPunct="0">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2pPr>
            <a:lvl3pPr algn="ctr" rtl="0" eaLnBrk="0" fontAlgn="base" hangingPunct="0">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3pPr>
            <a:lvl4pPr algn="ctr" rtl="0" eaLnBrk="0" fontAlgn="base" hangingPunct="0">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4pPr>
            <a:lvl5pPr algn="ctr" rtl="0" eaLnBrk="0" fontAlgn="base" hangingPunct="0">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5pPr>
            <a:lvl6pPr marL="457200"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6pPr>
            <a:lvl7pPr marL="914400"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7pPr>
            <a:lvl8pPr marL="1371600"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8pPr>
            <a:lvl9pPr marL="1828800"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9pPr>
          </a:lstStyle>
          <a:p>
            <a:pPr algn="l" eaLnBrk="1" hangingPunct="1"/>
            <a:r>
              <a:rPr lang="en-US" altLang="zh-CN" sz="4000" kern="0" dirty="0">
                <a:solidFill>
                  <a:srgbClr val="FF0000"/>
                </a:solidFill>
                <a:latin typeface="+mn-lt"/>
                <a:ea typeface="宋体" panose="02010600030101010101" pitchFamily="2" charset="-122"/>
              </a:rPr>
              <a:t>6</a:t>
            </a:r>
            <a:r>
              <a:rPr lang="en-US" altLang="zh-CN" sz="4000" kern="0" dirty="0">
                <a:latin typeface="+mn-lt"/>
                <a:ea typeface="宋体" panose="02010600030101010101" pitchFamily="2" charset="-122"/>
              </a:rPr>
              <a:t>. Which of the following is </a:t>
            </a:r>
            <a:r>
              <a:rPr lang="en-US" altLang="zh-CN" sz="4000" kern="0" dirty="0">
                <a:solidFill>
                  <a:srgbClr val="FF0000"/>
                </a:solidFill>
                <a:latin typeface="+mn-lt"/>
                <a:ea typeface="宋体" panose="02010600030101010101" pitchFamily="2" charset="-122"/>
              </a:rPr>
              <a:t>not</a:t>
            </a:r>
            <a:r>
              <a:rPr lang="en-US" altLang="zh-CN" sz="4000" kern="0" dirty="0">
                <a:latin typeface="+mn-lt"/>
                <a:ea typeface="宋体" panose="02010600030101010101" pitchFamily="2" charset="-122"/>
              </a:rPr>
              <a:t> a type in imperative programs?</a:t>
            </a:r>
          </a:p>
        </p:txBody>
      </p:sp>
      <p:sp>
        <p:nvSpPr>
          <p:cNvPr id="8" name="Rectangle 2"/>
          <p:cNvSpPr txBox="1">
            <a:spLocks noChangeArrowheads="1"/>
          </p:cNvSpPr>
          <p:nvPr/>
        </p:nvSpPr>
        <p:spPr bwMode="auto">
          <a:xfrm>
            <a:off x="1011464" y="2063932"/>
            <a:ext cx="5460357" cy="3814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50800" tIns="50800" rIns="50800" bIns="50800" numCol="1" anchor="ctr" anchorCtr="0" compatLnSpc="1">
            <a:prstTxWarp prst="textNoShape">
              <a:avLst/>
            </a:prstTxWarp>
          </a:bodyPr>
          <a:lstStyle>
            <a:lvl1pPr marL="838200" indent="-571500" algn="l" rtl="0" eaLnBrk="0" fontAlgn="base" hangingPunct="0">
              <a:spcBef>
                <a:spcPts val="2400"/>
              </a:spcBef>
              <a:spcAft>
                <a:spcPct val="0"/>
              </a:spcAft>
              <a:buSzPct val="171000"/>
              <a:buFont typeface="Gill Sans" charset="0"/>
              <a:buChar char="•"/>
              <a:defRPr sz="4200">
                <a:solidFill>
                  <a:schemeClr val="tx1"/>
                </a:solidFill>
                <a:latin typeface="+mn-lt"/>
                <a:ea typeface="+mn-ea"/>
                <a:cs typeface="+mn-cs"/>
                <a:sym typeface="Gill Sans" charset="0"/>
              </a:defRPr>
            </a:lvl1pPr>
            <a:lvl2pPr marL="1282700" indent="-571500" algn="l" rtl="0" eaLnBrk="0" fontAlgn="base" hangingPunct="0">
              <a:spcBef>
                <a:spcPts val="2400"/>
              </a:spcBef>
              <a:spcAft>
                <a:spcPct val="0"/>
              </a:spcAft>
              <a:buSzPct val="171000"/>
              <a:buFont typeface="Gill Sans" charset="0"/>
              <a:buChar char="•"/>
              <a:defRPr sz="4200">
                <a:solidFill>
                  <a:schemeClr val="tx1"/>
                </a:solidFill>
                <a:latin typeface="+mn-lt"/>
                <a:ea typeface="+mn-ea"/>
                <a:cs typeface="+mn-cs"/>
                <a:sym typeface="Gill Sans" charset="0"/>
              </a:defRPr>
            </a:lvl2pPr>
            <a:lvl3pPr marL="1727200" indent="-571500" algn="l" rtl="0" eaLnBrk="0" fontAlgn="base" hangingPunct="0">
              <a:spcBef>
                <a:spcPts val="2400"/>
              </a:spcBef>
              <a:spcAft>
                <a:spcPct val="0"/>
              </a:spcAft>
              <a:buSzPct val="171000"/>
              <a:buFont typeface="Gill Sans" charset="0"/>
              <a:buChar char="•"/>
              <a:defRPr sz="4200">
                <a:solidFill>
                  <a:schemeClr val="tx1"/>
                </a:solidFill>
                <a:latin typeface="+mn-lt"/>
                <a:ea typeface="+mn-ea"/>
                <a:cs typeface="+mn-cs"/>
                <a:sym typeface="Gill Sans" charset="0"/>
              </a:defRPr>
            </a:lvl3pPr>
            <a:lvl4pPr marL="2171700" indent="-571500" algn="l" rtl="0" eaLnBrk="0" fontAlgn="base" hangingPunct="0">
              <a:spcBef>
                <a:spcPts val="2400"/>
              </a:spcBef>
              <a:spcAft>
                <a:spcPct val="0"/>
              </a:spcAft>
              <a:buSzPct val="171000"/>
              <a:buFont typeface="Gill Sans" charset="0"/>
              <a:buChar char="•"/>
              <a:defRPr sz="4200">
                <a:solidFill>
                  <a:schemeClr val="tx1"/>
                </a:solidFill>
                <a:latin typeface="+mn-lt"/>
                <a:ea typeface="+mn-ea"/>
                <a:cs typeface="+mn-cs"/>
                <a:sym typeface="Gill Sans" charset="0"/>
              </a:defRPr>
            </a:lvl4pPr>
            <a:lvl5pPr marL="2616200" indent="-571500" algn="l" rtl="0" eaLnBrk="0" fontAlgn="base" hangingPunct="0">
              <a:spcBef>
                <a:spcPts val="2400"/>
              </a:spcBef>
              <a:spcAft>
                <a:spcPct val="0"/>
              </a:spcAft>
              <a:buSzPct val="171000"/>
              <a:buFont typeface="Gill Sans" charset="0"/>
              <a:buChar char="•"/>
              <a:defRPr sz="4200">
                <a:solidFill>
                  <a:schemeClr val="tx1"/>
                </a:solidFill>
                <a:latin typeface="+mn-lt"/>
                <a:ea typeface="+mn-ea"/>
                <a:cs typeface="+mn-cs"/>
                <a:sym typeface="Gill Sans" charset="0"/>
              </a:defRPr>
            </a:lvl5pPr>
            <a:lvl6pPr marL="3073400" indent="-571500" algn="l" rtl="0" fontAlgn="base">
              <a:spcBef>
                <a:spcPts val="2400"/>
              </a:spcBef>
              <a:spcAft>
                <a:spcPct val="0"/>
              </a:spcAft>
              <a:buSzPct val="171000"/>
              <a:buFont typeface="Gill Sans" charset="0"/>
              <a:buChar char="•"/>
              <a:defRPr sz="4200">
                <a:solidFill>
                  <a:schemeClr val="tx1"/>
                </a:solidFill>
                <a:latin typeface="+mn-lt"/>
                <a:ea typeface="+mn-ea"/>
                <a:cs typeface="+mn-cs"/>
                <a:sym typeface="Gill Sans" charset="0"/>
              </a:defRPr>
            </a:lvl6pPr>
            <a:lvl7pPr marL="3530600" indent="-571500" algn="l" rtl="0" fontAlgn="base">
              <a:spcBef>
                <a:spcPts val="2400"/>
              </a:spcBef>
              <a:spcAft>
                <a:spcPct val="0"/>
              </a:spcAft>
              <a:buSzPct val="171000"/>
              <a:buFont typeface="Gill Sans" charset="0"/>
              <a:buChar char="•"/>
              <a:defRPr sz="4200">
                <a:solidFill>
                  <a:schemeClr val="tx1"/>
                </a:solidFill>
                <a:latin typeface="+mn-lt"/>
                <a:ea typeface="+mn-ea"/>
                <a:cs typeface="+mn-cs"/>
                <a:sym typeface="Gill Sans" charset="0"/>
              </a:defRPr>
            </a:lvl7pPr>
            <a:lvl8pPr marL="3987800" indent="-571500" algn="l" rtl="0" fontAlgn="base">
              <a:spcBef>
                <a:spcPts val="2400"/>
              </a:spcBef>
              <a:spcAft>
                <a:spcPct val="0"/>
              </a:spcAft>
              <a:buSzPct val="171000"/>
              <a:buFont typeface="Gill Sans" charset="0"/>
              <a:buChar char="•"/>
              <a:defRPr sz="4200">
                <a:solidFill>
                  <a:schemeClr val="tx1"/>
                </a:solidFill>
                <a:latin typeface="+mn-lt"/>
                <a:ea typeface="+mn-ea"/>
                <a:cs typeface="+mn-cs"/>
                <a:sym typeface="Gill Sans" charset="0"/>
              </a:defRPr>
            </a:lvl8pPr>
            <a:lvl9pPr marL="4445000" indent="-571500" algn="l" rtl="0" fontAlgn="base">
              <a:spcBef>
                <a:spcPts val="2400"/>
              </a:spcBef>
              <a:spcAft>
                <a:spcPct val="0"/>
              </a:spcAft>
              <a:buSzPct val="171000"/>
              <a:buFont typeface="Gill Sans" charset="0"/>
              <a:buChar char="•"/>
              <a:defRPr sz="4200">
                <a:solidFill>
                  <a:schemeClr val="tx1"/>
                </a:solidFill>
                <a:latin typeface="+mn-lt"/>
                <a:ea typeface="+mn-ea"/>
                <a:cs typeface="+mn-cs"/>
                <a:sym typeface="Gill Sans" charset="0"/>
              </a:defRPr>
            </a:lvl9pPr>
          </a:lstStyle>
          <a:p>
            <a:pPr marL="1009650" indent="-742950" eaLnBrk="1" hangingPunct="1">
              <a:buSzPct val="100000"/>
              <a:buFont typeface="Gill Sans" charset="0"/>
              <a:buAutoNum type="alphaLcPeriod"/>
            </a:pPr>
            <a:r>
              <a:rPr lang="en-US" altLang="zh-CN" sz="3600" kern="0" dirty="0">
                <a:solidFill>
                  <a:srgbClr val="FF0000"/>
                </a:solidFill>
                <a:ea typeface="宋体" panose="02010600030101010101" pitchFamily="2" charset="-122"/>
              </a:rPr>
              <a:t>Arrow (function) type</a:t>
            </a:r>
          </a:p>
          <a:p>
            <a:pPr marL="1009650" indent="-742950" eaLnBrk="1" hangingPunct="1">
              <a:buSzPct val="100000"/>
              <a:buFont typeface="Gill Sans" charset="0"/>
              <a:buAutoNum type="alphaLcPeriod"/>
            </a:pPr>
            <a:r>
              <a:rPr lang="en-US" altLang="zh-CN" sz="3600" kern="0" dirty="0">
                <a:ea typeface="宋体" panose="02010600030101010101" pitchFamily="2" charset="-122"/>
              </a:rPr>
              <a:t>Boolean	</a:t>
            </a:r>
          </a:p>
          <a:p>
            <a:pPr marL="1009650" indent="-742950" eaLnBrk="1" hangingPunct="1">
              <a:buSzPct val="100000"/>
              <a:buFont typeface="Gill Sans" charset="0"/>
              <a:buAutoNum type="alphaLcPeriod"/>
            </a:pPr>
            <a:r>
              <a:rPr lang="en-US" altLang="zh-CN" sz="3600" kern="0" dirty="0">
                <a:ea typeface="宋体" panose="02010600030101010101" pitchFamily="2" charset="-122"/>
              </a:rPr>
              <a:t>String</a:t>
            </a:r>
          </a:p>
          <a:p>
            <a:pPr marL="1009650" indent="-742950" eaLnBrk="1" hangingPunct="1">
              <a:buSzPct val="100000"/>
              <a:buFont typeface="Gill Sans" charset="0"/>
              <a:buAutoNum type="alphaLcPeriod"/>
            </a:pPr>
            <a:r>
              <a:rPr lang="en-US" altLang="zh-CN" sz="3600" kern="0" dirty="0">
                <a:ea typeface="宋体" panose="02010600030101010101" pitchFamily="2" charset="-122"/>
              </a:rPr>
              <a:t>Integer</a:t>
            </a:r>
          </a:p>
        </p:txBody>
      </p:sp>
      <p:pic>
        <p:nvPicPr>
          <p:cNvPr id="3" name="图片 2">
            <a:extLst>
              <a:ext uri="{FF2B5EF4-FFF2-40B4-BE49-F238E27FC236}">
                <a16:creationId xmlns:a16="http://schemas.microsoft.com/office/drawing/2014/main" id="{16C9EDB8-8240-41F9-B722-06DD97DD715C}"/>
              </a:ext>
            </a:extLst>
          </p:cNvPr>
          <p:cNvPicPr>
            <a:picLocks noChangeAspect="1"/>
          </p:cNvPicPr>
          <p:nvPr/>
        </p:nvPicPr>
        <p:blipFill>
          <a:blip r:embed="rId2"/>
          <a:stretch>
            <a:fillRect/>
          </a:stretch>
        </p:blipFill>
        <p:spPr>
          <a:xfrm>
            <a:off x="6243864" y="1699716"/>
            <a:ext cx="5585944" cy="2095682"/>
          </a:xfrm>
          <a:prstGeom prst="rect">
            <a:avLst/>
          </a:prstGeom>
          <a:ln w="38100" cap="sq">
            <a:solidFill>
              <a:schemeClr val="accent5"/>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16761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
          <p:cNvSpPr txBox="1">
            <a:spLocks noChangeArrowheads="1"/>
          </p:cNvSpPr>
          <p:nvPr/>
        </p:nvSpPr>
        <p:spPr bwMode="auto">
          <a:xfrm>
            <a:off x="1011464" y="387351"/>
            <a:ext cx="10464800" cy="1345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50800" tIns="50800" rIns="50800" bIns="50800" numCol="1" anchor="ctr" anchorCtr="0" compatLnSpc="1">
            <a:prstTxWarp prst="textNoShape">
              <a:avLst/>
            </a:prstTxWarp>
          </a:bodyPr>
          <a:lstStyle>
            <a:lvl1pPr algn="ctr" rtl="0" eaLnBrk="0" fontAlgn="base" hangingPunct="0">
              <a:spcBef>
                <a:spcPct val="0"/>
              </a:spcBef>
              <a:spcAft>
                <a:spcPct val="0"/>
              </a:spcAft>
              <a:defRPr sz="8400">
                <a:solidFill>
                  <a:schemeClr val="tx1"/>
                </a:solidFill>
                <a:latin typeface="+mj-lt"/>
                <a:ea typeface="+mj-ea"/>
                <a:cs typeface="+mj-cs"/>
                <a:sym typeface="Gill Sans" charset="0"/>
              </a:defRPr>
            </a:lvl1pPr>
            <a:lvl2pPr algn="ctr" rtl="0" eaLnBrk="0" fontAlgn="base" hangingPunct="0">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2pPr>
            <a:lvl3pPr algn="ctr" rtl="0" eaLnBrk="0" fontAlgn="base" hangingPunct="0">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3pPr>
            <a:lvl4pPr algn="ctr" rtl="0" eaLnBrk="0" fontAlgn="base" hangingPunct="0">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4pPr>
            <a:lvl5pPr algn="ctr" rtl="0" eaLnBrk="0" fontAlgn="base" hangingPunct="0">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5pPr>
            <a:lvl6pPr marL="457200"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6pPr>
            <a:lvl7pPr marL="914400"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7pPr>
            <a:lvl8pPr marL="1371600"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8pPr>
            <a:lvl9pPr marL="1828800"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9pPr>
          </a:lstStyle>
          <a:p>
            <a:pPr algn="l" eaLnBrk="1" hangingPunct="1"/>
            <a:r>
              <a:rPr lang="en-US" altLang="zh-CN" sz="4000" kern="0" dirty="0">
                <a:solidFill>
                  <a:srgbClr val="FF0000"/>
                </a:solidFill>
                <a:latin typeface="+mn-lt"/>
                <a:ea typeface="宋体" panose="02010600030101010101" pitchFamily="2" charset="-122"/>
              </a:rPr>
              <a:t>7</a:t>
            </a:r>
            <a:r>
              <a:rPr lang="en-US" altLang="zh-CN" sz="4000" kern="0" dirty="0">
                <a:latin typeface="+mn-lt"/>
                <a:ea typeface="宋体" panose="02010600030101010101" pitchFamily="2" charset="-122"/>
              </a:rPr>
              <a:t>. Is state change a major feature in function language?</a:t>
            </a:r>
          </a:p>
        </p:txBody>
      </p:sp>
      <p:sp>
        <p:nvSpPr>
          <p:cNvPr id="8" name="Rectangle 2"/>
          <p:cNvSpPr txBox="1">
            <a:spLocks noChangeArrowheads="1"/>
          </p:cNvSpPr>
          <p:nvPr/>
        </p:nvSpPr>
        <p:spPr bwMode="auto">
          <a:xfrm>
            <a:off x="1011464" y="2063932"/>
            <a:ext cx="10352859" cy="3814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50800" tIns="50800" rIns="50800" bIns="50800" numCol="1" anchor="ctr" anchorCtr="0" compatLnSpc="1">
            <a:prstTxWarp prst="textNoShape">
              <a:avLst/>
            </a:prstTxWarp>
          </a:bodyPr>
          <a:lstStyle>
            <a:lvl1pPr marL="838200" indent="-571500" algn="l" rtl="0" eaLnBrk="0" fontAlgn="base" hangingPunct="0">
              <a:spcBef>
                <a:spcPts val="2400"/>
              </a:spcBef>
              <a:spcAft>
                <a:spcPct val="0"/>
              </a:spcAft>
              <a:buSzPct val="171000"/>
              <a:buFont typeface="Gill Sans" charset="0"/>
              <a:buChar char="•"/>
              <a:defRPr sz="4200">
                <a:solidFill>
                  <a:schemeClr val="tx1"/>
                </a:solidFill>
                <a:latin typeface="+mn-lt"/>
                <a:ea typeface="+mn-ea"/>
                <a:cs typeface="+mn-cs"/>
                <a:sym typeface="Gill Sans" charset="0"/>
              </a:defRPr>
            </a:lvl1pPr>
            <a:lvl2pPr marL="1282700" indent="-571500" algn="l" rtl="0" eaLnBrk="0" fontAlgn="base" hangingPunct="0">
              <a:spcBef>
                <a:spcPts val="2400"/>
              </a:spcBef>
              <a:spcAft>
                <a:spcPct val="0"/>
              </a:spcAft>
              <a:buSzPct val="171000"/>
              <a:buFont typeface="Gill Sans" charset="0"/>
              <a:buChar char="•"/>
              <a:defRPr sz="4200">
                <a:solidFill>
                  <a:schemeClr val="tx1"/>
                </a:solidFill>
                <a:latin typeface="+mn-lt"/>
                <a:ea typeface="+mn-ea"/>
                <a:cs typeface="+mn-cs"/>
                <a:sym typeface="Gill Sans" charset="0"/>
              </a:defRPr>
            </a:lvl2pPr>
            <a:lvl3pPr marL="1727200" indent="-571500" algn="l" rtl="0" eaLnBrk="0" fontAlgn="base" hangingPunct="0">
              <a:spcBef>
                <a:spcPts val="2400"/>
              </a:spcBef>
              <a:spcAft>
                <a:spcPct val="0"/>
              </a:spcAft>
              <a:buSzPct val="171000"/>
              <a:buFont typeface="Gill Sans" charset="0"/>
              <a:buChar char="•"/>
              <a:defRPr sz="4200">
                <a:solidFill>
                  <a:schemeClr val="tx1"/>
                </a:solidFill>
                <a:latin typeface="+mn-lt"/>
                <a:ea typeface="+mn-ea"/>
                <a:cs typeface="+mn-cs"/>
                <a:sym typeface="Gill Sans" charset="0"/>
              </a:defRPr>
            </a:lvl3pPr>
            <a:lvl4pPr marL="2171700" indent="-571500" algn="l" rtl="0" eaLnBrk="0" fontAlgn="base" hangingPunct="0">
              <a:spcBef>
                <a:spcPts val="2400"/>
              </a:spcBef>
              <a:spcAft>
                <a:spcPct val="0"/>
              </a:spcAft>
              <a:buSzPct val="171000"/>
              <a:buFont typeface="Gill Sans" charset="0"/>
              <a:buChar char="•"/>
              <a:defRPr sz="4200">
                <a:solidFill>
                  <a:schemeClr val="tx1"/>
                </a:solidFill>
                <a:latin typeface="+mn-lt"/>
                <a:ea typeface="+mn-ea"/>
                <a:cs typeface="+mn-cs"/>
                <a:sym typeface="Gill Sans" charset="0"/>
              </a:defRPr>
            </a:lvl4pPr>
            <a:lvl5pPr marL="2616200" indent="-571500" algn="l" rtl="0" eaLnBrk="0" fontAlgn="base" hangingPunct="0">
              <a:spcBef>
                <a:spcPts val="2400"/>
              </a:spcBef>
              <a:spcAft>
                <a:spcPct val="0"/>
              </a:spcAft>
              <a:buSzPct val="171000"/>
              <a:buFont typeface="Gill Sans" charset="0"/>
              <a:buChar char="•"/>
              <a:defRPr sz="4200">
                <a:solidFill>
                  <a:schemeClr val="tx1"/>
                </a:solidFill>
                <a:latin typeface="+mn-lt"/>
                <a:ea typeface="+mn-ea"/>
                <a:cs typeface="+mn-cs"/>
                <a:sym typeface="Gill Sans" charset="0"/>
              </a:defRPr>
            </a:lvl5pPr>
            <a:lvl6pPr marL="3073400" indent="-571500" algn="l" rtl="0" fontAlgn="base">
              <a:spcBef>
                <a:spcPts val="2400"/>
              </a:spcBef>
              <a:spcAft>
                <a:spcPct val="0"/>
              </a:spcAft>
              <a:buSzPct val="171000"/>
              <a:buFont typeface="Gill Sans" charset="0"/>
              <a:buChar char="•"/>
              <a:defRPr sz="4200">
                <a:solidFill>
                  <a:schemeClr val="tx1"/>
                </a:solidFill>
                <a:latin typeface="+mn-lt"/>
                <a:ea typeface="+mn-ea"/>
                <a:cs typeface="+mn-cs"/>
                <a:sym typeface="Gill Sans" charset="0"/>
              </a:defRPr>
            </a:lvl6pPr>
            <a:lvl7pPr marL="3530600" indent="-571500" algn="l" rtl="0" fontAlgn="base">
              <a:spcBef>
                <a:spcPts val="2400"/>
              </a:spcBef>
              <a:spcAft>
                <a:spcPct val="0"/>
              </a:spcAft>
              <a:buSzPct val="171000"/>
              <a:buFont typeface="Gill Sans" charset="0"/>
              <a:buChar char="•"/>
              <a:defRPr sz="4200">
                <a:solidFill>
                  <a:schemeClr val="tx1"/>
                </a:solidFill>
                <a:latin typeface="+mn-lt"/>
                <a:ea typeface="+mn-ea"/>
                <a:cs typeface="+mn-cs"/>
                <a:sym typeface="Gill Sans" charset="0"/>
              </a:defRPr>
            </a:lvl7pPr>
            <a:lvl8pPr marL="3987800" indent="-571500" algn="l" rtl="0" fontAlgn="base">
              <a:spcBef>
                <a:spcPts val="2400"/>
              </a:spcBef>
              <a:spcAft>
                <a:spcPct val="0"/>
              </a:spcAft>
              <a:buSzPct val="171000"/>
              <a:buFont typeface="Gill Sans" charset="0"/>
              <a:buChar char="•"/>
              <a:defRPr sz="4200">
                <a:solidFill>
                  <a:schemeClr val="tx1"/>
                </a:solidFill>
                <a:latin typeface="+mn-lt"/>
                <a:ea typeface="+mn-ea"/>
                <a:cs typeface="+mn-cs"/>
                <a:sym typeface="Gill Sans" charset="0"/>
              </a:defRPr>
            </a:lvl8pPr>
            <a:lvl9pPr marL="4445000" indent="-571500" algn="l" rtl="0" fontAlgn="base">
              <a:spcBef>
                <a:spcPts val="2400"/>
              </a:spcBef>
              <a:spcAft>
                <a:spcPct val="0"/>
              </a:spcAft>
              <a:buSzPct val="171000"/>
              <a:buFont typeface="Gill Sans" charset="0"/>
              <a:buChar char="•"/>
              <a:defRPr sz="4200">
                <a:solidFill>
                  <a:schemeClr val="tx1"/>
                </a:solidFill>
                <a:latin typeface="+mn-lt"/>
                <a:ea typeface="+mn-ea"/>
                <a:cs typeface="+mn-cs"/>
                <a:sym typeface="Gill Sans" charset="0"/>
              </a:defRPr>
            </a:lvl9pPr>
          </a:lstStyle>
          <a:p>
            <a:pPr marL="1009650" indent="-742950" eaLnBrk="1" hangingPunct="1">
              <a:buSzPct val="100000"/>
              <a:buFont typeface="Gill Sans" charset="0"/>
              <a:buAutoNum type="alphaLcPeriod"/>
            </a:pPr>
            <a:r>
              <a:rPr lang="en-US" altLang="zh-CN" sz="3600" kern="0" dirty="0">
                <a:ea typeface="宋体" panose="02010600030101010101" pitchFamily="2" charset="-122"/>
              </a:rPr>
              <a:t>Yes</a:t>
            </a:r>
          </a:p>
          <a:p>
            <a:pPr marL="1009650" indent="-742950" eaLnBrk="1" hangingPunct="1">
              <a:buSzPct val="100000"/>
              <a:buFont typeface="Gill Sans" charset="0"/>
              <a:buAutoNum type="alphaLcPeriod"/>
            </a:pPr>
            <a:r>
              <a:rPr lang="en-US" altLang="zh-CN" sz="3600" kern="0" dirty="0">
                <a:solidFill>
                  <a:srgbClr val="FF0000"/>
                </a:solidFill>
                <a:ea typeface="宋体" panose="02010600030101010101" pitchFamily="2" charset="-122"/>
              </a:rPr>
              <a:t>No</a:t>
            </a:r>
          </a:p>
        </p:txBody>
      </p:sp>
      <p:pic>
        <p:nvPicPr>
          <p:cNvPr id="3" name="图片 2">
            <a:extLst>
              <a:ext uri="{FF2B5EF4-FFF2-40B4-BE49-F238E27FC236}">
                <a16:creationId xmlns:a16="http://schemas.microsoft.com/office/drawing/2014/main" id="{7CEEB0A6-A08C-4C9B-B3D3-CF61BFFA0DA5}"/>
              </a:ext>
            </a:extLst>
          </p:cNvPr>
          <p:cNvPicPr>
            <a:picLocks noChangeAspect="1"/>
          </p:cNvPicPr>
          <p:nvPr/>
        </p:nvPicPr>
        <p:blipFill>
          <a:blip r:embed="rId2"/>
          <a:stretch>
            <a:fillRect/>
          </a:stretch>
        </p:blipFill>
        <p:spPr>
          <a:xfrm>
            <a:off x="3826410" y="3971109"/>
            <a:ext cx="7835343" cy="1596088"/>
          </a:xfrm>
          <a:prstGeom prst="rect">
            <a:avLst/>
          </a:prstGeom>
          <a:ln w="38100" cap="sq">
            <a:solidFill>
              <a:schemeClr val="accent5"/>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2040086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TotalTime>
  <Words>897</Words>
  <Application>Microsoft Office PowerPoint</Application>
  <PresentationFormat>宽屏</PresentationFormat>
  <Paragraphs>103</Paragraphs>
  <Slides>34</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34</vt:i4>
      </vt:variant>
    </vt:vector>
  </HeadingPairs>
  <TitlesOfParts>
    <vt:vector size="41" baseType="lpstr">
      <vt:lpstr>Gill Sans</vt:lpstr>
      <vt:lpstr>等线</vt:lpstr>
      <vt:lpstr>等线 Light</vt:lpstr>
      <vt:lpstr>Microsoft YaHei</vt:lpstr>
      <vt:lpstr>Arial</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Lee KJ</dc:creator>
  <cp:lastModifiedBy>黄 致格</cp:lastModifiedBy>
  <cp:revision>11</cp:revision>
  <dcterms:created xsi:type="dcterms:W3CDTF">2022-02-21T01:09:46Z</dcterms:created>
  <dcterms:modified xsi:type="dcterms:W3CDTF">2022-03-01T07:09:08Z</dcterms:modified>
</cp:coreProperties>
</file>