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0"/>
    <p:restoredTop sz="94737"/>
  </p:normalViewPr>
  <p:slideViewPr>
    <p:cSldViewPr snapToGrid="0">
      <p:cViewPr varScale="1">
        <p:scale>
          <a:sx n="129" d="100"/>
          <a:sy n="129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77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21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22C7-D7B4-0348-8550-06D21E05698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2BCF55-8A84-904F-8443-7D64B29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73C-CD3E-0DF1-6641-51D417F87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F32A5-2BE0-7042-F61F-BE10A5FC0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– Sinong(Theron)</a:t>
            </a:r>
          </a:p>
        </p:txBody>
      </p:sp>
    </p:spTree>
    <p:extLst>
      <p:ext uri="{BB962C8B-B14F-4D97-AF65-F5344CB8AC3E}">
        <p14:creationId xmlns:p14="http://schemas.microsoft.com/office/powerpoint/2010/main" val="321206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B456-B8A5-7745-8A2A-22E126BF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D1E3C-FBEE-932D-9463-3ADB4AAD9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2907530"/>
                <a:ext cx="6347714" cy="3133833"/>
              </a:xfrm>
            </p:spPr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P(S) = 3/12 *  2/3 * 1/3 * 1/2 = 1 / 36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𝑃𝑃𝐿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PPL(S) = sqrt(6) = 2.449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D1E3C-FBEE-932D-9463-3ADB4AAD9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907530"/>
                <a:ext cx="6347714" cy="3133833"/>
              </a:xfrm>
              <a:blipFill>
                <a:blip r:embed="rId2"/>
                <a:stretch>
                  <a:fillRect l="-200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DA0393-9A47-9A6B-951D-2F08C0DE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192657"/>
            <a:ext cx="5175250" cy="11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5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3F8-4C4F-5EDD-DE22-F0F8420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59809-4570-97BE-32A8-4EBD7B24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30400"/>
            <a:ext cx="7247356" cy="3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2420-370D-A4C0-0E4C-1D5F7B02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4F623-8990-BD28-D494-B1EC8C98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36" y="1819929"/>
            <a:ext cx="6496776" cy="43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0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4480-6517-1D71-3C8E-0576A723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31EF3-3614-1B19-D188-36BE0C22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385" y="2160588"/>
            <a:ext cx="59328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D745-011F-CF71-5AA7-8AFA80B7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912EA5-F973-C002-19D3-EDB66111A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63" y="1415703"/>
            <a:ext cx="6258184" cy="46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1CC9-83C8-9A6B-72A1-AD76F523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ACA213-3478-5F78-F63E-E8487FA51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810963"/>
            <a:ext cx="6176598" cy="45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6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8092-0EDD-A854-31BC-29B1BD0A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8BDD1-91D5-8491-FD5F-B6A02A1CA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1270000"/>
            <a:ext cx="6348413" cy="253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B4DF-F404-DFEE-7FF2-AC68B15B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904114"/>
            <a:ext cx="6347713" cy="2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CB32-9EFD-25E2-8974-64C691A6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C3EE6-B6B1-8E9F-CB44-570F928FD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30400"/>
            <a:ext cx="6348413" cy="26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99-D3E7-D83E-BAC4-153A2F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EE2F-5854-41DB-192D-F4857514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58F87-4542-2CB0-D508-5A45ADED6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63" y="1415703"/>
            <a:ext cx="6258184" cy="46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0A2A-E78B-21BE-D0B8-BF1D63D2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B4C8-644B-CDC1-DFA3-A452A5E0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Unigram:</a:t>
            </a:r>
          </a:p>
          <a:p>
            <a:pPr lvl="1"/>
            <a:r>
              <a:rPr lang="en-US" dirty="0"/>
              <a:t>You: 3, have: 3, five: 1, apples: 2, no: 2, oranges: 1</a:t>
            </a:r>
          </a:p>
          <a:p>
            <a:r>
              <a:rPr lang="en-US" dirty="0"/>
              <a:t>Bigram</a:t>
            </a:r>
          </a:p>
          <a:p>
            <a:pPr lvl="1"/>
            <a:r>
              <a:rPr lang="en-US" dirty="0"/>
              <a:t>You have: 2, have five: 1, five apples: 1, have no: 1,</a:t>
            </a:r>
          </a:p>
          <a:p>
            <a:pPr lvl="1"/>
            <a:r>
              <a:rPr lang="en-US" dirty="0"/>
              <a:t>no oranges: 1, no apples: 1, apples have: 1, have you: 1</a:t>
            </a:r>
          </a:p>
          <a:p>
            <a:endParaRPr lang="en-US" dirty="0"/>
          </a:p>
          <a:p>
            <a:r>
              <a:rPr lang="en-US" dirty="0"/>
              <a:t>P(You) = 3/12</a:t>
            </a:r>
          </a:p>
          <a:p>
            <a:r>
              <a:rPr lang="en-US" dirty="0"/>
              <a:t>P(have | you) = Count(you have) / Count(you) = 2/3</a:t>
            </a:r>
          </a:p>
          <a:p>
            <a:r>
              <a:rPr lang="en-US" dirty="0"/>
              <a:t>P(no | have) = Count(have no) / Count(have) = 1/3</a:t>
            </a:r>
          </a:p>
          <a:p>
            <a:r>
              <a:rPr lang="en-US" dirty="0"/>
              <a:t>P(apples | no) = Count(no apples) / Count(no) = 1/2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B35E-B19F-FA88-F98C-60032519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805596"/>
            <a:ext cx="6225988" cy="10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2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176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Facet</vt:lpstr>
      <vt:lpstr>Tutorial-2</vt:lpstr>
      <vt:lpstr>Quiz-1</vt:lpstr>
      <vt:lpstr>Quiz-2</vt:lpstr>
      <vt:lpstr>Quiz-3</vt:lpstr>
      <vt:lpstr>Quiz-3</vt:lpstr>
      <vt:lpstr>Quiz-3</vt:lpstr>
      <vt:lpstr>Quiz-3</vt:lpstr>
      <vt:lpstr>Quiz-3</vt:lpstr>
      <vt:lpstr>Quiz-3</vt:lpstr>
      <vt:lpstr>Quiz-3</vt:lpstr>
      <vt:lpstr>Assignment-1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Tutorial-2</dc:title>
  <dc:creator>Wang, Sinong</dc:creator>
  <cp:lastModifiedBy>Wang, Sinong</cp:lastModifiedBy>
  <cp:revision>1</cp:revision>
  <dcterms:created xsi:type="dcterms:W3CDTF">2024-01-29T19:04:57Z</dcterms:created>
  <dcterms:modified xsi:type="dcterms:W3CDTF">2024-01-29T20:47:53Z</dcterms:modified>
</cp:coreProperties>
</file>