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6"/>
    <p:restoredTop sz="96327"/>
  </p:normalViewPr>
  <p:slideViewPr>
    <p:cSldViewPr snapToGrid="0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8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6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332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24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0664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448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70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12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33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7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48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2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7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6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1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0095-4E3F-0A6F-2A05-C2749FAF7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D7A2C-5CB1-A7AE-7C1D-53B31FA2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 Sinong (Theron)</a:t>
            </a:r>
          </a:p>
        </p:txBody>
      </p:sp>
    </p:spTree>
    <p:extLst>
      <p:ext uri="{BB962C8B-B14F-4D97-AF65-F5344CB8AC3E}">
        <p14:creationId xmlns:p14="http://schemas.microsoft.com/office/powerpoint/2010/main" val="400593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E941-4FFF-B1C3-44ED-CCC2DE85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Spearman’s rank coefficient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584FA3-EA9F-7BA9-6279-372F9E05C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37" y="1468755"/>
            <a:ext cx="6816436" cy="5389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A11A1B-B95F-CEA4-E970-EEF361B7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0" y="6019800"/>
            <a:ext cx="2400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5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2F30-A329-5793-5EFA-13A10CFA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EE78E2-2951-8D6C-D200-A1438C83D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556" y="2259806"/>
            <a:ext cx="62865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4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DD02-A6DB-2BF6-D83C-DE0B376A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one-hot vectors to represent words, why is there no way to encode similarity between the words?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DC19-EC21-02B3-EAD8-CC28CF876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3786809"/>
            <a:ext cx="6347714" cy="2254554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Orthogonality: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The vectors are orthogonal to each other. The dot product of any two different one-hot vectors is always 0. This means there is no numerical similarity between the vectors.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Equal Distance: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The Euclidean distance between any two one-hot vectors is constant. The distance is always sqrt(2)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regardless of the meaning or similarity between the 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1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82F5-F985-04EA-A240-A5C18E36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Compute the cosine similarity between “digital” [1, 1] and “information” [6, 4].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6B164F-5E68-3172-8834-F82A13FE4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3414711"/>
            <a:ext cx="5949994" cy="918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7807A-D88B-45B4-3F45-8E58ABDF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4261678"/>
            <a:ext cx="5077451" cy="767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B6C618-18EE-415F-8B73-FA074A2B2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5312058"/>
            <a:ext cx="5502094" cy="15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2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4BDA-0552-04FE-F840-B6F9C3D8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Quiz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Suppose the vocab is V in the corpus, how many parameters in  to train in total?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90D0-8898-1AD5-9CC4-FF4ECF393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3498574"/>
            <a:ext cx="6347714" cy="2542789"/>
          </a:xfrm>
        </p:spPr>
        <p:txBody>
          <a:bodyPr/>
          <a:lstStyle/>
          <a:p>
            <a:r>
              <a:rPr lang="en-US" dirty="0"/>
              <a:t>2d|v|</a:t>
            </a:r>
          </a:p>
          <a:p>
            <a:endParaRPr lang="en-US" dirty="0"/>
          </a:p>
          <a:p>
            <a:r>
              <a:rPr lang="en-US" dirty="0"/>
              <a:t>Each word has two d-dimensional vectors, so it is 2 × |V| × d.</a:t>
            </a:r>
          </a:p>
        </p:txBody>
      </p:sp>
    </p:spTree>
    <p:extLst>
      <p:ext uri="{BB962C8B-B14F-4D97-AF65-F5344CB8AC3E}">
        <p14:creationId xmlns:p14="http://schemas.microsoft.com/office/powerpoint/2010/main" val="359404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FCAC-53FD-4552-2721-357F6407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Homework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Derive the gradient of SGNS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BE77D-3268-20BD-3DB1-08757CF44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1" y="2210642"/>
            <a:ext cx="7235687" cy="107900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AE51C1-F55B-BE06-9F39-3F0815E51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296" y="3170343"/>
            <a:ext cx="6068148" cy="356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3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FCAC-53FD-4552-2721-357F6407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Homework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Derive the gradient of SGNS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676E69-8827-AD54-1EC0-87078DF68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813223"/>
            <a:ext cx="6348413" cy="257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9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009B-4AA3-376C-E4B5-69006180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Homework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Calculate semantic similarities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253E93-B302-CEA7-EA49-640FED4DD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214" y="2687567"/>
            <a:ext cx="9152214" cy="335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6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009B-4AA3-376C-E4B5-69006180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Homework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Calculate semantic similarities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39AFC2-4579-22C9-2682-13CF76241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57310"/>
            <a:ext cx="9144000" cy="373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7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009B-4AA3-376C-E4B5-69006180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Homework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Calculate semantic similarities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64E787-0825-0D4F-1EAE-FC6E7E5F9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03950"/>
            <a:ext cx="9132001" cy="39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593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424</TotalTime>
  <Words>203</Words>
  <Application>Microsoft Macintosh PowerPoint</Application>
  <PresentationFormat>On-screen Show (4:3)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KaTeX_Main</vt:lpstr>
      <vt:lpstr>Söhne</vt:lpstr>
      <vt:lpstr>Arial</vt:lpstr>
      <vt:lpstr>Trebuchet MS</vt:lpstr>
      <vt:lpstr>Wingdings 3</vt:lpstr>
      <vt:lpstr>Facet</vt:lpstr>
      <vt:lpstr>Tutorial 6</vt:lpstr>
      <vt:lpstr>Quiz  Using one-hot vectors to represent words, why is there no way to encode similarity between the words?</vt:lpstr>
      <vt:lpstr>Quiz  Compute the cosine similarity between “digital” [1, 1] and “information” [6, 4]. </vt:lpstr>
      <vt:lpstr>Quiz  Suppose the vocab is V in the corpus, how many parameters in  to train in total?</vt:lpstr>
      <vt:lpstr>Homework  Derive the gradient of SGNS</vt:lpstr>
      <vt:lpstr>Homework  Derive the gradient of SGNS</vt:lpstr>
      <vt:lpstr>Homework  Calculate semantic similarities</vt:lpstr>
      <vt:lpstr>Homework  Calculate semantic similarities</vt:lpstr>
      <vt:lpstr>Homework  Calculate semantic similarities</vt:lpstr>
      <vt:lpstr>Spearman’s rank coefficient</vt:lpstr>
      <vt:lpstr>Cosine Similarity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6</dc:title>
  <dc:creator>Wang, Sinong</dc:creator>
  <cp:lastModifiedBy>Wang, Sinong</cp:lastModifiedBy>
  <cp:revision>1</cp:revision>
  <dcterms:created xsi:type="dcterms:W3CDTF">2024-03-06T16:26:06Z</dcterms:created>
  <dcterms:modified xsi:type="dcterms:W3CDTF">2024-03-06T23:30:43Z</dcterms:modified>
</cp:coreProperties>
</file>