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9"/>
    <p:restoredTop sz="94737"/>
  </p:normalViewPr>
  <p:slideViewPr>
    <p:cSldViewPr snapToGrid="0">
      <p:cViewPr varScale="1">
        <p:scale>
          <a:sx n="129" d="100"/>
          <a:sy n="129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0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8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487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91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327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1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7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7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52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35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2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6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2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90006-A393-2140-8E4D-7C4BFDDD9458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F6387DB-B0F3-A240-8DEE-359948FB8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0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15D8-BB78-28B5-8B42-115CD0959B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FF43A-E796-DEB1-F19F-BA8EE154B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Sinong(Theron)</a:t>
            </a:r>
          </a:p>
        </p:txBody>
      </p:sp>
    </p:spTree>
    <p:extLst>
      <p:ext uri="{BB962C8B-B14F-4D97-AF65-F5344CB8AC3E}">
        <p14:creationId xmlns:p14="http://schemas.microsoft.com/office/powerpoint/2010/main" val="424077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0D84-A511-C096-F57A-2AAC6520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 1</a:t>
            </a:r>
            <a:br>
              <a:rPr lang="en-US" dirty="0"/>
            </a:br>
            <a:r>
              <a:rPr lang="en-US" dirty="0"/>
              <a:t>What if we remove the activation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C2F1-8A0B-71E3-A769-43589D9D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Without an activation function, the neural network becomes a linear model, which is limited in its capacity to learn and represent non-linear patterns in the data.</a:t>
            </a:r>
          </a:p>
          <a:p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Inability to Learn Complex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7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DBB8-FE36-5F6A-BD8B-6D8B5AA12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Quiz 2</a:t>
            </a:r>
            <a:br>
              <a:rPr lang="en-US" dirty="0"/>
            </a:br>
            <a:r>
              <a:rPr lang="en-US" dirty="0"/>
              <a:t>What are the advantages of </a:t>
            </a:r>
            <a:r>
              <a:rPr lang="en-US" dirty="0" err="1"/>
              <a:t>ReLU</a:t>
            </a:r>
            <a:r>
              <a:rPr lang="en-US" dirty="0"/>
              <a:t> over Sigmoid as an activation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69012-26B9-EDFB-C1E1-937C034C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953407"/>
            <a:ext cx="6347714" cy="3087956"/>
          </a:xfrm>
        </p:spPr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Sparsity of Activation</a:t>
            </a:r>
          </a:p>
          <a:p>
            <a:pPr lvl="1"/>
            <a:r>
              <a:rPr lang="en-US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More efficient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Avoidance of Vanishing Gradient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Avoidance of Gradient Exploding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8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E67-0463-0178-657E-7567D38F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7F84FE-1350-4195-C5F1-79BD734AD7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233" y="6089979"/>
            <a:ext cx="6348413" cy="671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C2A2A3-CCD1-29B7-D9DE-D7C6C576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355" y="1403350"/>
            <a:ext cx="4140200" cy="10541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4D4493-7895-0E30-4BC2-FCB79C9D3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23140"/>
            <a:ext cx="9144000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6424252-96A4-5391-6121-E02DCB022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110" y="3679240"/>
            <a:ext cx="3285659" cy="2048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2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71F2-BB47-C218-6009-BFA8220D8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9EDC-2338-04CB-BD58-497F199B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share </a:t>
            </a:r>
          </a:p>
          <a:p>
            <a:endParaRPr lang="en-US" dirty="0"/>
          </a:p>
          <a:p>
            <a:r>
              <a:rPr lang="en-US" dirty="0"/>
              <a:t>“initialization”, “forward propagation”, “back propagation” and “parameter update” codes</a:t>
            </a:r>
          </a:p>
          <a:p>
            <a:r>
              <a:rPr lang="en-US" dirty="0"/>
              <a:t>Feature you used</a:t>
            </a:r>
          </a:p>
          <a:p>
            <a:r>
              <a:rPr lang="en-US" dirty="0"/>
              <a:t>Final accuracy</a:t>
            </a:r>
          </a:p>
        </p:txBody>
      </p:sp>
    </p:spTree>
    <p:extLst>
      <p:ext uri="{BB962C8B-B14F-4D97-AF65-F5344CB8AC3E}">
        <p14:creationId xmlns:p14="http://schemas.microsoft.com/office/powerpoint/2010/main" val="59789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EC2-9D92-957A-F7C1-117E4B0D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2A6DEA-3868-FEAE-1B92-B458FF70C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3" y="2005628"/>
            <a:ext cx="8957712" cy="40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2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70E5-96DA-497E-15E9-DB918F1C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9D73C1-D7C8-A2F6-5D56-46086577E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93194"/>
            <a:ext cx="9151669" cy="26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4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7A45-9119-FFB2-58AA-87236C3A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2E37D9-361E-116D-7BF9-C24664BCC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58" y="2028833"/>
            <a:ext cx="8776084" cy="482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FFB0-143A-3B76-D7BC-00A207C7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1265E1-8635-8F23-9203-8D13F5A79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33394"/>
            <a:ext cx="6348413" cy="353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334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</TotalTime>
  <Words>107</Words>
  <Application>Microsoft Macintosh PowerPoint</Application>
  <PresentationFormat>On-screen Show (4:3)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Söhne</vt:lpstr>
      <vt:lpstr>Arial</vt:lpstr>
      <vt:lpstr>Trebuchet MS</vt:lpstr>
      <vt:lpstr>Wingdings 3</vt:lpstr>
      <vt:lpstr>Facet</vt:lpstr>
      <vt:lpstr>Tutorial 7</vt:lpstr>
      <vt:lpstr>Quiz 1 What if we remove the activation function?</vt:lpstr>
      <vt:lpstr>Quiz 2 What are the advantages of ReLU over Sigmoid as an activation function?</vt:lpstr>
      <vt:lpstr>Homework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7</dc:title>
  <dc:creator>Wang, Sinong</dc:creator>
  <cp:lastModifiedBy>Wang, Sinong</cp:lastModifiedBy>
  <cp:revision>1</cp:revision>
  <dcterms:created xsi:type="dcterms:W3CDTF">2024-03-20T18:44:02Z</dcterms:created>
  <dcterms:modified xsi:type="dcterms:W3CDTF">2024-03-20T20:55:56Z</dcterms:modified>
</cp:coreProperties>
</file>