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5" r:id="rId7"/>
    <p:sldId id="264" r:id="rId8"/>
    <p:sldId id="266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BFB1C3A-0F7A-AA4A-AAAC-48A07327C6E7}" v="7" dt="2024-04-03T19:42:35.66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5"/>
    <p:restoredTop sz="96327"/>
  </p:normalViewPr>
  <p:slideViewPr>
    <p:cSldViewPr snapToGrid="0">
      <p:cViewPr varScale="1">
        <p:scale>
          <a:sx n="104" d="100"/>
          <a:sy n="104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ang, Sinong" userId="27dde485-8fb7-4d51-9ac9-1ec19ede37e2" providerId="ADAL" clId="{7BFB1C3A-0F7A-AA4A-AAAC-48A07327C6E7}"/>
    <pc:docChg chg="custSel addSld modSld sldOrd">
      <pc:chgData name="Wang, Sinong" userId="27dde485-8fb7-4d51-9ac9-1ec19ede37e2" providerId="ADAL" clId="{7BFB1C3A-0F7A-AA4A-AAAC-48A07327C6E7}" dt="2024-04-03T19:42:43.663" v="26" actId="1076"/>
      <pc:docMkLst>
        <pc:docMk/>
      </pc:docMkLst>
      <pc:sldChg chg="addSp delSp modSp mod modClrScheme chgLayout">
        <pc:chgData name="Wang, Sinong" userId="27dde485-8fb7-4d51-9ac9-1ec19ede37e2" providerId="ADAL" clId="{7BFB1C3A-0F7A-AA4A-AAAC-48A07327C6E7}" dt="2024-04-03T19:40:08.085" v="20" actId="1076"/>
        <pc:sldMkLst>
          <pc:docMk/>
          <pc:sldMk cId="3219568038" sldId="264"/>
        </pc:sldMkLst>
        <pc:spChg chg="del mod ord">
          <ac:chgData name="Wang, Sinong" userId="27dde485-8fb7-4d51-9ac9-1ec19ede37e2" providerId="ADAL" clId="{7BFB1C3A-0F7A-AA4A-AAAC-48A07327C6E7}" dt="2024-04-03T19:36:19.174" v="0" actId="700"/>
          <ac:spMkLst>
            <pc:docMk/>
            <pc:sldMk cId="3219568038" sldId="264"/>
            <ac:spMk id="2" creationId="{61C50772-8878-9DA9-833D-B89D287E2D41}"/>
          </ac:spMkLst>
        </pc:spChg>
        <pc:spChg chg="del mod ord">
          <ac:chgData name="Wang, Sinong" userId="27dde485-8fb7-4d51-9ac9-1ec19ede37e2" providerId="ADAL" clId="{7BFB1C3A-0F7A-AA4A-AAAC-48A07327C6E7}" dt="2024-04-03T19:36:19.174" v="0" actId="700"/>
          <ac:spMkLst>
            <pc:docMk/>
            <pc:sldMk cId="3219568038" sldId="264"/>
            <ac:spMk id="3" creationId="{5BE71A3F-C81D-6FB6-1688-8A1C8C43AC92}"/>
          </ac:spMkLst>
        </pc:spChg>
        <pc:spChg chg="add mod ord">
          <ac:chgData name="Wang, Sinong" userId="27dde485-8fb7-4d51-9ac9-1ec19ede37e2" providerId="ADAL" clId="{7BFB1C3A-0F7A-AA4A-AAAC-48A07327C6E7}" dt="2024-04-03T19:36:19.174" v="0" actId="700"/>
          <ac:spMkLst>
            <pc:docMk/>
            <pc:sldMk cId="3219568038" sldId="264"/>
            <ac:spMk id="4" creationId="{3AFE1BF5-8730-B716-7157-44F6658CEB09}"/>
          </ac:spMkLst>
        </pc:spChg>
        <pc:spChg chg="add del mod ord">
          <ac:chgData name="Wang, Sinong" userId="27dde485-8fb7-4d51-9ac9-1ec19ede37e2" providerId="ADAL" clId="{7BFB1C3A-0F7A-AA4A-AAAC-48A07327C6E7}" dt="2024-04-03T19:36:21.063" v="1"/>
          <ac:spMkLst>
            <pc:docMk/>
            <pc:sldMk cId="3219568038" sldId="264"/>
            <ac:spMk id="5" creationId="{6565E180-3B1F-DEB1-CBBA-5E96E2E9636F}"/>
          </ac:spMkLst>
        </pc:spChg>
        <pc:spChg chg="add del mod">
          <ac:chgData name="Wang, Sinong" userId="27dde485-8fb7-4d51-9ac9-1ec19ede37e2" providerId="ADAL" clId="{7BFB1C3A-0F7A-AA4A-AAAC-48A07327C6E7}" dt="2024-04-03T19:39:07.066" v="16"/>
          <ac:spMkLst>
            <pc:docMk/>
            <pc:sldMk cId="3219568038" sldId="264"/>
            <ac:spMk id="8" creationId="{738F0D78-DD3F-C009-9BF3-C1FD7AAB4B18}"/>
          </ac:spMkLst>
        </pc:spChg>
        <pc:picChg chg="add del mod">
          <ac:chgData name="Wang, Sinong" userId="27dde485-8fb7-4d51-9ac9-1ec19ede37e2" providerId="ADAL" clId="{7BFB1C3A-0F7A-AA4A-AAAC-48A07327C6E7}" dt="2024-04-03T19:38:52.841" v="15" actId="478"/>
          <ac:picMkLst>
            <pc:docMk/>
            <pc:sldMk cId="3219568038" sldId="264"/>
            <ac:picMk id="6" creationId="{066E7D79-0ED6-29AA-AC9F-9A32F781FFFE}"/>
          </ac:picMkLst>
        </pc:picChg>
        <pc:picChg chg="add mod">
          <ac:chgData name="Wang, Sinong" userId="27dde485-8fb7-4d51-9ac9-1ec19ede37e2" providerId="ADAL" clId="{7BFB1C3A-0F7A-AA4A-AAAC-48A07327C6E7}" dt="2024-04-03T19:39:10.282" v="17" actId="1076"/>
          <ac:picMkLst>
            <pc:docMk/>
            <pc:sldMk cId="3219568038" sldId="264"/>
            <ac:picMk id="9" creationId="{9D47015F-946D-C071-6E51-E02A54B12E3E}"/>
          </ac:picMkLst>
        </pc:picChg>
        <pc:picChg chg="add mod">
          <ac:chgData name="Wang, Sinong" userId="27dde485-8fb7-4d51-9ac9-1ec19ede37e2" providerId="ADAL" clId="{7BFB1C3A-0F7A-AA4A-AAAC-48A07327C6E7}" dt="2024-04-03T19:40:08.085" v="20" actId="1076"/>
          <ac:picMkLst>
            <pc:docMk/>
            <pc:sldMk cId="3219568038" sldId="264"/>
            <ac:picMk id="10" creationId="{8E3129F9-9EC1-DB13-6520-EA8EFB5E44A0}"/>
          </ac:picMkLst>
        </pc:picChg>
      </pc:sldChg>
      <pc:sldChg chg="addSp delSp modSp new mod ord">
        <pc:chgData name="Wang, Sinong" userId="27dde485-8fb7-4d51-9ac9-1ec19ede37e2" providerId="ADAL" clId="{7BFB1C3A-0F7A-AA4A-AAAC-48A07327C6E7}" dt="2024-04-03T19:38:13.475" v="12" actId="20578"/>
        <pc:sldMkLst>
          <pc:docMk/>
          <pc:sldMk cId="3118400587" sldId="265"/>
        </pc:sldMkLst>
        <pc:spChg chg="del">
          <ac:chgData name="Wang, Sinong" userId="27dde485-8fb7-4d51-9ac9-1ec19ede37e2" providerId="ADAL" clId="{7BFB1C3A-0F7A-AA4A-AAAC-48A07327C6E7}" dt="2024-04-03T19:37:18.592" v="4"/>
          <ac:spMkLst>
            <pc:docMk/>
            <pc:sldMk cId="3118400587" sldId="265"/>
            <ac:spMk id="3" creationId="{959F2927-A532-26B9-B661-EB12C88594DE}"/>
          </ac:spMkLst>
        </pc:spChg>
        <pc:picChg chg="add mod">
          <ac:chgData name="Wang, Sinong" userId="27dde485-8fb7-4d51-9ac9-1ec19ede37e2" providerId="ADAL" clId="{7BFB1C3A-0F7A-AA4A-AAAC-48A07327C6E7}" dt="2024-04-03T19:38:07.081" v="11" actId="1076"/>
          <ac:picMkLst>
            <pc:docMk/>
            <pc:sldMk cId="3118400587" sldId="265"/>
            <ac:picMk id="4" creationId="{F2726EBF-46DE-651F-45C7-6908AD9BDDD0}"/>
          </ac:picMkLst>
        </pc:picChg>
        <pc:picChg chg="add mod">
          <ac:chgData name="Wang, Sinong" userId="27dde485-8fb7-4d51-9ac9-1ec19ede37e2" providerId="ADAL" clId="{7BFB1C3A-0F7A-AA4A-AAAC-48A07327C6E7}" dt="2024-04-03T19:37:59.784" v="9" actId="14100"/>
          <ac:picMkLst>
            <pc:docMk/>
            <pc:sldMk cId="3118400587" sldId="265"/>
            <ac:picMk id="5" creationId="{18EC60EE-25A5-76A3-ABB9-4CC2DA42685D}"/>
          </ac:picMkLst>
        </pc:picChg>
      </pc:sldChg>
      <pc:sldChg chg="addSp delSp modSp new mod">
        <pc:chgData name="Wang, Sinong" userId="27dde485-8fb7-4d51-9ac9-1ec19ede37e2" providerId="ADAL" clId="{7BFB1C3A-0F7A-AA4A-AAAC-48A07327C6E7}" dt="2024-04-03T19:42:43.663" v="26" actId="1076"/>
        <pc:sldMkLst>
          <pc:docMk/>
          <pc:sldMk cId="3063329114" sldId="266"/>
        </pc:sldMkLst>
        <pc:spChg chg="del">
          <ac:chgData name="Wang, Sinong" userId="27dde485-8fb7-4d51-9ac9-1ec19ede37e2" providerId="ADAL" clId="{7BFB1C3A-0F7A-AA4A-AAAC-48A07327C6E7}" dt="2024-04-03T19:42:24.115" v="22"/>
          <ac:spMkLst>
            <pc:docMk/>
            <pc:sldMk cId="3063329114" sldId="266"/>
            <ac:spMk id="3" creationId="{2AD8CFCC-A515-4680-6091-A42C52751F45}"/>
          </ac:spMkLst>
        </pc:spChg>
        <pc:picChg chg="add mod">
          <ac:chgData name="Wang, Sinong" userId="27dde485-8fb7-4d51-9ac9-1ec19ede37e2" providerId="ADAL" clId="{7BFB1C3A-0F7A-AA4A-AAAC-48A07327C6E7}" dt="2024-04-03T19:42:24.115" v="22"/>
          <ac:picMkLst>
            <pc:docMk/>
            <pc:sldMk cId="3063329114" sldId="266"/>
            <ac:picMk id="4" creationId="{957CCFCD-8103-61A4-0F02-7943F0A7D7BA}"/>
          </ac:picMkLst>
        </pc:picChg>
        <pc:picChg chg="add mod">
          <ac:chgData name="Wang, Sinong" userId="27dde485-8fb7-4d51-9ac9-1ec19ede37e2" providerId="ADAL" clId="{7BFB1C3A-0F7A-AA4A-AAAC-48A07327C6E7}" dt="2024-04-03T19:42:43.663" v="26" actId="1076"/>
          <ac:picMkLst>
            <pc:docMk/>
            <pc:sldMk cId="3063329114" sldId="266"/>
            <ac:picMk id="5" creationId="{4E0710C4-A5D8-E44C-5DD6-DC11DC3C181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23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407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27242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454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546470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782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713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47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55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92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0040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59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755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07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173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98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F6C6-A726-2548-8BAB-A8C8A4A85550}" type="datetimeFigureOut">
              <a:rPr lang="en-US" smtClean="0"/>
              <a:t>4/3/24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FAC55432-5BEC-F94F-8D27-A99AF72D97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59C92-EA37-145D-9CDA-521780C4C9F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Tutorial-9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2BFCC7-6BFA-64D1-1384-3C7162A34A1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TA: Theron(Sinong)</a:t>
            </a:r>
          </a:p>
        </p:txBody>
      </p:sp>
    </p:spTree>
    <p:extLst>
      <p:ext uri="{BB962C8B-B14F-4D97-AF65-F5344CB8AC3E}">
        <p14:creationId xmlns:p14="http://schemas.microsoft.com/office/powerpoint/2010/main" val="3588222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042C4-DF31-4C49-5FF7-48FF0FA4B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0F45F5F-E77A-7BBB-F53F-1284BD4F69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1074" y="722356"/>
            <a:ext cx="7861852" cy="6135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33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7A475-D664-1661-3A51-29AF0F34C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B5995F0-E23C-BA36-65BE-AA8E01B5E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4799" y="0"/>
            <a:ext cx="8534401" cy="6889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3811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341AB-0FA6-FE57-D8E7-2D0AAB70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275DE2-0273-D914-AE7E-28B2C96F7B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0173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EBA74-FD59-7599-69A4-04AD85ACB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Quiz-1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0FA67F-53E7-E243-C652-969F4626B1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6096" y="2160588"/>
            <a:ext cx="5555421" cy="3881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00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2544B-6E4F-FCE0-97F8-D2B69CFE8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Quiz-2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B8C5A2B-2921-7CDD-6256-ACC15365FBF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8899" y="1270000"/>
            <a:ext cx="6348413" cy="3825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16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E78B0-30B8-FC90-0E09-BFA329E19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EF66F-6AAA-2CCA-5D51-3A8CF8C1B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49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8FF36-2D63-0C8F-DDE6-3FB82609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2726EBF-46DE-651F-45C7-6908AD9BDD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0"/>
            <a:ext cx="5705404" cy="325957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EC60EE-25A5-76A3-ABB9-4CC2DA4268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378" y="3249458"/>
            <a:ext cx="6715898" cy="3608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400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AFE1BF5-8730-B716-7157-44F6658CE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D47015F-946D-C071-6E51-E02A54B12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043" y="121563"/>
            <a:ext cx="6348413" cy="26579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E3129F9-9EC1-DB13-6520-EA8EFB5E4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470" y="2709857"/>
            <a:ext cx="6348414" cy="4148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68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0052F4-054A-5A59-D4A0-BAC7FC650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57CCFCD-8103-61A4-0F02-7943F0A7D7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332555"/>
            <a:ext cx="6348413" cy="35375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E0710C4-A5D8-E44C-5DD6-DC11DC3C18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" y="245756"/>
            <a:ext cx="6060989" cy="2048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3291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E058A1-22C8-7FA8-AFD7-9CD75E380B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AE7ADD-B018-30D3-9AB9-2066203173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708991"/>
            <a:ext cx="9144098" cy="6149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9977726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139</TotalTime>
  <Words>11</Words>
  <Application>Microsoft Macintosh PowerPoint</Application>
  <PresentationFormat>On-screen Show (4:3)</PresentationFormat>
  <Paragraphs>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Trebuchet MS</vt:lpstr>
      <vt:lpstr>Wingdings 3</vt:lpstr>
      <vt:lpstr>Facet</vt:lpstr>
      <vt:lpstr>Tutorial-9</vt:lpstr>
      <vt:lpstr>Quiz</vt:lpstr>
      <vt:lpstr>Quiz-1</vt:lpstr>
      <vt:lpstr>Quiz-2</vt:lpstr>
      <vt:lpstr>Homework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Tutorial-9</dc:title>
  <dc:creator>Wang, Sinong</dc:creator>
  <cp:lastModifiedBy>Wang, Sinong</cp:lastModifiedBy>
  <cp:revision>1</cp:revision>
  <dcterms:created xsi:type="dcterms:W3CDTF">2024-04-03T16:12:13Z</dcterms:created>
  <dcterms:modified xsi:type="dcterms:W3CDTF">2024-04-03T19:42:44Z</dcterms:modified>
</cp:coreProperties>
</file>