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1" r:id="rId3"/>
    <p:sldId id="308" r:id="rId4"/>
    <p:sldId id="286" r:id="rId5"/>
    <p:sldId id="280" r:id="rId6"/>
    <p:sldId id="281" r:id="rId7"/>
    <p:sldId id="282" r:id="rId8"/>
    <p:sldId id="283" r:id="rId9"/>
    <p:sldId id="284" r:id="rId10"/>
    <p:sldId id="285" r:id="rId11"/>
    <p:sldId id="287" r:id="rId12"/>
    <p:sldId id="257" r:id="rId13"/>
    <p:sldId id="294" r:id="rId14"/>
    <p:sldId id="295" r:id="rId15"/>
    <p:sldId id="288" r:id="rId16"/>
    <p:sldId id="289" r:id="rId17"/>
    <p:sldId id="296" r:id="rId18"/>
    <p:sldId id="290" r:id="rId19"/>
    <p:sldId id="297" r:id="rId20"/>
    <p:sldId id="299" r:id="rId21"/>
    <p:sldId id="291" r:id="rId22"/>
    <p:sldId id="300" r:id="rId23"/>
    <p:sldId id="301" r:id="rId24"/>
    <p:sldId id="302" r:id="rId25"/>
    <p:sldId id="292" r:id="rId26"/>
    <p:sldId id="303" r:id="rId27"/>
    <p:sldId id="293" r:id="rId28"/>
    <p:sldId id="304" r:id="rId29"/>
    <p:sldId id="305" r:id="rId30"/>
    <p:sldId id="306" r:id="rId31"/>
    <p:sldId id="309" r:id="rId32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A22966-F01A-4769-B4F3-2371B12D2CD3}" v="67" dt="2025-09-05T20:08:12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864" y="176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Wonjun" userId="S::wxp7177@mavs.uta.edu::b7ccadb5-266d-4b52-a139-568b916a9101" providerId="AD" clId="Web-{94A22966-F01A-4769-B4F3-2371B12D2CD3}"/>
    <pc:docChg chg="addSld delSld modSld">
      <pc:chgData name="Park, Wonjun" userId="S::wxp7177@mavs.uta.edu::b7ccadb5-266d-4b52-a139-568b916a9101" providerId="AD" clId="Web-{94A22966-F01A-4769-B4F3-2371B12D2CD3}" dt="2025-09-05T20:08:12.600" v="62"/>
      <pc:docMkLst>
        <pc:docMk/>
      </pc:docMkLst>
      <pc:sldChg chg="addSp delSp modSp">
        <pc:chgData name="Park, Wonjun" userId="S::wxp7177@mavs.uta.edu::b7ccadb5-266d-4b52-a139-568b916a9101" providerId="AD" clId="Web-{94A22966-F01A-4769-B4F3-2371B12D2CD3}" dt="2025-09-05T20:03:50.662" v="20" actId="14100"/>
        <pc:sldMkLst>
          <pc:docMk/>
          <pc:sldMk cId="2806006264" sldId="297"/>
        </pc:sldMkLst>
        <pc:spChg chg="del">
          <ac:chgData name="Park, Wonjun" userId="S::wxp7177@mavs.uta.edu::b7ccadb5-266d-4b52-a139-568b916a9101" providerId="AD" clId="Web-{94A22966-F01A-4769-B4F3-2371B12D2CD3}" dt="2025-09-05T20:02:43.974" v="4"/>
          <ac:spMkLst>
            <pc:docMk/>
            <pc:sldMk cId="2806006264" sldId="297"/>
            <ac:spMk id="6" creationId="{F89CDFB1-87A1-8C51-2F9F-C4694DB468D5}"/>
          </ac:spMkLst>
        </pc:spChg>
        <pc:spChg chg="add del mod">
          <ac:chgData name="Park, Wonjun" userId="S::wxp7177@mavs.uta.edu::b7ccadb5-266d-4b52-a139-568b916a9101" providerId="AD" clId="Web-{94A22966-F01A-4769-B4F3-2371B12D2CD3}" dt="2025-09-05T20:02:44.787" v="5"/>
          <ac:spMkLst>
            <pc:docMk/>
            <pc:sldMk cId="2806006264" sldId="297"/>
            <ac:spMk id="8" creationId="{356AB7FE-5402-2566-73C9-1B7D055C2715}"/>
          </ac:spMkLst>
        </pc:spChg>
        <pc:picChg chg="add mod">
          <ac:chgData name="Park, Wonjun" userId="S::wxp7177@mavs.uta.edu::b7ccadb5-266d-4b52-a139-568b916a9101" providerId="AD" clId="Web-{94A22966-F01A-4769-B4F3-2371B12D2CD3}" dt="2025-09-05T20:02:20.646" v="1" actId="1076"/>
          <ac:picMkLst>
            <pc:docMk/>
            <pc:sldMk cId="2806006264" sldId="297"/>
            <ac:picMk id="3" creationId="{7AA41DC8-D8D5-D57A-F1F1-65D30E5F2D8B}"/>
          </ac:picMkLst>
        </pc:picChg>
        <pc:picChg chg="add mod ord">
          <ac:chgData name="Park, Wonjun" userId="S::wxp7177@mavs.uta.edu::b7ccadb5-266d-4b52-a139-568b916a9101" providerId="AD" clId="Web-{94A22966-F01A-4769-B4F3-2371B12D2CD3}" dt="2025-09-05T20:03:41.662" v="18" actId="14100"/>
          <ac:picMkLst>
            <pc:docMk/>
            <pc:sldMk cId="2806006264" sldId="297"/>
            <ac:picMk id="9" creationId="{56D22EFA-9D00-E492-C47A-37250A405189}"/>
          </ac:picMkLst>
        </pc:picChg>
        <pc:picChg chg="add mod">
          <ac:chgData name="Park, Wonjun" userId="S::wxp7177@mavs.uta.edu::b7ccadb5-266d-4b52-a139-568b916a9101" providerId="AD" clId="Web-{94A22966-F01A-4769-B4F3-2371B12D2CD3}" dt="2025-09-05T20:03:50.662" v="20" actId="14100"/>
          <ac:picMkLst>
            <pc:docMk/>
            <pc:sldMk cId="2806006264" sldId="297"/>
            <ac:picMk id="10" creationId="{70996D56-D72B-D061-4E7F-8CEDED255FC8}"/>
          </ac:picMkLst>
        </pc:picChg>
      </pc:sldChg>
      <pc:sldChg chg="addSp del">
        <pc:chgData name="Park, Wonjun" userId="S::wxp7177@mavs.uta.edu::b7ccadb5-266d-4b52-a139-568b916a9101" providerId="AD" clId="Web-{94A22966-F01A-4769-B4F3-2371B12D2CD3}" dt="2025-09-05T20:03:55.162" v="21"/>
        <pc:sldMkLst>
          <pc:docMk/>
          <pc:sldMk cId="4189559204" sldId="298"/>
        </pc:sldMkLst>
        <pc:picChg chg="add">
          <ac:chgData name="Park, Wonjun" userId="S::wxp7177@mavs.uta.edu::b7ccadb5-266d-4b52-a139-568b916a9101" providerId="AD" clId="Web-{94A22966-F01A-4769-B4F3-2371B12D2CD3}" dt="2025-09-05T20:02:22.099" v="2"/>
          <ac:picMkLst>
            <pc:docMk/>
            <pc:sldMk cId="4189559204" sldId="298"/>
            <ac:picMk id="7" creationId="{23579B34-10ED-9C6E-450D-AB3C99D6426D}"/>
          </ac:picMkLst>
        </pc:picChg>
      </pc:sldChg>
      <pc:sldChg chg="addSp delSp modSp">
        <pc:chgData name="Park, Wonjun" userId="S::wxp7177@mavs.uta.edu::b7ccadb5-266d-4b52-a139-568b916a9101" providerId="AD" clId="Web-{94A22966-F01A-4769-B4F3-2371B12D2CD3}" dt="2025-09-05T20:04:21.740" v="26" actId="1076"/>
        <pc:sldMkLst>
          <pc:docMk/>
          <pc:sldMk cId="2801828238" sldId="299"/>
        </pc:sldMkLst>
        <pc:spChg chg="del">
          <ac:chgData name="Park, Wonjun" userId="S::wxp7177@mavs.uta.edu::b7ccadb5-266d-4b52-a139-568b916a9101" providerId="AD" clId="Web-{94A22966-F01A-4769-B4F3-2371B12D2CD3}" dt="2025-09-05T20:04:08.412" v="22"/>
          <ac:spMkLst>
            <pc:docMk/>
            <pc:sldMk cId="2801828238" sldId="299"/>
            <ac:spMk id="6" creationId="{F2A555FD-925E-B4C5-4D93-AA66DC0E19A5}"/>
          </ac:spMkLst>
        </pc:spChg>
        <pc:spChg chg="add del mod">
          <ac:chgData name="Park, Wonjun" userId="S::wxp7177@mavs.uta.edu::b7ccadb5-266d-4b52-a139-568b916a9101" providerId="AD" clId="Web-{94A22966-F01A-4769-B4F3-2371B12D2CD3}" dt="2025-09-05T20:04:09.287" v="23"/>
          <ac:spMkLst>
            <pc:docMk/>
            <pc:sldMk cId="2801828238" sldId="299"/>
            <ac:spMk id="9" creationId="{862C70E6-ABBC-EE82-572E-9F5C69904C10}"/>
          </ac:spMkLst>
        </pc:spChg>
        <pc:picChg chg="add">
          <ac:chgData name="Park, Wonjun" userId="S::wxp7177@mavs.uta.edu::b7ccadb5-266d-4b52-a139-568b916a9101" providerId="AD" clId="Web-{94A22966-F01A-4769-B4F3-2371B12D2CD3}" dt="2025-09-05T20:02:23.631" v="3"/>
          <ac:picMkLst>
            <pc:docMk/>
            <pc:sldMk cId="2801828238" sldId="299"/>
            <ac:picMk id="7" creationId="{CB2444D7-30CD-369A-4D87-1E72D37FC516}"/>
          </ac:picMkLst>
        </pc:picChg>
        <pc:picChg chg="add mod ord">
          <ac:chgData name="Park, Wonjun" userId="S::wxp7177@mavs.uta.edu::b7ccadb5-266d-4b52-a139-568b916a9101" providerId="AD" clId="Web-{94A22966-F01A-4769-B4F3-2371B12D2CD3}" dt="2025-09-05T20:04:21.740" v="26" actId="1076"/>
          <ac:picMkLst>
            <pc:docMk/>
            <pc:sldMk cId="2801828238" sldId="299"/>
            <ac:picMk id="10" creationId="{1FEC67AA-94E8-B25F-DB19-AF298B23EE97}"/>
          </ac:picMkLst>
        </pc:picChg>
      </pc:sldChg>
      <pc:sldChg chg="addSp delSp modSp">
        <pc:chgData name="Park, Wonjun" userId="S::wxp7177@mavs.uta.edu::b7ccadb5-266d-4b52-a139-568b916a9101" providerId="AD" clId="Web-{94A22966-F01A-4769-B4F3-2371B12D2CD3}" dt="2025-09-05T20:06:00.694" v="37" actId="14100"/>
        <pc:sldMkLst>
          <pc:docMk/>
          <pc:sldMk cId="1930594921" sldId="304"/>
        </pc:sldMkLst>
        <pc:spChg chg="del">
          <ac:chgData name="Park, Wonjun" userId="S::wxp7177@mavs.uta.edu::b7ccadb5-266d-4b52-a139-568b916a9101" providerId="AD" clId="Web-{94A22966-F01A-4769-B4F3-2371B12D2CD3}" dt="2025-09-05T20:05:04.287" v="27"/>
          <ac:spMkLst>
            <pc:docMk/>
            <pc:sldMk cId="1930594921" sldId="304"/>
            <ac:spMk id="2" creationId="{6784459E-ADAF-5BF3-4991-6857D30B15C0}"/>
          </ac:spMkLst>
        </pc:spChg>
        <pc:spChg chg="add del mod">
          <ac:chgData name="Park, Wonjun" userId="S::wxp7177@mavs.uta.edu::b7ccadb5-266d-4b52-a139-568b916a9101" providerId="AD" clId="Web-{94A22966-F01A-4769-B4F3-2371B12D2CD3}" dt="2025-09-05T20:05:06.053" v="28"/>
          <ac:spMkLst>
            <pc:docMk/>
            <pc:sldMk cId="1930594921" sldId="304"/>
            <ac:spMk id="8" creationId="{11429859-6AC4-A6E6-D958-179E73A54B10}"/>
          </ac:spMkLst>
        </pc:spChg>
        <pc:picChg chg="add mod ord">
          <ac:chgData name="Park, Wonjun" userId="S::wxp7177@mavs.uta.edu::b7ccadb5-266d-4b52-a139-568b916a9101" providerId="AD" clId="Web-{94A22966-F01A-4769-B4F3-2371B12D2CD3}" dt="2025-09-05T20:05:09.553" v="29" actId="1076"/>
          <ac:picMkLst>
            <pc:docMk/>
            <pc:sldMk cId="1930594921" sldId="304"/>
            <ac:picMk id="9" creationId="{5D88957D-29C9-A7C9-BDEF-5DA7CEDB411C}"/>
          </ac:picMkLst>
        </pc:picChg>
        <pc:picChg chg="add mod">
          <ac:chgData name="Park, Wonjun" userId="S::wxp7177@mavs.uta.edu::b7ccadb5-266d-4b52-a139-568b916a9101" providerId="AD" clId="Web-{94A22966-F01A-4769-B4F3-2371B12D2CD3}" dt="2025-09-05T20:06:00.694" v="37" actId="14100"/>
          <ac:picMkLst>
            <pc:docMk/>
            <pc:sldMk cId="1930594921" sldId="304"/>
            <ac:picMk id="10" creationId="{7D7A66D6-D8B3-6877-D630-CB86F1678A6D}"/>
          </ac:picMkLst>
        </pc:picChg>
      </pc:sldChg>
      <pc:sldChg chg="addSp delSp modSp mod setBg">
        <pc:chgData name="Park, Wonjun" userId="S::wxp7177@mavs.uta.edu::b7ccadb5-266d-4b52-a139-568b916a9101" providerId="AD" clId="Web-{94A22966-F01A-4769-B4F3-2371B12D2CD3}" dt="2025-09-05T20:07:36.256" v="56"/>
        <pc:sldMkLst>
          <pc:docMk/>
          <pc:sldMk cId="3293542955" sldId="305"/>
        </pc:sldMkLst>
        <pc:spChg chg="del">
          <ac:chgData name="Park, Wonjun" userId="S::wxp7177@mavs.uta.edu::b7ccadb5-266d-4b52-a139-568b916a9101" providerId="AD" clId="Web-{94A22966-F01A-4769-B4F3-2371B12D2CD3}" dt="2025-09-05T20:06:05.662" v="38"/>
          <ac:spMkLst>
            <pc:docMk/>
            <pc:sldMk cId="3293542955" sldId="305"/>
            <ac:spMk id="2" creationId="{54F22351-1BB4-9A93-56E6-4EB33226C9EC}"/>
          </ac:spMkLst>
        </pc:spChg>
        <pc:spChg chg="mod ord">
          <ac:chgData name="Park, Wonjun" userId="S::wxp7177@mavs.uta.edu::b7ccadb5-266d-4b52-a139-568b916a9101" providerId="AD" clId="Web-{94A22966-F01A-4769-B4F3-2371B12D2CD3}" dt="2025-09-05T20:07:21.131" v="54"/>
          <ac:spMkLst>
            <pc:docMk/>
            <pc:sldMk cId="3293542955" sldId="305"/>
            <ac:spMk id="4" creationId="{F1243A9B-794A-F98A-8F6D-B9F7E0312405}"/>
          </ac:spMkLst>
        </pc:spChg>
        <pc:spChg chg="mod ord">
          <ac:chgData name="Park, Wonjun" userId="S::wxp7177@mavs.uta.edu::b7ccadb5-266d-4b52-a139-568b916a9101" providerId="AD" clId="Web-{94A22966-F01A-4769-B4F3-2371B12D2CD3}" dt="2025-09-05T20:07:21.131" v="54"/>
          <ac:spMkLst>
            <pc:docMk/>
            <pc:sldMk cId="3293542955" sldId="305"/>
            <ac:spMk id="5" creationId="{470A7149-66E7-B62E-54B1-B1F7DB908709}"/>
          </ac:spMkLst>
        </pc:spChg>
        <pc:spChg chg="mod ord">
          <ac:chgData name="Park, Wonjun" userId="S::wxp7177@mavs.uta.edu::b7ccadb5-266d-4b52-a139-568b916a9101" providerId="AD" clId="Web-{94A22966-F01A-4769-B4F3-2371B12D2CD3}" dt="2025-09-05T20:07:36.256" v="56"/>
          <ac:spMkLst>
            <pc:docMk/>
            <pc:sldMk cId="3293542955" sldId="305"/>
            <ac:spMk id="7" creationId="{B27691C9-33E9-19C3-8BF6-7AB513C373C9}"/>
          </ac:spMkLst>
        </pc:spChg>
        <pc:spChg chg="add del mod">
          <ac:chgData name="Park, Wonjun" userId="S::wxp7177@mavs.uta.edu::b7ccadb5-266d-4b52-a139-568b916a9101" providerId="AD" clId="Web-{94A22966-F01A-4769-B4F3-2371B12D2CD3}" dt="2025-09-05T20:06:07.616" v="39"/>
          <ac:spMkLst>
            <pc:docMk/>
            <pc:sldMk cId="3293542955" sldId="305"/>
            <ac:spMk id="13" creationId="{C5F3A2C3-E5A2-7E90-3653-688BD75507AC}"/>
          </ac:spMkLst>
        </pc:spChg>
        <pc:spChg chg="mod">
          <ac:chgData name="Park, Wonjun" userId="S::wxp7177@mavs.uta.edu::b7ccadb5-266d-4b52-a139-568b916a9101" providerId="AD" clId="Web-{94A22966-F01A-4769-B4F3-2371B12D2CD3}" dt="2025-09-05T20:07:21.131" v="54"/>
          <ac:spMkLst>
            <pc:docMk/>
            <pc:sldMk cId="3293542955" sldId="305"/>
            <ac:spMk id="15" creationId="{8733B58D-58AA-CE2C-AD15-C83BD1EB4251}"/>
          </ac:spMkLst>
        </pc:spChg>
        <pc:spChg chg="add del">
          <ac:chgData name="Park, Wonjun" userId="S::wxp7177@mavs.uta.edu::b7ccadb5-266d-4b52-a139-568b916a9101" providerId="AD" clId="Web-{94A22966-F01A-4769-B4F3-2371B12D2CD3}" dt="2025-09-05T20:07:21.131" v="54"/>
          <ac:spMkLst>
            <pc:docMk/>
            <pc:sldMk cId="3293542955" sldId="305"/>
            <ac:spMk id="22" creationId="{6112B4A7-3559-4D03-BE94-7DA52DBD6D40}"/>
          </ac:spMkLst>
        </pc:spChg>
        <pc:spChg chg="add del">
          <ac:chgData name="Park, Wonjun" userId="S::wxp7177@mavs.uta.edu::b7ccadb5-266d-4b52-a139-568b916a9101" providerId="AD" clId="Web-{94A22966-F01A-4769-B4F3-2371B12D2CD3}" dt="2025-09-05T20:07:21.131" v="54"/>
          <ac:spMkLst>
            <pc:docMk/>
            <pc:sldMk cId="3293542955" sldId="305"/>
            <ac:spMk id="24" creationId="{90464369-70FA-42AF-948F-80664CA7BFE5}"/>
          </ac:spMkLst>
        </pc:spChg>
        <pc:spChg chg="add del">
          <ac:chgData name="Park, Wonjun" userId="S::wxp7177@mavs.uta.edu::b7ccadb5-266d-4b52-a139-568b916a9101" providerId="AD" clId="Web-{94A22966-F01A-4769-B4F3-2371B12D2CD3}" dt="2025-09-05T20:07:21.131" v="54"/>
          <ac:spMkLst>
            <pc:docMk/>
            <pc:sldMk cId="3293542955" sldId="305"/>
            <ac:spMk id="26" creationId="{A648176E-454C-437C-B0FC-9B82FCF32B24}"/>
          </ac:spMkLst>
        </pc:spChg>
        <pc:spChg chg="add del">
          <ac:chgData name="Park, Wonjun" userId="S::wxp7177@mavs.uta.edu::b7ccadb5-266d-4b52-a139-568b916a9101" providerId="AD" clId="Web-{94A22966-F01A-4769-B4F3-2371B12D2CD3}" dt="2025-09-05T20:07:21.131" v="54"/>
          <ac:spMkLst>
            <pc:docMk/>
            <pc:sldMk cId="3293542955" sldId="305"/>
            <ac:spMk id="28" creationId="{A6604B49-AD5C-4590-B051-06C8222ECD99}"/>
          </ac:spMkLst>
        </pc:spChg>
        <pc:spChg chg="add del">
          <ac:chgData name="Park, Wonjun" userId="S::wxp7177@mavs.uta.edu::b7ccadb5-266d-4b52-a139-568b916a9101" providerId="AD" clId="Web-{94A22966-F01A-4769-B4F3-2371B12D2CD3}" dt="2025-09-05T20:07:21.131" v="54"/>
          <ac:spMkLst>
            <pc:docMk/>
            <pc:sldMk cId="3293542955" sldId="305"/>
            <ac:spMk id="30" creationId="{CC552A98-EF7D-4D42-AB69-066B786AB55B}"/>
          </ac:spMkLst>
        </pc:spChg>
        <pc:picChg chg="mod ord">
          <ac:chgData name="Park, Wonjun" userId="S::wxp7177@mavs.uta.edu::b7ccadb5-266d-4b52-a139-568b916a9101" providerId="AD" clId="Web-{94A22966-F01A-4769-B4F3-2371B12D2CD3}" dt="2025-09-05T20:07:09.725" v="53"/>
          <ac:picMkLst>
            <pc:docMk/>
            <pc:sldMk cId="3293542955" sldId="305"/>
            <ac:picMk id="3" creationId="{05B03E9B-B9DF-6099-D6C4-1342A772C1E5}"/>
          </ac:picMkLst>
        </pc:picChg>
        <pc:picChg chg="mod">
          <ac:chgData name="Park, Wonjun" userId="S::wxp7177@mavs.uta.edu::b7ccadb5-266d-4b52-a139-568b916a9101" providerId="AD" clId="Web-{94A22966-F01A-4769-B4F3-2371B12D2CD3}" dt="2025-09-05T20:07:21.131" v="54"/>
          <ac:picMkLst>
            <pc:docMk/>
            <pc:sldMk cId="3293542955" sldId="305"/>
            <ac:picMk id="6" creationId="{349BA8D9-9490-6ADE-DE2C-40E5E8EA223D}"/>
          </ac:picMkLst>
        </pc:picChg>
        <pc:picChg chg="add del">
          <ac:chgData name="Park, Wonjun" userId="S::wxp7177@mavs.uta.edu::b7ccadb5-266d-4b52-a139-568b916a9101" providerId="AD" clId="Web-{94A22966-F01A-4769-B4F3-2371B12D2CD3}" dt="2025-09-05T20:05:15.819" v="31"/>
          <ac:picMkLst>
            <pc:docMk/>
            <pc:sldMk cId="3293542955" sldId="305"/>
            <ac:picMk id="9" creationId="{428534DD-01D2-2F6A-4FAA-76CBEB16C1AF}"/>
          </ac:picMkLst>
        </pc:picChg>
        <pc:picChg chg="add">
          <ac:chgData name="Park, Wonjun" userId="S::wxp7177@mavs.uta.edu::b7ccadb5-266d-4b52-a139-568b916a9101" providerId="AD" clId="Web-{94A22966-F01A-4769-B4F3-2371B12D2CD3}" dt="2025-09-05T20:05:20.131" v="32"/>
          <ac:picMkLst>
            <pc:docMk/>
            <pc:sldMk cId="3293542955" sldId="305"/>
            <ac:picMk id="11" creationId="{ED1147E7-B471-301C-8D6F-FDE951E51FEC}"/>
          </ac:picMkLst>
        </pc:picChg>
        <pc:picChg chg="add del mod">
          <ac:chgData name="Park, Wonjun" userId="S::wxp7177@mavs.uta.edu::b7ccadb5-266d-4b52-a139-568b916a9101" providerId="AD" clId="Web-{94A22966-F01A-4769-B4F3-2371B12D2CD3}" dt="2025-09-05T20:06:12.022" v="41"/>
          <ac:picMkLst>
            <pc:docMk/>
            <pc:sldMk cId="3293542955" sldId="305"/>
            <ac:picMk id="14" creationId="{D5DA9F64-381A-C9E3-3C28-A70EEFA0C0ED}"/>
          </ac:picMkLst>
        </pc:picChg>
        <pc:picChg chg="add">
          <ac:chgData name="Park, Wonjun" userId="S::wxp7177@mavs.uta.edu::b7ccadb5-266d-4b52-a139-568b916a9101" providerId="AD" clId="Web-{94A22966-F01A-4769-B4F3-2371B12D2CD3}" dt="2025-09-05T20:07:06.850" v="52"/>
          <ac:picMkLst>
            <pc:docMk/>
            <pc:sldMk cId="3293542955" sldId="305"/>
            <ac:picMk id="17" creationId="{D6E653DD-4BD7-74D4-2530-FF30F6CBE6F7}"/>
          </ac:picMkLst>
        </pc:picChg>
      </pc:sldChg>
      <pc:sldChg chg="addSp delSp modSp">
        <pc:chgData name="Park, Wonjun" userId="S::wxp7177@mavs.uta.edu::b7ccadb5-266d-4b52-a139-568b916a9101" providerId="AD" clId="Web-{94A22966-F01A-4769-B4F3-2371B12D2CD3}" dt="2025-09-05T20:07:00.881" v="51" actId="1076"/>
        <pc:sldMkLst>
          <pc:docMk/>
          <pc:sldMk cId="471683116" sldId="306"/>
        </pc:sldMkLst>
        <pc:spChg chg="del">
          <ac:chgData name="Park, Wonjun" userId="S::wxp7177@mavs.uta.edu::b7ccadb5-266d-4b52-a139-568b916a9101" providerId="AD" clId="Web-{94A22966-F01A-4769-B4F3-2371B12D2CD3}" dt="2025-09-05T20:06:26.694" v="42"/>
          <ac:spMkLst>
            <pc:docMk/>
            <pc:sldMk cId="471683116" sldId="306"/>
            <ac:spMk id="2" creationId="{8A15A0AA-D6C8-7ECB-D3C3-219012716882}"/>
          </ac:spMkLst>
        </pc:spChg>
        <pc:spChg chg="add del mod">
          <ac:chgData name="Park, Wonjun" userId="S::wxp7177@mavs.uta.edu::b7ccadb5-266d-4b52-a139-568b916a9101" providerId="AD" clId="Web-{94A22966-F01A-4769-B4F3-2371B12D2CD3}" dt="2025-09-05T20:06:28.006" v="43"/>
          <ac:spMkLst>
            <pc:docMk/>
            <pc:sldMk cId="471683116" sldId="306"/>
            <ac:spMk id="10" creationId="{54E179C3-C814-7659-D936-62D6F77819B0}"/>
          </ac:spMkLst>
        </pc:spChg>
        <pc:picChg chg="del">
          <ac:chgData name="Park, Wonjun" userId="S::wxp7177@mavs.uta.edu::b7ccadb5-266d-4b52-a139-568b916a9101" providerId="AD" clId="Web-{94A22966-F01A-4769-B4F3-2371B12D2CD3}" dt="2025-09-05T20:06:49.475" v="47"/>
          <ac:picMkLst>
            <pc:docMk/>
            <pc:sldMk cId="471683116" sldId="306"/>
            <ac:picMk id="3" creationId="{2FDDDF25-E262-993A-ABBD-DD1000A31C37}"/>
          </ac:picMkLst>
        </pc:picChg>
        <pc:picChg chg="del">
          <ac:chgData name="Park, Wonjun" userId="S::wxp7177@mavs.uta.edu::b7ccadb5-266d-4b52-a139-568b916a9101" providerId="AD" clId="Web-{94A22966-F01A-4769-B4F3-2371B12D2CD3}" dt="2025-09-05T20:06:47.412" v="46"/>
          <ac:picMkLst>
            <pc:docMk/>
            <pc:sldMk cId="471683116" sldId="306"/>
            <ac:picMk id="6" creationId="{E5804CB2-B6B7-CF9B-5BD9-4651285B95A0}"/>
          </ac:picMkLst>
        </pc:picChg>
        <pc:picChg chg="add mod">
          <ac:chgData name="Park, Wonjun" userId="S::wxp7177@mavs.uta.edu::b7ccadb5-266d-4b52-a139-568b916a9101" providerId="AD" clId="Web-{94A22966-F01A-4769-B4F3-2371B12D2CD3}" dt="2025-09-05T20:06:51.506" v="48" actId="1076"/>
          <ac:picMkLst>
            <pc:docMk/>
            <pc:sldMk cId="471683116" sldId="306"/>
            <ac:picMk id="8" creationId="{8A7FBAF8-8966-967A-0218-8CEFC9D7C69E}"/>
          </ac:picMkLst>
        </pc:picChg>
        <pc:picChg chg="add mod ord">
          <ac:chgData name="Park, Wonjun" userId="S::wxp7177@mavs.uta.edu::b7ccadb5-266d-4b52-a139-568b916a9101" providerId="AD" clId="Web-{94A22966-F01A-4769-B4F3-2371B12D2CD3}" dt="2025-09-05T20:07:00.881" v="51" actId="1076"/>
          <ac:picMkLst>
            <pc:docMk/>
            <pc:sldMk cId="471683116" sldId="306"/>
            <ac:picMk id="11" creationId="{3518B64C-D258-202C-AC0D-3B516FF942F4}"/>
          </ac:picMkLst>
        </pc:picChg>
      </pc:sldChg>
      <pc:sldChg chg="addSp del">
        <pc:chgData name="Park, Wonjun" userId="S::wxp7177@mavs.uta.edu::b7ccadb5-266d-4b52-a139-568b916a9101" providerId="AD" clId="Web-{94A22966-F01A-4769-B4F3-2371B12D2CD3}" dt="2025-09-05T20:08:12.600" v="62"/>
        <pc:sldMkLst>
          <pc:docMk/>
          <pc:sldMk cId="3516564138" sldId="307"/>
        </pc:sldMkLst>
        <pc:picChg chg="add">
          <ac:chgData name="Park, Wonjun" userId="S::wxp7177@mavs.uta.edu::b7ccadb5-266d-4b52-a139-568b916a9101" providerId="AD" clId="Web-{94A22966-F01A-4769-B4F3-2371B12D2CD3}" dt="2025-09-05T20:05:29.881" v="34"/>
          <ac:picMkLst>
            <pc:docMk/>
            <pc:sldMk cId="3516564138" sldId="307"/>
            <ac:picMk id="9" creationId="{A2BA5D37-726C-B401-02D7-9006DD5C1E0C}"/>
          </ac:picMkLst>
        </pc:picChg>
      </pc:sldChg>
      <pc:sldChg chg="addSp modSp add replId">
        <pc:chgData name="Park, Wonjun" userId="S::wxp7177@mavs.uta.edu::b7ccadb5-266d-4b52-a139-568b916a9101" providerId="AD" clId="Web-{94A22966-F01A-4769-B4F3-2371B12D2CD3}" dt="2025-09-05T20:08:09.819" v="61" actId="1076"/>
        <pc:sldMkLst>
          <pc:docMk/>
          <pc:sldMk cId="4009198647" sldId="309"/>
        </pc:sldMkLst>
        <pc:spChg chg="add mod">
          <ac:chgData name="Park, Wonjun" userId="S::wxp7177@mavs.uta.edu::b7ccadb5-266d-4b52-a139-568b916a9101" providerId="AD" clId="Web-{94A22966-F01A-4769-B4F3-2371B12D2CD3}" dt="2025-09-05T20:08:09.819" v="61" actId="1076"/>
          <ac:spMkLst>
            <pc:docMk/>
            <pc:sldMk cId="4009198647" sldId="309"/>
            <ac:spMk id="3" creationId="{15973021-4DFC-7F66-01CA-9D32ADD0FCD2}"/>
          </ac:spMkLst>
        </pc:spChg>
        <pc:picChg chg="mod">
          <ac:chgData name="Park, Wonjun" userId="S::wxp7177@mavs.uta.edu::b7ccadb5-266d-4b52-a139-568b916a9101" providerId="AD" clId="Web-{94A22966-F01A-4769-B4F3-2371B12D2CD3}" dt="2025-09-05T20:08:06.569" v="60" actId="14100"/>
          <ac:picMkLst>
            <pc:docMk/>
            <pc:sldMk cId="4009198647" sldId="309"/>
            <ac:picMk id="11" creationId="{191D98BD-0CC4-4C8E-2CC7-36CAE84694E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09/05/2025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9/5/2025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9/5/2025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9/5/2025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9/5/2025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9/5/2025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9/5/2025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</a:t>
            </a:r>
            <a:b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</a:br>
            <a:r>
              <a:rPr lang="en-KR" sz="4800" b="1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03</a:t>
            </a:r>
          </a:p>
          <a:p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B7ABAFE2-1E19-DC7D-9D44-C7E5C55E66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8421" y="650751"/>
            <a:ext cx="7358063" cy="17145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6. If the structure of your induction hypothesis is “</a:t>
            </a:r>
            <a:r>
              <a:rPr lang="en-US" altLang="zh-CN" sz="3375" b="1" i="1">
                <a:ea typeface="宋体" panose="02010600030101010101" pitchFamily="2" charset="-122"/>
              </a:rPr>
              <a:t>If X </a:t>
            </a:r>
            <a:r>
              <a:rPr lang="en-US" altLang="zh-CN" sz="3375" b="1" i="1">
                <a:solidFill>
                  <a:srgbClr val="FF0000"/>
                </a:solidFill>
                <a:ea typeface="宋体" panose="02010600030101010101" pitchFamily="2" charset="-122"/>
              </a:rPr>
              <a:t>and </a:t>
            </a:r>
            <a:r>
              <a:rPr lang="en-US" altLang="zh-CN" sz="3375" b="1" i="1">
                <a:ea typeface="宋体" panose="02010600030101010101" pitchFamily="2" charset="-122"/>
              </a:rPr>
              <a:t>Y then A</a:t>
            </a:r>
            <a:r>
              <a:rPr lang="en-US" altLang="zh-CN" sz="3375">
                <a:ea typeface="宋体" panose="02010600030101010101" pitchFamily="2" charset="-122"/>
              </a:rPr>
              <a:t>”, which of the following things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proper</a:t>
            </a:r>
            <a:r>
              <a:rPr lang="en-US" altLang="zh-CN" sz="3375">
                <a:ea typeface="宋体" panose="02010600030101010101" pitchFamily="2" charset="-122"/>
              </a:rPr>
              <a:t> for you to assume and prove?</a:t>
            </a: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7D36F043-9588-3566-13CF-358E96009A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6617" y="2245817"/>
            <a:ext cx="8150572" cy="4018359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or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and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or Assume Y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and Assume Y prove 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036C-31C6-08FA-A107-E05B577B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390-9247-7F1B-8E1E-7CB86D9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9AC-66CF-E330-FD66-38C7B04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6AB5-0B6E-F42F-2F97-61BD8E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AFF5-5F7B-E950-66E9-284F339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23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C6B87C-E526-7110-91CC-FDAB2A0D0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57" y="1690688"/>
            <a:ext cx="10282486" cy="105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B54F1-8609-EF3D-FFBD-6B3244649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330A7-C91A-DDD4-748D-A71B95F6E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23BB97-FF6E-DE94-8FAA-C09F3809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E9FA3F7-202C-CFA3-BB1E-87F1C4CBA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32ACC4-1FD0-4FB3-2764-7DA806F22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57" y="1690688"/>
            <a:ext cx="10282486" cy="1052112"/>
          </a:xfrm>
          <a:prstGeom prst="rect">
            <a:avLst/>
          </a:prstGeom>
        </p:spPr>
      </p:pic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7816A546-1C51-2CA2-9B99-EB03DC09F2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4217"/>
            <a:ext cx="10515600" cy="3422746"/>
          </a:xfrm>
        </p:spPr>
        <p:txBody>
          <a:bodyPr/>
          <a:lstStyle/>
          <a:p>
            <a:pPr marL="514350" indent="-514350">
              <a:buAutoNum type="arabicParenR"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Assumption is ”n nat”</a:t>
            </a:r>
          </a:p>
          <a:p>
            <a:pPr marL="514350" indent="-514350">
              <a:buAutoNum type="arabicParenR"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Assumption is the judgement which are already given,</a:t>
            </a:r>
          </a:p>
          <a:p>
            <a:pPr marL="457200" lvl="1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while I.H. means we can assume that a property P which we want to prove</a:t>
            </a:r>
          </a:p>
          <a:p>
            <a:pPr marL="457200" lvl="1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holds for a particular instance</a:t>
            </a:r>
          </a:p>
        </p:txBody>
      </p:sp>
    </p:spTree>
    <p:extLst>
      <p:ext uri="{BB962C8B-B14F-4D97-AF65-F5344CB8AC3E}">
        <p14:creationId xmlns:p14="http://schemas.microsoft.com/office/powerpoint/2010/main" val="381076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B28C47-9A1F-A893-7638-D50414D36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DA221-E9F0-FDC3-D1C3-020B4BBD5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6F55B-DF0E-3097-0F40-62A952A9E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9272310-7A20-AE19-7659-097DB5279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C1831C-3E97-9232-5316-5817C1CC47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38" y="1690688"/>
            <a:ext cx="10414324" cy="193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626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1BA3D-8663-493B-2185-DBDCDC787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0015F-A9E3-CFE2-F799-C38D438E8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48469-EE9E-3D22-98F0-5BE5681C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26C787F-6A2A-D9DD-7703-F2867ECAD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52831F-55B1-579E-F16D-4ABBD412E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38" y="1690688"/>
            <a:ext cx="10414324" cy="1933462"/>
          </a:xfrm>
          <a:prstGeom prst="rect">
            <a:avLst/>
          </a:prstGeom>
        </p:spPr>
      </p:pic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FE15FC05-298D-A411-C47C-1AD0014A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24149"/>
            <a:ext cx="10515600" cy="2552813"/>
          </a:xfrm>
        </p:spPr>
        <p:txBody>
          <a:bodyPr/>
          <a:lstStyle/>
          <a:p>
            <a:pPr marL="0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We can use the inversion rule of Nat</a:t>
            </a:r>
          </a:p>
          <a:p>
            <a:pPr marL="0" indent="0">
              <a:buNone/>
            </a:pPr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&lt;- “IsNat x false” is not guaranteed x is list or Tree</a:t>
            </a:r>
          </a:p>
        </p:txBody>
      </p:sp>
    </p:spTree>
    <p:extLst>
      <p:ext uri="{BB962C8B-B14F-4D97-AF65-F5344CB8AC3E}">
        <p14:creationId xmlns:p14="http://schemas.microsoft.com/office/powerpoint/2010/main" val="206784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45E05-AB23-A49C-DE8E-84ECEBB73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4596E-B2C1-4336-782D-046DA13D5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2E395-4C36-1452-65F2-18D462BD2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0CF2E67-24B1-8743-A120-FC6642C4D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E46C93-E57F-6BE3-07DA-0B6AB6AA3D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79" y="1690688"/>
            <a:ext cx="10481242" cy="1083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75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B3939D-121D-5306-AACC-1817BCF9C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36B9F-4B10-6FB5-FC5F-E32A3DC9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B9160A-8F9D-1D7A-1BC6-0FA39C1D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321713A-BD44-9EE5-5846-DADCCA9C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335DDC-7101-9A97-996C-40ED76B41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79" y="1690688"/>
            <a:ext cx="10481242" cy="10835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1E10D379-7688-B4F4-8D0F-519ECCD5A7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Define max n1 n2 n3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𝑛𝑎𝑡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𝑍𝑛</m:t>
                        </m:r>
                      </m:e>
                    </m:func>
                  </m:oMath>
                </a14:m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max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𝑛𝑍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max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max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1E10D379-7688-B4F4-8D0F-519ECCD5A7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 l="-1206" t="-260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7626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523EA-44B9-223C-27B2-7AE4B0D74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E79EA-1F60-5DE6-0252-B080496F1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F5C051-0C34-93B9-969B-9CCB09C28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A5FFD59-CE37-4305-0AD1-D1275087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B1B6A8-F0B2-EB77-8445-308A856D0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9" y="1690688"/>
            <a:ext cx="10234222" cy="399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978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AD279-EFB6-380A-6296-F30A510C4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BCC0C-DD89-89AA-A7A5-AD9157433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094F5F-0376-09C8-E501-FE02163A6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8E07BC5-D499-591C-0501-551A96898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54EA44-1A2C-4374-4B0E-4073B45AB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9" y="1690688"/>
            <a:ext cx="10234222" cy="3994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A41DC8-D8D5-D57A-F1F1-65D30E5F2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29" y="2455445"/>
            <a:ext cx="5648826" cy="342900"/>
          </a:xfrm>
          <a:prstGeom prst="rect">
            <a:avLst/>
          </a:prstGeom>
        </p:spPr>
      </p:pic>
      <p:pic>
        <p:nvPicPr>
          <p:cNvPr id="9" name="Content Placeholder 8" descr="A close-up of a white background&#10;&#10;AI-generated content may be incorrect.">
            <a:extLst>
              <a:ext uri="{FF2B5EF4-FFF2-40B4-BE49-F238E27FC236}">
                <a16:creationId xmlns:a16="http://schemas.microsoft.com/office/drawing/2014/main" id="{56D22EFA-9D00-E492-C47A-37250A4051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49678" y="3061140"/>
            <a:ext cx="10102143" cy="1964971"/>
          </a:xfrm>
          <a:prstGeom prst="rect">
            <a:avLst/>
          </a:prstGeom>
        </p:spPr>
      </p:pic>
      <p:pic>
        <p:nvPicPr>
          <p:cNvPr id="10" name="Picture 9" descr="A close-up of a person holding a microphone&#10;&#10;AI-generated content may be incorrect.">
            <a:extLst>
              <a:ext uri="{FF2B5EF4-FFF2-40B4-BE49-F238E27FC236}">
                <a16:creationId xmlns:a16="http://schemas.microsoft.com/office/drawing/2014/main" id="{70996D56-D72B-D061-4E7F-8CEDED255F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789" y="5021086"/>
            <a:ext cx="10073921" cy="107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006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765BC-54A1-ECA3-FD77-F37E51FF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C506-ED2E-E1C1-0C0A-E4EB8B5E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Announcement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4E3D52C-BDEC-16A0-96CF-C6F82C342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For 5307 students,</a:t>
            </a:r>
          </a:p>
          <a:p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Please </a:t>
            </a:r>
            <a:r>
              <a:rPr lang="en-KR">
                <a:solidFill>
                  <a:srgbClr val="FF0000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submit your homework through email</a:t>
            </a: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</a:p>
          <a:p>
            <a:pPr marL="0" indent="0">
              <a:buNone/>
            </a:pPr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	until a further notice in the future.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71226-6B78-81C3-DF1E-69E43BD3D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BF5161-3236-5124-F9B4-72661476E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4441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370EF-08ED-EBDF-67EB-DA80AB7DC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1CDFC-B4A6-E434-75A2-E9933ECE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0290-B07A-37CC-7BEB-6BADF910E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4CCD066-05A6-8CD4-12FA-85D75F0F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82D2EC-5B49-7BBA-AC1B-D35A7814C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89" y="1690688"/>
            <a:ext cx="10234222" cy="3994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2444D7-30CD-369A-4D87-1E72D37FC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429" y="2455445"/>
            <a:ext cx="5648826" cy="342900"/>
          </a:xfrm>
          <a:prstGeom prst="rect">
            <a:avLst/>
          </a:prstGeom>
        </p:spPr>
      </p:pic>
      <p:pic>
        <p:nvPicPr>
          <p:cNvPr id="10" name="Content Placeholder 9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FEC67AA-94E8-B25F-DB19-AF298B23EE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982133" y="3085836"/>
            <a:ext cx="10227733" cy="2508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8282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718D1-1F40-F24B-52DC-9D47D878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2159-C88A-7A7F-2B71-6BCE1D258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2B0CF4-FD39-1E40-2572-DA780AF3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D8E530D-CCA9-31EE-D35E-3E3B9AD6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662D7A-52E8-4FCD-002C-5C8279CCA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943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8DCD2-3A3A-2C7D-DCD0-6B10D6119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7D6F4-275B-0C55-07CB-A87E426F6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E5A86-6C6A-D6B3-DB07-C08F2FB4C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22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DFDA9FEB-7CFB-6B37-A3E1-A2609902B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EE6F99-B770-B407-5CF2-E645C3096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27D2116-3B09-ADEC-C16D-877CE3E4B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Define fib n1 n2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𝑓𝑖𝑏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e>
                    </m:func>
                  </m:oMath>
                </a14:m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fib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𝑍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) </m:t>
                            </m:r>
                          </m:e>
                        </m:func>
                      </m:den>
                    </m:f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fib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𝑆𝑍</m:t>
                        </m:r>
                      </m:e>
                    </m:func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fib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add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))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227D2116-3B09-ADEC-C16D-877CE3E4B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 l="-1206" t="-260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644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AD9DD-94DD-C1F1-A2FA-A8254F197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E8356-847A-D5DD-0769-0975708A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7A09AA-8E5E-ADF8-111C-3513E7C18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23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FE6C4D9-52E8-4AC6-AF83-22873B61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Visualization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104DF95-3909-A2A7-5715-7497AF2EF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AA7C9D79-42D8-CA4C-56B1-DABA21EDF7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add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KR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1</m:t>
                          </m:r>
                        </m:den>
                      </m:f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1)</m:t>
                          </m:r>
                        </m:den>
                      </m:f>
                      <m:f>
                        <m:fPr>
                          <m:ctrlPr>
                            <a:rPr lang="en-KR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4</m:t>
                          </m:r>
                        </m:num>
                        <m:den/>
                      </m:f>
                      <m:r>
                        <a:rPr lang="en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AA7C9D79-42D8-CA4C-56B1-DABA21EDF7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1528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4439C-C3C1-8AE2-21A3-CE3A4CE9F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82632-CFD9-F323-3CD1-9A14124A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F7FC9-789D-604C-9E6A-E1688A76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CD468F2-3D24-7158-4E29-7896E89E7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FA5BF4-446A-3CE4-8DB3-BB15BB73D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476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C0185-CBBD-54EF-E723-FF9569041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66962-7E63-1E6C-FDEE-21D00F322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B84356-E7B3-EE35-5C68-0B013030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3134F5F6-DDEA-0B5C-D9F8-5EEF18AE4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A05BE5-5362-F586-6B70-4AF2241C2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3E4E4B96-2C45-4E84-76FF-774E0696F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KR">
                    <a:latin typeface="Apple SD Gothic Neo" panose="02000300000000000000" pitchFamily="2" charset="-127"/>
                    <a:ea typeface="Apple SD Gothic Neo" panose="02000300000000000000" pitchFamily="2" charset="-127"/>
                  </a:rPr>
                  <a:t>Define fibsum n1 n2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/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𝑓𝑖𝑏𝑠𝑢𝑚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𝑍</m:t>
                          </m:r>
                        </m:e>
                      </m:func>
                    </m:oMath>
                  </m:oMathPara>
                </a14:m>
                <a:endParaRPr lang="en-US" b="0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KR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fib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𝑆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)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func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add</m:t>
                                  </m:r>
                                </m:fName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3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Apple SD Gothic Neo" panose="02000300000000000000" pitchFamily="2" charset="-127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func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fibsum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</m:e>
                          </m:func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4</m:t>
                              </m:r>
                            </m:sub>
                          </m:sSub>
                        </m:den>
                      </m:f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fibsum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𝑆</m:t>
                          </m:r>
                        </m:e>
                      </m:func>
                    </m:oMath>
                  </m:oMathPara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6" name="Content Placeholder 8">
                <a:extLst>
                  <a:ext uri="{FF2B5EF4-FFF2-40B4-BE49-F238E27FC236}">
                    <a16:creationId xmlns:a16="http://schemas.microsoft.com/office/drawing/2014/main" id="{3E4E4B96-2C45-4E84-76FF-774E0696F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 l="-1206" t="-2602"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58647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A5914-3343-EF2A-C5E9-08D2D4E5F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89372-C4A3-6C90-A43F-0DF47020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05952-A3E6-56DF-9F84-04E0AC3F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114CA4A-A6AA-1951-CC39-0C63FC40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Visualization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F7B45A-CE24-01F2-4BA3-1A8563AC4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567" y="1742635"/>
            <a:ext cx="10364866" cy="721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96796044-940D-466B-3703-03E28FDA7F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</p:spPr>
            <p:txBody>
              <a:bodyPr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Apple SD Gothic Neo" panose="02000300000000000000" pitchFamily="2" charset="-127"/>
                            </a:rPr>
                            <m:t>fibsum</m:t>
                          </m:r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2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fib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)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func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Apple SD Gothic Neo" panose="02000300000000000000" pitchFamily="2" charset="-127"/>
                                </a:rPr>
                                <m:t>add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Apple SD Gothic Neo" panose="02000300000000000000" pitchFamily="2" charset="-127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func>
                        </m:e>
                      </m:func>
                    </m:oMath>
                  </m:oMathPara>
                </a14:m>
                <a:endParaRPr lang="en-US" i="1">
                  <a:latin typeface="Cambria Math" panose="02040503050406030204" pitchFamily="18" charset="0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>
                    <a:ea typeface="Cambria Math" panose="02040503050406030204" pitchFamily="18" charset="0"/>
                  </a:rPr>
                  <a:t>fib: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  <m:r>
                      <a:rPr lang="en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r>
                  <a:rPr lang="en-US" err="1">
                    <a:ea typeface="Cambria Math" panose="02040503050406030204" pitchFamily="18" charset="0"/>
                  </a:rPr>
                  <a:t>fibsum</a:t>
                </a:r>
                <a:r>
                  <a:rPr lang="en-US">
                    <a:ea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2+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3 (=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4)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ctr"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 xmlns="">
          <p:sp>
            <p:nvSpPr>
              <p:cNvPr id="8" name="Content Placeholder 8">
                <a:extLst>
                  <a:ext uri="{FF2B5EF4-FFF2-40B4-BE49-F238E27FC236}">
                    <a16:creationId xmlns:a16="http://schemas.microsoft.com/office/drawing/2014/main" id="{96796044-940D-466B-3703-03E28FDA7F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774193"/>
                <a:ext cx="10515600" cy="340277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K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03787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A9027-768B-D581-008E-35133AB47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74975-1CB6-98EE-D403-115F2F44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761D2-E8D7-C57A-E1A5-41C241ADC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25A5F93-2B13-0F0E-25AE-6A3CC445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31AF9-00E7-C6D6-CB3C-40EFBB1EB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87866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DECC35-0A9A-76E9-FEB7-EF3D34BE6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3" y="2124668"/>
            <a:ext cx="2641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86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CB88-4C74-5712-64F4-659AA7CCD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52CB6-E155-235A-F07F-42FA73176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3D39A9-1F79-A51F-7D7F-C84624C3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4D14CBB-5DA0-7C1E-8A38-D6B021FB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ECC31E-BE2D-38C1-7516-93E766A38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87866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4D7C5-4693-DAC8-2999-04C74EA5E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3" y="2124668"/>
            <a:ext cx="2641600" cy="1028700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D88957D-29C9-A7C9-BDEF-5DA7CEDB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39258" y="3156744"/>
            <a:ext cx="6153150" cy="419100"/>
          </a:xfrm>
          <a:prstGeom prst="rect">
            <a:avLst/>
          </a:prstGeom>
        </p:spPr>
      </p:pic>
      <p:pic>
        <p:nvPicPr>
          <p:cNvPr id="10" name="Picture 9" descr="A white background with black letters and numbers&#10;&#10;AI-generated content may be incorrect.">
            <a:extLst>
              <a:ext uri="{FF2B5EF4-FFF2-40B4-BE49-F238E27FC236}">
                <a16:creationId xmlns:a16="http://schemas.microsoft.com/office/drawing/2014/main" id="{7D7A66D6-D8B3-6877-D630-CB86F1678A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06" y="3583164"/>
            <a:ext cx="8933744" cy="273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94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FDC28-4ACD-1F6B-274C-53DB103E0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43A9B-794A-F98A-8F6D-B9F7E031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A7149-66E7-B62E-54B1-B1F7DB908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733B58D-58AA-CE2C-AD15-C83BD1EB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03E9B-B9DF-6099-D6C4-1342A772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487866" cy="36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9BA8D9-9490-6ADE-DE2C-40E5E8EA2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333" y="2124668"/>
            <a:ext cx="2641600" cy="1028700"/>
          </a:xfrm>
          <a:prstGeom prst="rect">
            <a:avLst/>
          </a:prstGeom>
        </p:spPr>
      </p:pic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id="{ED1147E7-B471-301C-8D6F-FDE951E51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258" y="3156744"/>
            <a:ext cx="6153150" cy="419100"/>
          </a:xfrm>
          <a:prstGeom prst="rect">
            <a:avLst/>
          </a:prstGeom>
        </p:spPr>
      </p:pic>
      <p:pic>
        <p:nvPicPr>
          <p:cNvPr id="17" name="Picture 16" descr="A white background with black letters and numbers&#10;&#10;AI-generated content may be incorrect.">
            <a:extLst>
              <a:ext uri="{FF2B5EF4-FFF2-40B4-BE49-F238E27FC236}">
                <a16:creationId xmlns:a16="http://schemas.microsoft.com/office/drawing/2014/main" id="{D6E653DD-4BD7-74D4-2530-FF30F6CBE6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906" y="3583164"/>
            <a:ext cx="8933744" cy="273967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B27691C9-33E9-19C3-8BF6-7AB513C373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610600" y="3586578"/>
                <a:ext cx="3386769" cy="77804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>
                    <a:ea typeface="Cambria Math" panose="02040503050406030204" pitchFamily="18" charset="0"/>
                  </a:rPr>
                  <a:t>fib: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KR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7" name="Content Placeholder 8">
                <a:extLst>
                  <a:ext uri="{FF2B5EF4-FFF2-40B4-BE49-F238E27FC236}">
                    <a16:creationId xmlns:a16="http://schemas.microsoft.com/office/drawing/2014/main" id="{B27691C9-33E9-19C3-8BF6-7AB513C3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3586578"/>
                <a:ext cx="3386769" cy="7780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542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F95F5-C38D-2196-A018-6AA4A7450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DBDC8-B9F1-BC32-1346-B4C848FF2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Content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C02E391-47E1-4A00-6BEA-F6432DD4D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</a:t>
            </a:r>
          </a:p>
          <a:p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KR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KR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51D74-B6F5-F4DC-1DEC-E248D180F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162DA3-FC11-50E1-4972-50702183F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489364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3EB50-5CF3-D77A-A850-B5FEF6FFC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4F270-820B-9A42-CD91-48F56479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BA38F-8AF7-97C7-ED8A-C9E0F095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30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50B97DB-6627-DF2A-8043-BF6B72573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8A7FBAF8-8966-967A-0218-8CEFC9D7C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1689188"/>
            <a:ext cx="6153150" cy="419100"/>
          </a:xfrm>
          <a:prstGeom prst="rect">
            <a:avLst/>
          </a:prstGeom>
        </p:spPr>
      </p:pic>
      <p:pic>
        <p:nvPicPr>
          <p:cNvPr id="11" name="Content Placeholder 10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3518B64C-D258-202C-AC0D-3B516FF942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017" y="2112169"/>
            <a:ext cx="9596966" cy="4131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831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C4890-04B1-DEDA-E7CC-658D2B3EF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76849-624A-1A6A-9FB8-37D1B8645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791037-AB24-82B6-AB04-93A3ACCC6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31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CC7BA05-0E8A-B2C4-61E7-A325C9369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8" name="Content Placeholder 8">
            <a:extLst>
              <a:ext uri="{FF2B5EF4-FFF2-40B4-BE49-F238E27FC236}">
                <a16:creationId xmlns:a16="http://schemas.microsoft.com/office/drawing/2014/main" id="{9E36DC9C-24DB-7F81-54A4-64FFD5FE7D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258" y="1689188"/>
            <a:ext cx="6153150" cy="419100"/>
          </a:xfrm>
          <a:prstGeom prst="rect">
            <a:avLst/>
          </a:prstGeom>
        </p:spPr>
      </p:pic>
      <p:pic>
        <p:nvPicPr>
          <p:cNvPr id="11" name="Content Placeholder 10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191D98BD-0CC4-4C8E-2CC7-36CAE84694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80017" y="2112169"/>
            <a:ext cx="5935133" cy="25646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15973021-4DFC-7F66-01CA-9D32ADD0FCD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58063" y="4680975"/>
                <a:ext cx="5901371" cy="155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just">
                  <a:buNone/>
                </a:pPr>
                <a:r>
                  <a:rPr lang="en-US">
                    <a:ea typeface="Cambria Math" panose="02040503050406030204" pitchFamily="18" charset="0"/>
                  </a:rPr>
                  <a:t>fib: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/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3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1)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2)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4)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Apple SD Gothic Neo" panose="02000300000000000000" pitchFamily="2" charset="-127"/>
                              </a:rPr>
                              <m:t>𝑆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Apple SD Gothic Neo" panose="02000300000000000000" pitchFamily="2" charset="-127"/>
                                  </a:rPr>
                                  <m:t>1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just">
                  <a:buNone/>
                </a:pPr>
                <a:r>
                  <a:rPr lang="en-US" err="1">
                    <a:ea typeface="Cambria Math" panose="02040503050406030204" pitchFamily="18" charset="0"/>
                  </a:rPr>
                  <a:t>fibsum</a:t>
                </a:r>
                <a:r>
                  <a:rPr lang="en-US">
                    <a:ea typeface="Cambria Math" panose="02040503050406030204" pitchFamily="18" charset="0"/>
                  </a:rPr>
                  <a:t>: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</m:den>
                    </m:f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)</m:t>
                        </m:r>
                      </m:den>
                    </m:f>
                    <m:r>
                      <a:rPr lang="en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f>
                      <m:fPr>
                        <m:ctrlPr>
                          <a:rPr lang="en-KR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2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Apple SD Gothic Neo" panose="02000300000000000000" pitchFamily="2" charset="-127"/>
                          </a:rPr>
                          <m:t>1</m:t>
                        </m:r>
                      </m:den>
                    </m:f>
                  </m:oMath>
                </a14:m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endParaRPr lang="en-KR">
                  <a:latin typeface="Apple SD Gothic Neo" panose="02000300000000000000" pitchFamily="2" charset="-127"/>
                  <a:ea typeface="Apple SD Gothic Neo" panose="02000300000000000000" pitchFamily="2" charset="-127"/>
                </a:endParaRPr>
              </a:p>
            </p:txBody>
          </p:sp>
        </mc:Choice>
        <mc:Fallback>
          <p:sp>
            <p:nvSpPr>
              <p:cNvPr id="3" name="Content Placeholder 8">
                <a:extLst>
                  <a:ext uri="{FF2B5EF4-FFF2-40B4-BE49-F238E27FC236}">
                    <a16:creationId xmlns:a16="http://schemas.microsoft.com/office/drawing/2014/main" id="{15973021-4DFC-7F66-01CA-9D32ADD0FC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063" y="4680975"/>
                <a:ext cx="5901371" cy="1550649"/>
              </a:xfrm>
              <a:prstGeom prst="rect">
                <a:avLst/>
              </a:prstGeom>
              <a:blipFill>
                <a:blip r:embed="rId4"/>
                <a:stretch>
                  <a:fillRect l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198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BEF26-0E40-4906-7197-2702C7DF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9D536-B3F1-06AF-9347-40929E254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BFF38-61AF-5BB0-177F-C5E8F765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9/5/2025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C4D569-0184-19B2-00E6-A80653AF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41703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915C292B-D5D7-F0DD-6818-C89C44A0C2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anchor="ctr"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1. “succ(n) nat” is a judgement or judgement form ?</a:t>
            </a:r>
          </a:p>
        </p:txBody>
      </p:sp>
      <p:sp>
        <p:nvSpPr>
          <p:cNvPr id="15363" name="Rectangle 2">
            <a:extLst>
              <a:ext uri="{FF2B5EF4-FFF2-40B4-BE49-F238E27FC236}">
                <a16:creationId xmlns:a16="http://schemas.microsoft.com/office/drawing/2014/main" id="{1EB118D1-BE20-3195-FA4B-A2A88B7AD7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6969" y="3536156"/>
            <a:ext cx="7358063" cy="1260203"/>
          </a:xfrm>
        </p:spPr>
        <p:txBody>
          <a:bodyPr anchor="ctr">
            <a:normAutofit fontScale="92500" lnSpcReduction="20000"/>
          </a:bodyPr>
          <a:lstStyle/>
          <a:p>
            <a:pPr algn="l" eaLnBrk="1" hangingPunct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a. judgement</a:t>
            </a:r>
          </a:p>
          <a:p>
            <a:pPr algn="l" eaLnBrk="1" hangingPunct="1">
              <a:lnSpc>
                <a:spcPct val="150000"/>
              </a:lnSpc>
            </a:pPr>
            <a:r>
              <a:rPr lang="en-US" altLang="zh-CN">
                <a:ea typeface="宋体" panose="02010600030101010101" pitchFamily="2" charset="-122"/>
              </a:rPr>
              <a:t>b. Judgement form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900A69D2-5B9D-A18B-BE61-FE96F5191E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51" y="178594"/>
            <a:ext cx="7476381" cy="1782589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2. Which one of the following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3375">
                <a:ea typeface="宋体" panose="02010600030101010101" pitchFamily="2" charset="-122"/>
              </a:rPr>
              <a:t>a rule of definition of judgement form a = b + c?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3A52F4A-77D1-B2CD-218F-20CF11DB9D8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66D531AB-1279-C091-936F-2B21F1C508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51" y="178594"/>
            <a:ext cx="8101459" cy="1782589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3. A bottom-up derivation of a judgement starts from ?</a:t>
            </a:r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3CC39648-07E3-F765-946D-88E4FC8706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Proper rules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Axioms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Premises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Conclusion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5C0AD9B4-A0B5-69A8-F76F-2ADAAB0CB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8651" y="178594"/>
            <a:ext cx="7476381" cy="1782589"/>
          </a:xfrm>
        </p:spPr>
        <p:txBody>
          <a:bodyPr/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4. Which one of the following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NOT </a:t>
            </a:r>
            <a:r>
              <a:rPr lang="en-US" altLang="zh-CN" sz="3375">
                <a:ea typeface="宋体" panose="02010600030101010101" pitchFamily="2" charset="-122"/>
              </a:rPr>
              <a:t>a part of doing an inductive proof?</a:t>
            </a: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DEC1761B-DB4E-E125-C8C1-0CC0FB1037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Clearly state the induction hypothesis.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Make a proper inductive definition.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Clearly state what you are doing induction on.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Show one case for each rule in the inductive definition.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242780AA-C46D-42FA-2E51-C89F66F2FE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8421" y="650751"/>
            <a:ext cx="7358063" cy="1714500"/>
          </a:xfrm>
        </p:spPr>
        <p:txBody>
          <a:bodyPr>
            <a:normAutofit fontScale="90000"/>
          </a:bodyPr>
          <a:lstStyle/>
          <a:p>
            <a:pPr algn="l" eaLnBrk="1" hangingPunct="1"/>
            <a:r>
              <a:rPr lang="en-US" altLang="zh-CN" sz="3375">
                <a:ea typeface="宋体" panose="02010600030101010101" pitchFamily="2" charset="-122"/>
              </a:rPr>
              <a:t>5. If the structure of your induction hypothesis is “</a:t>
            </a:r>
            <a:r>
              <a:rPr lang="en-US" altLang="zh-CN" sz="3375" b="1" i="1">
                <a:ea typeface="宋体" panose="02010600030101010101" pitchFamily="2" charset="-122"/>
              </a:rPr>
              <a:t>If X </a:t>
            </a:r>
            <a:r>
              <a:rPr lang="en-US" altLang="zh-CN" sz="3375" b="1" i="1">
                <a:solidFill>
                  <a:srgbClr val="FF0000"/>
                </a:solidFill>
                <a:ea typeface="宋体" panose="02010600030101010101" pitchFamily="2" charset="-122"/>
              </a:rPr>
              <a:t>or </a:t>
            </a:r>
            <a:r>
              <a:rPr lang="en-US" altLang="zh-CN" sz="3375" b="1" i="1">
                <a:ea typeface="宋体" panose="02010600030101010101" pitchFamily="2" charset="-122"/>
              </a:rPr>
              <a:t>Y then A</a:t>
            </a:r>
            <a:r>
              <a:rPr lang="en-US" altLang="zh-CN" sz="3375">
                <a:ea typeface="宋体" panose="02010600030101010101" pitchFamily="2" charset="-122"/>
              </a:rPr>
              <a:t>”, which of the following things is </a:t>
            </a:r>
            <a:r>
              <a:rPr lang="en-US" altLang="zh-CN" sz="3375">
                <a:solidFill>
                  <a:srgbClr val="FF0000"/>
                </a:solidFill>
                <a:ea typeface="宋体" panose="02010600030101010101" pitchFamily="2" charset="-122"/>
              </a:rPr>
              <a:t>proper</a:t>
            </a:r>
            <a:r>
              <a:rPr lang="en-US" altLang="zh-CN" sz="3375">
                <a:ea typeface="宋体" panose="02010600030101010101" pitchFamily="2" charset="-122"/>
              </a:rPr>
              <a:t> for you to assume and prove?</a:t>
            </a: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A9A450E7-3F98-0297-3F09-1E7CBAB7E8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6617" y="2245817"/>
            <a:ext cx="8150572" cy="4018359"/>
          </a:xfrm>
        </p:spPr>
        <p:txBody>
          <a:bodyPr/>
          <a:lstStyle/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or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and Y,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or Assume Y prove A</a:t>
            </a:r>
          </a:p>
          <a:p>
            <a:pPr marL="709885" indent="-522368">
              <a:buSzPct val="100000"/>
              <a:buFont typeface="Gill Sans" panose="020B0502020104020203" pitchFamily="34" charset="-79"/>
              <a:buAutoNum type="alphaLcPeriod"/>
            </a:pPr>
            <a:r>
              <a:rPr lang="en-US" altLang="zh-CN">
                <a:ea typeface="宋体" panose="02010600030101010101" pitchFamily="2" charset="-122"/>
              </a:rPr>
              <a:t>Assume X prove A, and Assume Y prove 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Microsoft Office PowerPoint</Application>
  <PresentationFormat>Widescreen</PresentationFormat>
  <Paragraphs>197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CSE 3302 / 5307 Programming Language Concepts</vt:lpstr>
      <vt:lpstr>Announcement</vt:lpstr>
      <vt:lpstr>Content</vt:lpstr>
      <vt:lpstr>Quiz</vt:lpstr>
      <vt:lpstr>1. “succ(n) nat” is a judgement or judgement form ?</vt:lpstr>
      <vt:lpstr>2. Which one of the following is NOT a rule of definition of judgement form a = b + c?</vt:lpstr>
      <vt:lpstr>3. A bottom-up derivation of a judgement starts from ?</vt:lpstr>
      <vt:lpstr>4. Which one of the following is NOT a part of doing an inductive proof?</vt:lpstr>
      <vt:lpstr>5. If the structure of your induction hypothesis is “If X or Y then A”, which of the following things is proper for you to assume and prove?</vt:lpstr>
      <vt:lpstr>6. If the structure of your induction hypothesis is “If X and Y then A”, which of the following things is proper for you to assume and prove?</vt:lpstr>
      <vt:lpstr>Homework 2</vt:lpstr>
      <vt:lpstr>Problem 1 Description</vt:lpstr>
      <vt:lpstr>Problem 1 Solution</vt:lpstr>
      <vt:lpstr>Problem 1 Description</vt:lpstr>
      <vt:lpstr>Problem 1 Solution</vt:lpstr>
      <vt:lpstr>Problem 2 Description</vt:lpstr>
      <vt:lpstr>Problem 2 Solution</vt:lpstr>
      <vt:lpstr>Problem 2 Description</vt:lpstr>
      <vt:lpstr>Problem 2 Solution</vt:lpstr>
      <vt:lpstr>Problem 2 Solution</vt:lpstr>
      <vt:lpstr>Problem 3 Description</vt:lpstr>
      <vt:lpstr>Problem 3 Solution</vt:lpstr>
      <vt:lpstr>Problem 3 Visualization</vt:lpstr>
      <vt:lpstr>Problem 3 Description</vt:lpstr>
      <vt:lpstr>Problem 3 Solution</vt:lpstr>
      <vt:lpstr>Problem 3 Visualization</vt:lpstr>
      <vt:lpstr>Problem 3 Description</vt:lpstr>
      <vt:lpstr>Problem 3 Solution</vt:lpstr>
      <vt:lpstr>Problem 3 Solution</vt:lpstr>
      <vt:lpstr>Problem 3 Solution</vt:lpstr>
      <vt:lpstr>Problem 3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Park, Wonjun</cp:lastModifiedBy>
  <cp:revision>43</cp:revision>
  <dcterms:created xsi:type="dcterms:W3CDTF">2025-08-27T00:41:02Z</dcterms:created>
  <dcterms:modified xsi:type="dcterms:W3CDTF">2025-09-05T20:08:21Z</dcterms:modified>
</cp:coreProperties>
</file>