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8"/>
    <p:restoredTop sz="94717"/>
  </p:normalViewPr>
  <p:slideViewPr>
    <p:cSldViewPr snapToGrid="0">
      <p:cViewPr varScale="1">
        <p:scale>
          <a:sx n="85" d="100"/>
          <a:sy n="8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53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64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57707-968B-0B42-A551-70D456C322A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7388CA-3D61-A244-A15E-E578A704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7B40-C8D9-A41A-4A03-3C7A93FC9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A670C-B7E7-BFB6-645B-4E7F80C3B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</a:t>
            </a:r>
          </a:p>
        </p:txBody>
      </p:sp>
    </p:spTree>
    <p:extLst>
      <p:ext uri="{BB962C8B-B14F-4D97-AF65-F5344CB8AC3E}">
        <p14:creationId xmlns:p14="http://schemas.microsoft.com/office/powerpoint/2010/main" val="16933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63E-F7B2-AEE7-6D13-7A489043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Lecture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7DFD4-B0F0-6DCE-9101-8B5044029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97" y="1620605"/>
            <a:ext cx="6795543" cy="39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4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557F-59D0-955B-1ECB-2D6B195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B2A98-4A3E-66AB-2D54-C94974C93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81" y="1675473"/>
            <a:ext cx="6808717" cy="43502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BC375F-115C-85AA-4E1B-5D10196EE1DC}"/>
              </a:ext>
            </a:extLst>
          </p:cNvPr>
          <p:cNvSpPr/>
          <p:nvPr/>
        </p:nvSpPr>
        <p:spPr>
          <a:xfrm>
            <a:off x="389090" y="4631197"/>
            <a:ext cx="482839" cy="4646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443DAD-69B4-E8EA-2BAD-6E8AD4E4A662}"/>
              </a:ext>
            </a:extLst>
          </p:cNvPr>
          <p:cNvSpPr/>
          <p:nvPr/>
        </p:nvSpPr>
        <p:spPr>
          <a:xfrm>
            <a:off x="401581" y="5620386"/>
            <a:ext cx="482839" cy="4646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59FC0-CD75-A01E-D5F9-11D02A8897AC}"/>
              </a:ext>
            </a:extLst>
          </p:cNvPr>
          <p:cNvSpPr/>
          <p:nvPr/>
        </p:nvSpPr>
        <p:spPr>
          <a:xfrm>
            <a:off x="401581" y="3642008"/>
            <a:ext cx="482839" cy="4646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EFBF9B-7E06-784A-45BC-728D459EB215}"/>
              </a:ext>
            </a:extLst>
          </p:cNvPr>
          <p:cNvSpPr/>
          <p:nvPr/>
        </p:nvSpPr>
        <p:spPr>
          <a:xfrm>
            <a:off x="401581" y="3177312"/>
            <a:ext cx="482839" cy="4646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0E7B-A891-529D-28CD-568647A1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56771C-0E4A-366E-2E06-47F177F7E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14792"/>
            <a:ext cx="6348413" cy="37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7198-B72F-F253-AF88-2FED0AE2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9C925-A70B-CA10-1CA0-498A6B04E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256" y="2386806"/>
            <a:ext cx="5499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7459-743B-EA36-640E-0B86AB8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AE26-26C8-726E-9ACB-B688D466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drop nan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Word embedding</a:t>
            </a:r>
          </a:p>
          <a:p>
            <a:r>
              <a:rPr lang="en-US" dirty="0"/>
              <a:t>Logistic Linear Regression</a:t>
            </a:r>
          </a:p>
          <a:p>
            <a:r>
              <a:rPr lang="en-US" dirty="0"/>
              <a:t>K-fold Cross Validation</a:t>
            </a:r>
          </a:p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985520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{AAEA881D-4360-BB48-A862-EFDC9DE0A343}tf10001060</Template>
  <TotalTime>554</TotalTime>
  <Words>29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Tutorial 5</vt:lpstr>
      <vt:lpstr>Quiz Lecture 4</vt:lpstr>
      <vt:lpstr>PowerPoint Presentation</vt:lpstr>
      <vt:lpstr>PowerPoint Presentation</vt:lpstr>
      <vt:lpstr>PowerPoint Presentation</vt:lpstr>
      <vt:lpstr>Homework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Wang, Sinong</dc:creator>
  <cp:lastModifiedBy>Wang, Sinong</cp:lastModifiedBy>
  <cp:revision>1</cp:revision>
  <dcterms:created xsi:type="dcterms:W3CDTF">2024-02-28T16:41:11Z</dcterms:created>
  <dcterms:modified xsi:type="dcterms:W3CDTF">2024-02-29T01:55:26Z</dcterms:modified>
</cp:coreProperties>
</file>