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rs/shapexml.xml" ContentType="application/vnd.ms-office.DrsShape+xml"/>
  <Override PartName="/drs/downrev.xml" ContentType="application/vnd.ms-office.DrsDownRev+xml"/>
</Types>
</file>

<file path=_rels/.rels><?xml version="1.0" encoding="UTF-8" standalone="yes"?>
<Relationships xmlns="http://schemas.openxmlformats.org/package/2006/relationships"><Relationship Id="rId2" Type="http://schemas.microsoft.com/office/2006/relationships/downRev" Target="drs/downrev.xml"/><Relationship Id="rId1" Type="http://schemas.microsoft.com/office/2006/relationships/shapeXml" Target="drs/shapexml.xml"/></Relationships>
</file>

<file path=drs/downrev.xml><?xml version="1.0" encoding="utf-8"?>
<a:downRevStg xmlns:a="http://schemas.openxmlformats.org/drawingml/2006/main" shapeCheckSum="bi2UazRTG0m9F3tJxTjuZD==&#10;" textCheckSum="fkFI+k==&#10;" shapeId="3" fHybridRaster="0" ver="1"/>
</file>

<file path=drs/shapexml.xml><?xml version="1.0" encoding="utf-8"?>
<p:sp xmlns:p="http://schemas.openxmlformats.org/presentationml/2006/main">
  <p:nvSpPr>
    <p:cNvPr id="3" name="Content Placeholder 2"/>
    <p:cNvSpPr>
      <a:spLocks xmlns:a="http://schemas.openxmlformats.org/drawingml/2006/main" noGrp="1"/>
    </p:cNvSpPr>
    <p:nvPr>
      <p:ph sz="quarter" idx="4294967295"/>
    </p:nvPr>
  </p:nvSpPr>
  <p:spPr>
    <a:xfrm xmlns:a="http://schemas.openxmlformats.org/drawingml/2006/main">
      <a:off x="650875" y="433388"/>
      <a:ext cx="11053763" cy="8774112"/>
    </a:xfrm>
  </p:spPr>
  <p:txBody>
    <a:bodyPr xmlns:a="http://schemas.openxmlformats.org/drawingml/2006/main" vert="horz" wrap="square" lIns="91440" tIns="45720" rIns="91440" bIns="45720" numCol="1" anchor="t" anchorCtr="0" compatLnSpc="1">
      <a:prstTxWarp prst="textNoShape">
        <a:avLst/>
      </a:prstTxWarp>
      <a:normAutofit/>
    </a:bodyPr>
    <a:lstStyle xmlns:a="http://schemas.openxmlformats.org/drawingml/2006/main"/>
    <a:p xmlns:a="http://schemas.openxmlformats.org/drawingml/2006/main">
      <a:pPr marL="0" marR="0" lvl="0" indent="0" algn="l" defTabSz="914400" rtl="0" eaLnBrk="1" fontAlgn="auto" latinLnBrk="0" hangingPunct="1">
        <a:lnSpc>
          <a:spcPct val="100000"/>
        </a:lnSpc>
        <a:spcBef>
          <a:spcPts val="853"/>
        </a:spcBef>
        <a:spcAft>
          <a:spcPts val="0"/>
        </a:spcAft>
        <a:buClr>
          <a:schemeClr val="accent1"/>
        </a:buClr>
        <a:buSzPct val="70000"/>
        <a:buFont typeface="Wingdings"/>
        <a:buNone/>
        <a:tabLst/>
        <a:defRPr/>
      </a:pPr>
      <a:r>
        <a:rPr kumimoji="0" lang="en-US" sz="2844" b="0" i="0" u="none" strike="noStrike" kern="1200" cap="none" spc="0" normalizeH="0" baseline="0" noProof="0" dirty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rPr>
        <a:t> ______     _ _ </a:t>
      </a:r>
      <a:r>
        <a:rPr kumimoji="0" lang="en-US" sz="2844" b="0" i="0" u="none" strike="noStrike" kern="1200" cap="none" spc="0" normalizeH="0" baseline="0" noProof="0" dirty="0" err="1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rPr>
        <a:t>___</a:t>
      </a:r>
      <a:r>
        <a:rPr kumimoji="0" lang="en-US" sz="2844" b="0" i="0" u="none" strike="noStrike" kern="1200" cap="none" spc="0" normalizeH="0" baseline="0" noProof="0" dirty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rPr>
        <a:t>  ____ ______ ____ _ __ ___ _ </a:t>
      </a:r>
    </a:p>
    <a:p xmlns:a="http://schemas.openxmlformats.org/drawingml/2006/main">
      <a:pPr marL="0" marR="0" lvl="0" indent="0" algn="l" defTabSz="914400" rtl="0" eaLnBrk="1" fontAlgn="auto" latinLnBrk="0" hangingPunct="1">
        <a:lnSpc>
          <a:spcPct val="100000"/>
        </a:lnSpc>
        <a:spcBef>
          <a:spcPts val="853"/>
        </a:spcBef>
        <a:spcAft>
          <a:spcPts val="0"/>
        </a:spcAft>
        <a:buClr>
          <a:schemeClr val="accent1"/>
        </a:buClr>
        <a:buSzPct val="70000"/>
        <a:buFont typeface="Wingdings"/>
        <a:buNone/>
        <a:tabLst/>
        <a:defRPr/>
      </a:pPr>
      <a:endParaRPr kumimoji="0" lang="en-US" sz="2844" b="0" i="0" u="none" strike="noStrike" kern="1200" cap="none" spc="0" normalizeH="0" baseline="0" noProof="0" dirty="0">
        <a:ln>
          <a:noFill/>
        </a:ln>
        <a:solidFill>
          <a:schemeClr val="tx1"/>
        </a:solidFill>
        <a:effectLst/>
        <a:uLnTx/>
        <a:uFillTx/>
        <a:latin typeface="+mn-lt"/>
        <a:ea typeface="+mn-ea"/>
        <a:cs typeface="+mn-cs"/>
      </a:endParaRPr>
    </a:p>
    <a:p xmlns:a="http://schemas.openxmlformats.org/drawingml/2006/main">
      <a:pPr marL="0" marR="0" lvl="0" indent="0" algn="l" defTabSz="914400" rtl="0" eaLnBrk="1" fontAlgn="auto" latinLnBrk="0" hangingPunct="1">
        <a:lnSpc>
          <a:spcPct val="100000"/>
        </a:lnSpc>
        <a:spcBef>
          <a:spcPts val="853"/>
        </a:spcBef>
        <a:spcAft>
          <a:spcPts val="0"/>
        </a:spcAft>
        <a:buClr>
          <a:schemeClr val="accent1"/>
        </a:buClr>
        <a:buSzPct val="70000"/>
        <a:buFont typeface="Wingdings"/>
        <a:buNone/>
        <a:tabLst/>
        <a:defRPr/>
      </a:pPr>
      <a:r>
        <a:rPr kumimoji="0" lang="en-US" sz="2844" b="0" i="0" u="none" strike="noStrike" kern="1200" cap="none" spc="0" normalizeH="0" baseline="0" noProof="0" dirty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rPr>
        <a:t> ____  </a:t>
      </a:r>
      <a:r>
        <a:rPr kumimoji="0" lang="en-US" sz="2844" b="0" i="0" u="sng" strike="noStrike" kern="1200" cap="none" spc="0" normalizeH="0" baseline="0" noProof="0" dirty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rPr>
        <a:t> _ _________ __ ___ __________ __ </a:t>
      </a:r>
      <a:r>
        <a:rPr kumimoji="0" lang="en-US" sz="2844" b="0" i="0" u="none" strike="noStrike" kern="1200" cap="none" spc="0" normalizeH="0" baseline="0" noProof="0" dirty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rPr>
        <a:t>_ ___ </a:t>
      </a:r>
    </a:p>
    <a:p xmlns:a="http://schemas.openxmlformats.org/drawingml/2006/main">
      <a:pPr marL="0" marR="0" lvl="0" indent="0" algn="l" defTabSz="914400" rtl="0" eaLnBrk="1" fontAlgn="auto" latinLnBrk="0" hangingPunct="1">
        <a:lnSpc>
          <a:spcPct val="100000"/>
        </a:lnSpc>
        <a:spcBef>
          <a:spcPts val="853"/>
        </a:spcBef>
        <a:spcAft>
          <a:spcPts val="0"/>
        </a:spcAft>
        <a:buClr>
          <a:schemeClr val="accent1"/>
        </a:buClr>
        <a:buSzPct val="70000"/>
        <a:buFont typeface="Wingdings"/>
        <a:buNone/>
        <a:tabLst/>
        <a:defRPr/>
      </a:pPr>
      <a:r>
        <a:rPr kumimoji="0" lang="en-US" sz="2844" b="0" i="0" u="none" strike="noStrike" kern="1200" cap="none" spc="0" normalizeH="0" baseline="0" noProof="0" dirty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rPr>
        <a:t> ___  </a:t>
      </a:r>
    </a:p>
    <a:p xmlns:a="http://schemas.openxmlformats.org/drawingml/2006/main">
      <a:pPr marL="0" marR="0" lvl="0" indent="0" algn="l" defTabSz="914400" rtl="0" eaLnBrk="1" fontAlgn="auto" latinLnBrk="0" hangingPunct="1">
        <a:lnSpc>
          <a:spcPct val="100000"/>
        </a:lnSpc>
        <a:spcBef>
          <a:spcPts val="853"/>
        </a:spcBef>
        <a:spcAft>
          <a:spcPts val="0"/>
        </a:spcAft>
        <a:buClr>
          <a:schemeClr val="accent1"/>
        </a:buClr>
        <a:buSzPct val="70000"/>
        <a:buFont typeface="Wingdings"/>
        <a:buNone/>
        <a:tabLst/>
        <a:defRPr/>
      </a:pPr>
      <a:endParaRPr kumimoji="0" lang="en-US" sz="2844" b="0" i="0" u="none" strike="noStrike" kern="1200" cap="none" spc="0" normalizeH="0" baseline="0" noProof="0" dirty="0">
        <a:ln>
          <a:noFill/>
        </a:ln>
        <a:solidFill>
          <a:schemeClr val="tx1"/>
        </a:solidFill>
        <a:effectLst/>
        <a:uLnTx/>
        <a:uFillTx/>
        <a:latin typeface="+mn-lt"/>
        <a:ea typeface="+mn-ea"/>
        <a:cs typeface="+mn-cs"/>
      </a:endParaRPr>
    </a:p>
    <a:p xmlns:a="http://schemas.openxmlformats.org/drawingml/2006/main">
      <a:pPr marL="0" marR="0" lvl="0" indent="0" algn="l" defTabSz="914400" rtl="0" eaLnBrk="1" fontAlgn="auto" latinLnBrk="0" hangingPunct="1">
        <a:lnSpc>
          <a:spcPct val="100000"/>
        </a:lnSpc>
        <a:spcBef>
          <a:spcPts val="853"/>
        </a:spcBef>
        <a:spcAft>
          <a:spcPts val="0"/>
        </a:spcAft>
        <a:buClr>
          <a:schemeClr val="accent1"/>
        </a:buClr>
        <a:buSzPct val="70000"/>
        <a:buFont typeface="Wingdings"/>
        <a:buNone/>
        <a:tabLst/>
        <a:defRPr/>
      </a:pPr>
      <a:r>
        <a:rPr kumimoji="0" lang="en-US" sz="2844" b="0" i="0" u="none" strike="noStrike" kern="1200" cap="none" spc="0" normalizeH="0" baseline="0" noProof="0" dirty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rPr>
        <a:t>____        _ ____ </a:t>
      </a:r>
      <a:r>
        <a:rPr kumimoji="0" lang="en-US" sz="2844" b="0" i="0" u="none" strike="noStrike" kern="1200" cap="none" spc="0" normalizeH="0" baseline="0" noProof="0" dirty="0" err="1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rPr>
        <a:t>____ </a:t>
      </a:r>
      <a:r>
        <a:rPr kumimoji="0" lang="en-US" sz="2844" b="0" i="0" u="none" strike="noStrike" kern="1200" cap="none" spc="0" normalizeH="0" baseline="0" noProof="0" dirty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rPr>
        <a:t> </a:t>
      </a:r>
    </a:p>
    <a:p xmlns:a="http://schemas.openxmlformats.org/drawingml/2006/main">
      <a:pPr marL="0" marR="0" lvl="0" indent="0" algn="l" defTabSz="914400" rtl="0" eaLnBrk="1" fontAlgn="auto" latinLnBrk="0" hangingPunct="1">
        <a:lnSpc>
          <a:spcPct val="100000"/>
        </a:lnSpc>
        <a:spcBef>
          <a:spcPts val="853"/>
        </a:spcBef>
        <a:spcAft>
          <a:spcPts val="0"/>
        </a:spcAft>
        <a:buClr>
          <a:schemeClr val="accent1"/>
        </a:buClr>
        <a:buSzPct val="70000"/>
        <a:buFont typeface="Wingdings"/>
        <a:buNone/>
        <a:tabLst/>
        <a:defRPr/>
      </a:pPr>
      <a:endParaRPr kumimoji="0" lang="en-US" sz="2844" b="0" i="0" u="none" strike="noStrike" kern="1200" cap="none" spc="0" normalizeH="0" baseline="0" noProof="0" dirty="0">
        <a:ln>
          <a:noFill/>
        </a:ln>
        <a:solidFill>
          <a:schemeClr val="tx1"/>
        </a:solidFill>
        <a:effectLst/>
        <a:uLnTx/>
        <a:uFillTx/>
        <a:latin typeface="+mn-lt"/>
        <a:ea typeface="+mn-ea"/>
        <a:cs typeface="+mn-cs"/>
      </a:endParaRPr>
    </a:p>
    <a:p xmlns:a="http://schemas.openxmlformats.org/drawingml/2006/main">
      <a:pPr marL="0" marR="0" lvl="0" indent="0" algn="l" defTabSz="914400" rtl="0" eaLnBrk="1" fontAlgn="auto" latinLnBrk="0" hangingPunct="1">
        <a:lnSpc>
          <a:spcPct val="100000"/>
        </a:lnSpc>
        <a:spcBef>
          <a:spcPts val="853"/>
        </a:spcBef>
        <a:spcAft>
          <a:spcPts val="0"/>
        </a:spcAft>
        <a:buClr>
          <a:schemeClr val="accent1"/>
        </a:buClr>
        <a:buSzPct val="70000"/>
        <a:buFont typeface="Wingdings"/>
        <a:buNone/>
        <a:tabLst/>
        <a:defRPr/>
      </a:pPr>
      <a:r>
        <a:rPr kumimoji="0" lang="en-US" sz="2844" b="0" i="0" u="sng" strike="noStrike" kern="1200" cap="none" spc="0" normalizeH="0" baseline="0" noProof="0" dirty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rPr>
        <a:t> ___  </a:t>
      </a:r>
    </a:p>
    <a:p xmlns:a="http://schemas.openxmlformats.org/drawingml/2006/main">
      <a:pPr marL="0" marR="0" lvl="0" indent="0" algn="l" defTabSz="914400" rtl="0" eaLnBrk="1" fontAlgn="auto" latinLnBrk="0" hangingPunct="1">
        <a:lnSpc>
          <a:spcPct val="100000"/>
        </a:lnSpc>
        <a:spcBef>
          <a:spcPts val="853"/>
        </a:spcBef>
        <a:spcAft>
          <a:spcPts val="0"/>
        </a:spcAft>
        <a:buClr>
          <a:schemeClr val="accent1"/>
        </a:buClr>
        <a:buSzPct val="70000"/>
        <a:buFont typeface="Wingdings"/>
        <a:buNone/>
        <a:tabLst/>
        <a:defRPr/>
      </a:pPr>
      <a:endParaRPr kumimoji="0" lang="en-US" sz="2844" b="0" i="0" u="none" strike="noStrike" kern="1200" cap="none" spc="0" normalizeH="0" baseline="0" noProof="0" dirty="0">
        <a:ln>
          <a:noFill/>
        </a:ln>
        <a:solidFill>
          <a:schemeClr val="tx1"/>
        </a:solidFill>
        <a:effectLst/>
        <a:uLnTx/>
        <a:uFillTx/>
        <a:latin typeface="+mn-lt"/>
        <a:ea typeface="+mn-ea"/>
        <a:cs typeface="+mn-cs"/>
      </a:endParaRPr>
    </a:p>
    <a:p xmlns:a="http://schemas.openxmlformats.org/drawingml/2006/main">
      <a:pPr marL="0" marR="0" lvl="0" indent="0" algn="l" defTabSz="914400" rtl="0" eaLnBrk="1" fontAlgn="auto" latinLnBrk="0" hangingPunct="1">
        <a:lnSpc>
          <a:spcPct val="100000"/>
        </a:lnSpc>
        <a:spcBef>
          <a:spcPts val="853"/>
        </a:spcBef>
        <a:spcAft>
          <a:spcPts val="0"/>
        </a:spcAft>
        <a:buClr>
          <a:schemeClr val="accent1"/>
        </a:buClr>
        <a:buSzPct val="70000"/>
        <a:buFont typeface="Wingdings"/>
        <a:buNone/>
        <a:tabLst/>
        <a:defRPr/>
      </a:pPr>
      <a:r>
        <a:rPr kumimoji="0" lang="en-US" sz="2844" b="0" i="0" u="none" strike="noStrike" kern="1200" cap="none" spc="0" normalizeH="0" baseline="0" noProof="0" dirty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rPr>
        <a:t>    ____ _ __     ___ _   _      </a:t>
      </a:r>
    </a:p>
    <a:p xmlns:a="http://schemas.openxmlformats.org/drawingml/2006/main">
      <a:pPr marL="0" marR="0" lvl="0" indent="0" algn="l" defTabSz="914400" rtl="0" eaLnBrk="1" fontAlgn="auto" latinLnBrk="0" hangingPunct="1">
        <a:lnSpc>
          <a:spcPct val="100000"/>
        </a:lnSpc>
        <a:spcBef>
          <a:spcPts val="853"/>
        </a:spcBef>
        <a:spcAft>
          <a:spcPts val="0"/>
        </a:spcAft>
        <a:buClr>
          <a:schemeClr val="accent1"/>
        </a:buClr>
        <a:buSzPct val="70000"/>
        <a:buFont typeface="Wingdings"/>
        <a:buNone/>
        <a:tabLst/>
        <a:defRPr/>
      </a:pPr>
      <a:r>
        <a:rPr kumimoji="0" lang="en-US" sz="2844" b="0" i="0" u="sng" strike="noStrike" kern="1200" cap="none" spc="0" normalizeH="0" baseline="0" noProof="0" dirty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rPr>
        <a:t> ___ __ _____   ____    _  __ ___    _ </a:t>
      </a:r>
    </a:p>
    <a:p xmlns:a="http://schemas.openxmlformats.org/drawingml/2006/main">
      <a:pPr marL="0" marR="0" lvl="0" indent="0" algn="l" defTabSz="914400" rtl="0" eaLnBrk="1" fontAlgn="auto" latinLnBrk="0" hangingPunct="1">
        <a:lnSpc>
          <a:spcPct val="100000"/>
        </a:lnSpc>
        <a:spcBef>
          <a:spcPts val="853"/>
        </a:spcBef>
        <a:spcAft>
          <a:spcPts val="0"/>
        </a:spcAft>
        <a:buClr>
          <a:schemeClr val="accent1"/>
        </a:buClr>
        <a:buSzPct val="70000"/>
        <a:buFont typeface="Wingdings"/>
        <a:buNone/>
        <a:tabLst/>
        <a:defRPr/>
      </a:pPr>
      <a:r>
        <a:rPr kumimoji="0" lang="en-US" sz="2844" b="0" i="0" u="none" strike="noStrike" kern="1200" cap="none" spc="0" normalizeH="0" baseline="0" noProof="0" dirty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rPr>
        <a:t> _______     </a:t>
      </a:r>
    </a:p>
    <a:p xmlns:a="http://schemas.openxmlformats.org/drawingml/2006/main">
      <a:pPr marL="0" marR="0" lvl="0" indent="0" algn="l" defTabSz="914400" rtl="0" eaLnBrk="1" fontAlgn="auto" latinLnBrk="0" hangingPunct="1">
        <a:lnSpc>
          <a:spcPct val="100000"/>
        </a:lnSpc>
        <a:spcBef>
          <a:spcPts val="853"/>
        </a:spcBef>
        <a:spcAft>
          <a:spcPts val="0"/>
        </a:spcAft>
        <a:buClr>
          <a:schemeClr val="accent1"/>
        </a:buClr>
        <a:buSzPct val="70000"/>
        <a:buFont typeface="Wingdings"/>
        <a:buNone/>
        <a:tabLst/>
        <a:defRPr/>
      </a:pPr>
      <a:r>
        <a:rPr kumimoji="0" lang="en-US" sz="2844" b="0" i="0" u="none" strike="noStrike" kern="1200" cap="none" spc="0" normalizeH="0" baseline="0" noProof="0" dirty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rPr>
        <a:t>___    _      _     ___ ____ </a:t>
      </a:r>
      <a:r>
        <a:rPr kumimoji="0" lang="en-US" sz="2844" b="0" i="0" u="none" strike="noStrike" kern="1200" cap="none" spc="0" normalizeH="0" baseline="0" noProof="0" dirty="0" err="1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rPr>
        <a:t>___ </a:t>
      </a:r>
      <a:r>
        <a:rPr kumimoji="0" lang="en-US" sz="2844" b="0" i="0" u="none" strike="noStrike" kern="1200" cap="none" spc="0" normalizeH="0" baseline="0" noProof="0" dirty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rPr>
        <a:t> </a:t>
      </a:r>
    </a:p>
    <a:p xmlns:a="http://schemas.openxmlformats.org/drawingml/2006/main">
      <a:pPr marL="0" marR="0" lvl="0" indent="0" algn="l" defTabSz="914400" rtl="0" eaLnBrk="1" fontAlgn="auto" latinLnBrk="0" hangingPunct="1">
        <a:lnSpc>
          <a:spcPct val="100000"/>
        </a:lnSpc>
        <a:spcBef>
          <a:spcPts val="853"/>
        </a:spcBef>
        <a:spcAft>
          <a:spcPts val="0"/>
        </a:spcAft>
        <a:buClr>
          <a:schemeClr val="accent1"/>
        </a:buClr>
        <a:buSzPct val="70000"/>
        <a:buFont typeface="Wingdings"/>
        <a:buNone/>
        <a:tabLst/>
        <a:defRPr/>
      </a:pPr>
      <a:r>
        <a:rPr kumimoji="0" lang="en-US" sz="2844" b="0" i="0" u="none" strike="noStrike" kern="1200" cap="none" spc="0" normalizeH="0" baseline="0" noProof="0" dirty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rPr>
        <a:t> _______     </a:t>
      </a:r>
    </a:p>
    <a:p xmlns:a="http://schemas.openxmlformats.org/drawingml/2006/main">
      <a:pPr marL="0" marR="0" lvl="0" indent="0" algn="l" defTabSz="914400" rtl="0" eaLnBrk="1" fontAlgn="auto" latinLnBrk="0" hangingPunct="1">
        <a:lnSpc>
          <a:spcPct val="100000"/>
        </a:lnSpc>
        <a:spcBef>
          <a:spcPts val="853"/>
        </a:spcBef>
        <a:spcAft>
          <a:spcPts val="0"/>
        </a:spcAft>
        <a:buClr>
          <a:schemeClr val="accent1"/>
        </a:buClr>
        <a:buSzPct val="70000"/>
        <a:buFont typeface="Wingdings"/>
        <a:buNone/>
        <a:tabLst/>
        <a:defRPr/>
      </a:pPr>
      <a:r>
        <a:rPr kumimoji="0" lang="en-US" sz="2844" b="0" i="0" u="none" strike="noStrike" kern="1200" cap="none" spc="0" normalizeH="0" baseline="0" noProof="0" dirty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rPr>
        <a:t>____    _      _     ___ ____ </a:t>
      </a:r>
      <a:r>
        <a:rPr kumimoji="0" lang="en-US" sz="2844" b="0" i="0" u="none" strike="noStrike" kern="1200" cap="none" spc="0" normalizeH="0" baseline="0" noProof="0" dirty="0" err="1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rPr>
        <a:t>____ </a:t>
      </a:r>
      <a:r>
        <a:rPr kumimoji="0" lang="en-US" sz="2844" b="0" i="0" u="none" strike="noStrike" kern="1200" cap="none" spc="0" normalizeH="0" baseline="0" noProof="0" dirty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rPr>
        <a:t> </a:t>
      </a:r>
    </a:p>
    <a:p xmlns:a="http://schemas.openxmlformats.org/drawingml/2006/main">
      <a:pPr marL="0" marR="0" lvl="0" indent="0" algn="l" defTabSz="914400" rtl="0" eaLnBrk="1" fontAlgn="auto" latinLnBrk="0" hangingPunct="1">
        <a:lnSpc>
          <a:spcPct val="100000"/>
        </a:lnSpc>
        <a:spcBef>
          <a:spcPts val="853"/>
        </a:spcBef>
        <a:spcAft>
          <a:spcPts val="0"/>
        </a:spcAft>
        <a:buClr>
          <a:schemeClr val="accent1"/>
        </a:buClr>
        <a:buSzPct val="70000"/>
        <a:buFont typeface="Wingdings"/>
        <a:buNone/>
        <a:tabLst/>
        <a:defRPr/>
      </a:pPr>
      <a:r>
        <a:rPr kumimoji="0" lang="en-US" sz="2844" b="0" i="0" u="none" strike="noStrike" kern="1200" cap="none" spc="0" normalizeH="0" baseline="0" noProof="0" dirty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rPr>
        <a:t>    </a:t>
      </a:r>
    </a:p>
  </p:txBody>
</p:sp>
</file>