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72" r:id="rId3"/>
    <p:sldId id="287" r:id="rId4"/>
    <p:sldId id="257" r:id="rId5"/>
    <p:sldId id="308" r:id="rId6"/>
    <p:sldId id="371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7" r:id="rId21"/>
    <p:sldId id="368" r:id="rId22"/>
    <p:sldId id="369" r:id="rId23"/>
    <p:sldId id="370" r:id="rId2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6ABA3-48D2-7B70-F573-F96F8392DF00}" v="2" dt="2025-09-25T03:12:23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8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Wonjun" userId="S::wxp7177@mavs.uta.edu::b7ccadb5-266d-4b52-a139-568b916a9101" providerId="AD" clId="Web-{FA36ABA3-48D2-7B70-F573-F96F8392DF00}"/>
    <pc:docChg chg="delSld sldOrd">
      <pc:chgData name="Park, Wonjun" userId="S::wxp7177@mavs.uta.edu::b7ccadb5-266d-4b52-a139-568b916a9101" providerId="AD" clId="Web-{FA36ABA3-48D2-7B70-F573-F96F8392DF00}" dt="2025-09-25T03:12:23.698" v="1"/>
      <pc:docMkLst>
        <pc:docMk/>
      </pc:docMkLst>
      <pc:sldChg chg="del">
        <pc:chgData name="Park, Wonjun" userId="S::wxp7177@mavs.uta.edu::b7ccadb5-266d-4b52-a139-568b916a9101" providerId="AD" clId="Web-{FA36ABA3-48D2-7B70-F573-F96F8392DF00}" dt="2025-09-25T03:12:12.761" v="0"/>
        <pc:sldMkLst>
          <pc:docMk/>
          <pc:sldMk cId="685888781" sldId="352"/>
        </pc:sldMkLst>
      </pc:sldChg>
      <pc:sldChg chg="ord">
        <pc:chgData name="Park, Wonjun" userId="S::wxp7177@mavs.uta.edu::b7ccadb5-266d-4b52-a139-568b916a9101" providerId="AD" clId="Web-{FA36ABA3-48D2-7B70-F573-F96F8392DF00}" dt="2025-09-25T03:12:23.698" v="1"/>
        <pc:sldMkLst>
          <pc:docMk/>
          <pc:sldMk cId="1464716165" sldId="3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09/24/2025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9/24/2025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9/24/2025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9/24/2025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9/24/2025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9/24/2025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9/24/2025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5307 - Dr. Kenny Zhu</a:t>
            </a:r>
          </a:p>
          <a:p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0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6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A72EC-B57E-32B9-618C-6A993EBAA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9E8C3-D9EE-E812-126E-35B704D1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D8268-87FB-01FF-062F-02844506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FA3B0F-8BFF-5AD3-DC66-1F23BEEA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0CA72-D21C-01BF-0050-8117B31D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4" y="1723043"/>
            <a:ext cx="10517966" cy="79107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9813E5-40DC-562A-2BA7-74ABEEB8341A}"/>
              </a:ext>
            </a:extLst>
          </p:cNvPr>
          <p:cNvGrpSpPr/>
          <p:nvPr/>
        </p:nvGrpSpPr>
        <p:grpSpPr>
          <a:xfrm>
            <a:off x="786478" y="2546472"/>
            <a:ext cx="10619044" cy="3069981"/>
            <a:chOff x="786478" y="2546472"/>
            <a:chExt cx="10619044" cy="306998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DC9B5BA-31E5-31B8-3F8E-3F973B8A570D}"/>
                </a:ext>
              </a:extLst>
            </p:cNvPr>
            <p:cNvGrpSpPr/>
            <p:nvPr/>
          </p:nvGrpSpPr>
          <p:grpSpPr>
            <a:xfrm>
              <a:off x="786478" y="2546472"/>
              <a:ext cx="10619044" cy="3069981"/>
              <a:chOff x="786478" y="2659920"/>
              <a:chExt cx="10619044" cy="306998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0827CD1-F71E-6F67-7381-693F4550B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478" y="2670175"/>
                <a:ext cx="10619044" cy="305972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321131-183A-D1D4-7114-1B907D5ACBA2}"/>
                  </a:ext>
                </a:extLst>
              </p:cNvPr>
              <p:cNvSpPr/>
              <p:nvPr/>
            </p:nvSpPr>
            <p:spPr>
              <a:xfrm>
                <a:off x="4237892" y="2659920"/>
                <a:ext cx="6131169" cy="6108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EB5642-3DA0-B0AC-EDEF-CFD48EF464BC}"/>
                </a:ext>
              </a:extLst>
            </p:cNvPr>
            <p:cNvSpPr/>
            <p:nvPr/>
          </p:nvSpPr>
          <p:spPr>
            <a:xfrm>
              <a:off x="5332165" y="2556727"/>
              <a:ext cx="132202" cy="8234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315B4D-658D-6C85-5363-9FE296DC8E67}"/>
                </a:ext>
              </a:extLst>
            </p:cNvPr>
            <p:cNvSpPr/>
            <p:nvPr/>
          </p:nvSpPr>
          <p:spPr>
            <a:xfrm>
              <a:off x="6096000" y="2886420"/>
              <a:ext cx="132202" cy="3575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729FBE1-222E-2216-240E-034AE6FB2B88}"/>
              </a:ext>
            </a:extLst>
          </p:cNvPr>
          <p:cNvSpPr txBox="1"/>
          <p:nvPr/>
        </p:nvSpPr>
        <p:spPr>
          <a:xfrm>
            <a:off x="307902" y="265721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80787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B21A0-B2B8-ED23-957A-FD3F6B5B7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F9A8-7C97-8931-1624-F66D9EF2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16777-351E-E56A-EA48-FDC2DFCE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77387FB-8688-844B-C8B7-1736EFA7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D0091-7FD2-4280-9C50-3EED0A76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1" y="1690688"/>
            <a:ext cx="1057835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4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8F973-18C5-92E0-3AD4-02386B72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A8B9D-3986-6A03-54BE-AC023965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984F6-FC1D-1F89-48DD-0C8940AF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627158A-1456-2418-162D-06A2A0DB1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D1E08F-B957-9479-F9A0-FA6518F0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92" y="2648403"/>
            <a:ext cx="10473016" cy="28845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055A63-2524-ECEC-F4D2-E3CB3FFB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1" y="1690688"/>
            <a:ext cx="10578358" cy="762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6721D2-ED9F-34B3-B784-A793B512FF57}"/>
              </a:ext>
            </a:extLst>
          </p:cNvPr>
          <p:cNvSpPr/>
          <p:nvPr/>
        </p:nvSpPr>
        <p:spPr>
          <a:xfrm>
            <a:off x="4660137" y="5066169"/>
            <a:ext cx="253386" cy="312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F4E3F-2F07-DA5E-07C9-0F8985611BF9}"/>
              </a:ext>
            </a:extLst>
          </p:cNvPr>
          <p:cNvSpPr txBox="1"/>
          <p:nvPr/>
        </p:nvSpPr>
        <p:spPr>
          <a:xfrm>
            <a:off x="340952" y="32443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23803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1D4F6-DB3B-EC24-FE14-AAB666949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ABCF-02DD-38A5-0CE3-38C84A73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A5725-6487-9E6E-62F2-8A3B916E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3CD4F3-D038-61A4-E811-49A8E9F9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4B5D1-4F61-7533-5E24-34EF5CC6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1" y="1690688"/>
            <a:ext cx="10578358" cy="76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784B13-4085-B634-DF7C-ADF0AACB9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23" y="2651759"/>
            <a:ext cx="11201754" cy="1554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F7D0A-18FD-9087-678D-E78C60D7B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23" y="4206241"/>
            <a:ext cx="11201754" cy="1554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113CA1-8C58-BC26-0F16-2B4A24126AF9}"/>
              </a:ext>
            </a:extLst>
          </p:cNvPr>
          <p:cNvSpPr txBox="1"/>
          <p:nvPr/>
        </p:nvSpPr>
        <p:spPr>
          <a:xfrm>
            <a:off x="162069" y="265175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9C464-6019-0FEB-897A-2157030A029D}"/>
              </a:ext>
            </a:extLst>
          </p:cNvPr>
          <p:cNvSpPr txBox="1"/>
          <p:nvPr/>
        </p:nvSpPr>
        <p:spPr>
          <a:xfrm>
            <a:off x="162068" y="420624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112228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F28D6-1FAD-4B81-CAB0-92433621C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8EE8-9EBA-311E-D005-A08C743E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B7CC8-F9C6-B62C-FBAD-3E7614DE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5CACA11-3F5B-8A50-3BD0-503042DE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1E879C-8AEF-55FC-B458-5494C07F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1" y="1690688"/>
            <a:ext cx="10578358" cy="76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1F85BE-0FCE-C51F-E3B9-39298894C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5" y="2452688"/>
            <a:ext cx="10587170" cy="4015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81DA6-8887-94E2-46DF-853F04B3B55D}"/>
              </a:ext>
            </a:extLst>
          </p:cNvPr>
          <p:cNvSpPr txBox="1"/>
          <p:nvPr/>
        </p:nvSpPr>
        <p:spPr>
          <a:xfrm>
            <a:off x="191350" y="253167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324149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1C881-0E1B-BBBA-0522-16574A201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C16E0-3780-6366-670B-D338075B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0D406-0AE1-D144-961C-0F3BDD27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EFDA92E-1D5E-8708-6E3F-61521D06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2F4E7-4595-05D1-5F07-F9B95155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1" y="1690688"/>
            <a:ext cx="10578358" cy="762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8C138A-EE3C-63E4-8F92-542ED854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7000"/>
            <a:ext cx="10601748" cy="2751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EAEFA-43A6-E4E0-27BD-F9DA5D8F5C65}"/>
              </a:ext>
            </a:extLst>
          </p:cNvPr>
          <p:cNvSpPr txBox="1"/>
          <p:nvPr/>
        </p:nvSpPr>
        <p:spPr>
          <a:xfrm>
            <a:off x="227135" y="26670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122704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C5BAA-8DFA-1C3C-C772-90AE3B33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769AA-AE74-7503-D2E2-57E3F38D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1F85D-54B0-9434-A5D1-7CC6EC9F7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413372F-04AB-782D-F82C-BE1B57AA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2BE71-DA40-C623-045B-034D6B9B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1" y="1690688"/>
            <a:ext cx="10578358" cy="762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AD39BB-15F9-71E0-86A3-6CE253BB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06" y="2452688"/>
            <a:ext cx="10583968" cy="3150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71D738-1D17-0E39-44B4-8F5784292E9B}"/>
              </a:ext>
            </a:extLst>
          </p:cNvPr>
          <p:cNvSpPr txBox="1"/>
          <p:nvPr/>
        </p:nvSpPr>
        <p:spPr>
          <a:xfrm>
            <a:off x="227135" y="252378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108570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0FDD-FB0E-A0CD-BBF0-73790BB3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72D7-1F5D-FCB4-D82C-2F73B87B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5CFA0-168E-30DE-CA0E-1D85152B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75544B2-27FF-780B-B538-37AF39A8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E4936E-2BBA-54A0-1EBF-714B91AA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6" y="1690688"/>
            <a:ext cx="10578344" cy="7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08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2E604-42D1-1A2F-68D2-CDA1E5DA4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BD36-5C4B-63B7-38FF-E353047E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A056C-345F-4CF9-7B18-30D41C9C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A5C6BA9-A687-FCBA-ADF2-6DA5DADC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5792C-C75E-2343-B793-80874A41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6" y="1690688"/>
            <a:ext cx="10578344" cy="761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AD2A57-C4B2-ADBC-66FA-072092999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6" y="2630053"/>
            <a:ext cx="10578344" cy="448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310A4-5685-D4E3-6F51-C8A13E8A83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30"/>
          <a:stretch>
            <a:fillRect/>
          </a:stretch>
        </p:blipFill>
        <p:spPr>
          <a:xfrm>
            <a:off x="838200" y="3078286"/>
            <a:ext cx="9777646" cy="26524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CC1275-8503-B97F-EB29-BCCBE5AC7A94}"/>
              </a:ext>
            </a:extLst>
          </p:cNvPr>
          <p:cNvSpPr txBox="1"/>
          <p:nvPr/>
        </p:nvSpPr>
        <p:spPr>
          <a:xfrm>
            <a:off x="532667" y="403976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4182109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C69C5-296A-C92A-EF63-60FC9F415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B2110-6483-CC25-D8BF-7537F2B7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CA237-CED9-D2C2-3A84-471BC7A8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55D7599-A7CD-E7D4-CA97-FC150085F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38C69-4DC5-1229-1B17-6CDCDC0A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6" y="1690688"/>
            <a:ext cx="10578344" cy="761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9CA22-DB71-1B32-8381-9374EEA9B5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475"/>
          <a:stretch>
            <a:fillRect/>
          </a:stretch>
        </p:blipFill>
        <p:spPr>
          <a:xfrm>
            <a:off x="978877" y="2767615"/>
            <a:ext cx="9665677" cy="3273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9DEE61-CC64-9B09-38CE-651517AF95F6}"/>
              </a:ext>
            </a:extLst>
          </p:cNvPr>
          <p:cNvSpPr txBox="1"/>
          <p:nvPr/>
        </p:nvSpPr>
        <p:spPr>
          <a:xfrm>
            <a:off x="775456" y="276761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46666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6C3EC-ADB9-3999-305C-0B5F14ABE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4F42-86B9-292A-C5CC-3DBB0EA2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A8593-A65D-3E1C-37DB-CFF2E187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528B20-9DEA-04B6-3B6B-D50B6F6C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KR" dirty="0"/>
              <a:t>100%, if you correct</a:t>
            </a:r>
          </a:p>
          <a:p>
            <a:endParaRPr lang="en-KR" dirty="0"/>
          </a:p>
          <a:p>
            <a:r>
              <a:rPr lang="en-KR" dirty="0"/>
              <a:t>50%, if your idea(or answer) is correct</a:t>
            </a:r>
          </a:p>
          <a:p>
            <a:pPr marL="0" indent="0">
              <a:buNone/>
            </a:pPr>
            <a:r>
              <a:rPr lang="en-KR" dirty="0"/>
              <a:t>	but does not follow proper proof template (two-column)</a:t>
            </a:r>
          </a:p>
          <a:p>
            <a:pPr marL="0" indent="0">
              <a:buNone/>
            </a:pPr>
            <a:r>
              <a:rPr lang="en-KR" sz="2000" dirty="0">
                <a:solidFill>
                  <a:srgbClr val="FF0000"/>
                </a:solidFill>
              </a:rPr>
              <a:t>	Description in sentences is not a proper template</a:t>
            </a:r>
          </a:p>
          <a:p>
            <a:pPr marL="0" indent="0">
              <a:buNone/>
            </a:pPr>
            <a:endParaRPr lang="en-KR" dirty="0"/>
          </a:p>
          <a:p>
            <a:r>
              <a:rPr lang="en-KR" dirty="0"/>
              <a:t>0%, if your answer is incorrect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9D87D8-1927-1DEA-5E2A-8FAA78F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Grading Policy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Each Sub-Problem (Case)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471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2F87C-2BF0-9F65-4DAD-E6A23D841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4B56-6829-578C-C816-08557581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8CDAA-20D2-3C15-A2FE-C48CE2A8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6B2369-1411-8EDF-96AE-6BCD5E58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B0DCF-A64C-7F7A-06B8-3B996BE3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6" y="1690688"/>
            <a:ext cx="10578344" cy="7619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7A51A18-2333-77BC-D458-2E779182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72" y="2666205"/>
            <a:ext cx="10606056" cy="3476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AD5045-F626-A6AE-92CA-8FF9690A7EFB}"/>
              </a:ext>
            </a:extLst>
          </p:cNvPr>
          <p:cNvSpPr txBox="1"/>
          <p:nvPr/>
        </p:nvSpPr>
        <p:spPr>
          <a:xfrm>
            <a:off x="181907" y="2666205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42735-431C-8ED4-C582-C4754B8C7170}"/>
              </a:ext>
            </a:extLst>
          </p:cNvPr>
          <p:cNvSpPr txBox="1"/>
          <p:nvPr/>
        </p:nvSpPr>
        <p:spPr>
          <a:xfrm>
            <a:off x="184604" y="454825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6</a:t>
            </a:r>
          </a:p>
        </p:txBody>
      </p:sp>
    </p:spTree>
    <p:extLst>
      <p:ext uri="{BB962C8B-B14F-4D97-AF65-F5344CB8AC3E}">
        <p14:creationId xmlns:p14="http://schemas.microsoft.com/office/powerpoint/2010/main" val="766217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9CAE-20D2-43F4-5411-53B45C55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8F5EA-EE73-ED5B-ACE6-E20E0F70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8DD4C-056D-F165-AE3D-4A6C347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E7F1155-3154-54FF-678F-E0EB5A9B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3DBFF-1926-D639-1153-CF5577B7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6" y="1690688"/>
            <a:ext cx="10578344" cy="761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6F6AB2-9F6B-2069-0B4F-0BE46556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53" y="2452687"/>
            <a:ext cx="9554094" cy="3934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9B1E7-185E-CCD4-AAA1-60FD44E70511}"/>
              </a:ext>
            </a:extLst>
          </p:cNvPr>
          <p:cNvSpPr txBox="1"/>
          <p:nvPr/>
        </p:nvSpPr>
        <p:spPr>
          <a:xfrm>
            <a:off x="161979" y="245268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6</a:t>
            </a:r>
          </a:p>
        </p:txBody>
      </p:sp>
    </p:spTree>
    <p:extLst>
      <p:ext uri="{BB962C8B-B14F-4D97-AF65-F5344CB8AC3E}">
        <p14:creationId xmlns:p14="http://schemas.microsoft.com/office/powerpoint/2010/main" val="155213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A216E-465F-DCC0-398E-27F727DC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6A1A6-3936-22D3-9F24-2F072880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BFE4B-6AAC-8DBB-8909-C8F91E89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BA646E7-AB94-3C23-1B07-769B1951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568FC-05FE-2F1F-2856-72A4B288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6" y="1690688"/>
            <a:ext cx="10578344" cy="76199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2AC5D26-E5F9-75C6-629B-DF3087B8BFA3}"/>
              </a:ext>
            </a:extLst>
          </p:cNvPr>
          <p:cNvGrpSpPr/>
          <p:nvPr/>
        </p:nvGrpSpPr>
        <p:grpSpPr>
          <a:xfrm>
            <a:off x="816712" y="2378175"/>
            <a:ext cx="10599832" cy="4054278"/>
            <a:chOff x="816712" y="2539971"/>
            <a:chExt cx="10599832" cy="40542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92F7E90-2B53-7BC1-A974-52257CC98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539971"/>
              <a:ext cx="10578344" cy="6142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78D947-B8AB-B753-3166-35C3AC4EA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6712" y="3154197"/>
              <a:ext cx="10558576" cy="344005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611561A-5BB5-7C18-5D35-19ADDF0FBD9A}"/>
              </a:ext>
            </a:extLst>
          </p:cNvPr>
          <p:cNvSpPr txBox="1"/>
          <p:nvPr/>
        </p:nvSpPr>
        <p:spPr>
          <a:xfrm>
            <a:off x="161979" y="245268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6</a:t>
            </a:r>
          </a:p>
        </p:txBody>
      </p:sp>
    </p:spTree>
    <p:extLst>
      <p:ext uri="{BB962C8B-B14F-4D97-AF65-F5344CB8AC3E}">
        <p14:creationId xmlns:p14="http://schemas.microsoft.com/office/powerpoint/2010/main" val="230207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BCFE6-5CB3-B8BD-C740-8288F3F7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78920-490A-DFD2-BD7A-1C9D0AAC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FC273-4934-8D8C-BC2B-0A548762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CC31468-4166-D6A0-EA9B-8F8B3951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A95F9-ABE6-DEE8-4BDD-91994A32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56" y="1690688"/>
            <a:ext cx="10578344" cy="761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2755C-C1FA-E1A8-6843-80C92D2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58" y="2452687"/>
            <a:ext cx="10526084" cy="3715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0A8578-BB1F-710B-C430-7D7E252E96F8}"/>
              </a:ext>
            </a:extLst>
          </p:cNvPr>
          <p:cNvSpPr txBox="1"/>
          <p:nvPr/>
        </p:nvSpPr>
        <p:spPr>
          <a:xfrm>
            <a:off x="161979" y="245268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6</a:t>
            </a:r>
          </a:p>
        </p:txBody>
      </p:sp>
    </p:spTree>
    <p:extLst>
      <p:ext uri="{BB962C8B-B14F-4D97-AF65-F5344CB8AC3E}">
        <p14:creationId xmlns:p14="http://schemas.microsoft.com/office/powerpoint/2010/main" val="145826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036C-31C6-08FA-A107-E05B577B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390-9247-7F1B-8E1E-7CB86D9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9AC-66CF-E330-FD66-38C7B04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6AB5-0B6E-F42F-2F97-61BD8E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AFF5-5F7B-E950-66E9-284F339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23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ACB6E9-176D-FCA7-2161-29AA6B10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4" y="1723043"/>
            <a:ext cx="10517966" cy="7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5A647-FF5C-588E-B63F-A2D565650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E9A31-FF5A-1A94-2831-022F8EA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069E8-ADCF-7A4F-FCD3-E5D9A57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287B67-CDA8-1018-77DA-1744CB2C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Background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77ED0-E6CC-2F99-C1E2-8F469F9D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4" y="1723043"/>
            <a:ext cx="10517966" cy="79107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35AFCCD-0A87-CA2E-251C-ADFF82826653}"/>
              </a:ext>
            </a:extLst>
          </p:cNvPr>
          <p:cNvGrpSpPr/>
          <p:nvPr/>
        </p:nvGrpSpPr>
        <p:grpSpPr>
          <a:xfrm>
            <a:off x="835834" y="3170885"/>
            <a:ext cx="10564283" cy="2062127"/>
            <a:chOff x="834928" y="3428999"/>
            <a:chExt cx="10564283" cy="158367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D5A195-9637-5907-5C95-2D080E5B3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56059"/>
            <a:stretch>
              <a:fillRect/>
            </a:stretch>
          </p:blipFill>
          <p:spPr>
            <a:xfrm>
              <a:off x="834928" y="3429000"/>
              <a:ext cx="5261072" cy="123118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99C9C8-2E2B-8C2D-809C-19C28B2D0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3941"/>
            <a:stretch>
              <a:fillRect/>
            </a:stretch>
          </p:blipFill>
          <p:spPr>
            <a:xfrm>
              <a:off x="6094817" y="3428999"/>
              <a:ext cx="5304394" cy="1583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38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E270-3551-D5E9-853C-3C118F195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2FE1-6745-DD95-AA5F-3964429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0856-46E3-C471-9ACF-5BB5FACD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897508-015D-653E-5C6D-1B281BF8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E4F0B-4C26-DA17-C9D7-62DDBD85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4" y="1723043"/>
            <a:ext cx="10517966" cy="79107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4315BD-E9D8-BF81-D923-052FF67C10FC}"/>
              </a:ext>
            </a:extLst>
          </p:cNvPr>
          <p:cNvGrpSpPr/>
          <p:nvPr/>
        </p:nvGrpSpPr>
        <p:grpSpPr>
          <a:xfrm>
            <a:off x="835834" y="2811327"/>
            <a:ext cx="10804138" cy="2895602"/>
            <a:chOff x="835834" y="2811327"/>
            <a:chExt cx="10804138" cy="289560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F40D8D-3606-E74D-E097-913DD32FE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5834" y="2811327"/>
              <a:ext cx="10804138" cy="289560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1C1118F-8AE2-F7E3-5EF0-AD31552FEE4F}"/>
                </a:ext>
              </a:extLst>
            </p:cNvPr>
            <p:cNvSpPr/>
            <p:nvPr/>
          </p:nvSpPr>
          <p:spPr>
            <a:xfrm>
              <a:off x="2848708" y="3341077"/>
              <a:ext cx="6131169" cy="480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2293EE-1EFE-2AA5-4741-B8154A23B796}"/>
              </a:ext>
            </a:extLst>
          </p:cNvPr>
          <p:cNvSpPr txBox="1"/>
          <p:nvPr/>
        </p:nvSpPr>
        <p:spPr>
          <a:xfrm>
            <a:off x="342708" y="3396734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92983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84005-E598-BC21-A19D-A7F01A010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AB5F8-F415-A804-4129-7F93BD3A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EFBF1-EDC2-98DC-702D-025E4E7C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ED9B6D7-990C-39BC-7B21-A5016894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7F2F8-1755-2E67-3B8F-54EFCF58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4" y="1723043"/>
            <a:ext cx="10517966" cy="7910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5B4E738-2854-319E-DBBD-2FFFAB54F239}"/>
              </a:ext>
            </a:extLst>
          </p:cNvPr>
          <p:cNvGrpSpPr/>
          <p:nvPr/>
        </p:nvGrpSpPr>
        <p:grpSpPr>
          <a:xfrm>
            <a:off x="841989" y="2670909"/>
            <a:ext cx="10508022" cy="3528648"/>
            <a:chOff x="841989" y="2670909"/>
            <a:chExt cx="10508022" cy="352864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8448D36-B6B7-AD72-6F40-85C215E5C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89" y="2670909"/>
              <a:ext cx="10508022" cy="352864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30C4F1A-E4A6-20CA-F790-9B75FA0FAB5C}"/>
                </a:ext>
              </a:extLst>
            </p:cNvPr>
            <p:cNvSpPr/>
            <p:nvPr/>
          </p:nvSpPr>
          <p:spPr>
            <a:xfrm>
              <a:off x="7061813" y="3789803"/>
              <a:ext cx="528809" cy="407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4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8C361E-D822-B479-B8A7-1482187AE632}"/>
                </a:ext>
              </a:extLst>
            </p:cNvPr>
            <p:cNvSpPr/>
            <p:nvPr/>
          </p:nvSpPr>
          <p:spPr>
            <a:xfrm>
              <a:off x="7105881" y="5633467"/>
              <a:ext cx="528809" cy="407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sz="14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bool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A8319E-28FD-F233-535B-6550D035C768}"/>
              </a:ext>
            </a:extLst>
          </p:cNvPr>
          <p:cNvSpPr txBox="1"/>
          <p:nvPr/>
        </p:nvSpPr>
        <p:spPr>
          <a:xfrm>
            <a:off x="342708" y="258435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CDF97-CBE9-2434-8FFC-2B0948E24CC1}"/>
              </a:ext>
            </a:extLst>
          </p:cNvPr>
          <p:cNvSpPr txBox="1"/>
          <p:nvPr/>
        </p:nvSpPr>
        <p:spPr>
          <a:xfrm>
            <a:off x="385020" y="4435233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8698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9842-0F81-136C-710E-264A223F4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4734-23C9-508E-F5AE-28658E62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3B1B9-6F74-E3EB-94CE-8C73903A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D50E95-BC97-D6AF-BB89-2B339DE4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83730E-0BB3-E7C3-D3A8-1E04ED2D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4" y="1723043"/>
            <a:ext cx="10517966" cy="79107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BA8FF79-6D30-440A-49C5-83D970F803D3}"/>
              </a:ext>
            </a:extLst>
          </p:cNvPr>
          <p:cNvGrpSpPr/>
          <p:nvPr/>
        </p:nvGrpSpPr>
        <p:grpSpPr>
          <a:xfrm>
            <a:off x="758570" y="2652104"/>
            <a:ext cx="10674860" cy="3566258"/>
            <a:chOff x="758570" y="2790092"/>
            <a:chExt cx="10674860" cy="35662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D85D4C5-BFDF-01B6-5105-7C23FB841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570" y="2790092"/>
              <a:ext cx="10674860" cy="12778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7F467D8-C199-52DD-4012-986F39CF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4742" y="4163772"/>
              <a:ext cx="9240150" cy="219257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50AB01F-6C43-311E-CA0C-D40A8771B6F6}"/>
              </a:ext>
            </a:extLst>
          </p:cNvPr>
          <p:cNvSpPr txBox="1"/>
          <p:nvPr/>
        </p:nvSpPr>
        <p:spPr>
          <a:xfrm>
            <a:off x="318919" y="271923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38113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1CC25-89A5-5C45-AE7E-6BD6F2EFE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AD4D-308A-D7D6-7686-67B63D55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9/24/2025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24402-613D-3846-5D49-9467F9F3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50BD4E8-1C14-B397-BD7A-2864AC032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49D462-C5E9-DBEF-0CCC-1F1483DB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34" y="1723043"/>
            <a:ext cx="10517966" cy="79107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6A4C665-C8E3-9565-B6F9-E861C5D63B01}"/>
              </a:ext>
            </a:extLst>
          </p:cNvPr>
          <p:cNvGrpSpPr/>
          <p:nvPr/>
        </p:nvGrpSpPr>
        <p:grpSpPr>
          <a:xfrm>
            <a:off x="792480" y="2546472"/>
            <a:ext cx="10607040" cy="2676021"/>
            <a:chOff x="792480" y="2856900"/>
            <a:chExt cx="10607040" cy="26760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90823A8-5DF0-DEFC-FB05-1E9D66529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2480" y="2881161"/>
              <a:ext cx="10607040" cy="26517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F7EF6A-4DA0-5180-DEE7-4E92F6037D1B}"/>
                </a:ext>
              </a:extLst>
            </p:cNvPr>
            <p:cNvSpPr/>
            <p:nvPr/>
          </p:nvSpPr>
          <p:spPr>
            <a:xfrm>
              <a:off x="3411415" y="2856900"/>
              <a:ext cx="6131169" cy="4806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E123574-F40C-3199-0938-2DA93D887D25}"/>
              </a:ext>
            </a:extLst>
          </p:cNvPr>
          <p:cNvSpPr txBox="1"/>
          <p:nvPr/>
        </p:nvSpPr>
        <p:spPr>
          <a:xfrm>
            <a:off x="307902" y="260212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b="1" dirty="0">
                <a:solidFill>
                  <a:srgbClr val="FF0000"/>
                </a:solidFill>
              </a:rPr>
              <a:t>? / 5</a:t>
            </a:r>
          </a:p>
        </p:txBody>
      </p:sp>
    </p:spTree>
    <p:extLst>
      <p:ext uri="{BB962C8B-B14F-4D97-AF65-F5344CB8AC3E}">
        <p14:creationId xmlns:p14="http://schemas.microsoft.com/office/powerpoint/2010/main" val="406728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260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Programming Language Concepts</vt:lpstr>
      <vt:lpstr>Grading Policy In Each Sub-Problem (Case)</vt:lpstr>
      <vt:lpstr>Homework 5</vt:lpstr>
      <vt:lpstr>Problem 1 Description</vt:lpstr>
      <vt:lpstr>Problem 1 Background</vt:lpstr>
      <vt:lpstr>Problem 1 Solution</vt:lpstr>
      <vt:lpstr>Problem 1 Solution</vt:lpstr>
      <vt:lpstr>Problem 1 Solution</vt:lpstr>
      <vt:lpstr>Problem 1 Solution</vt:lpstr>
      <vt:lpstr>Problem 1 Solution</vt:lpstr>
      <vt:lpstr>Problem 2 Description</vt:lpstr>
      <vt:lpstr>Problem 2 Solution</vt:lpstr>
      <vt:lpstr>Problem 2 Solution</vt:lpstr>
      <vt:lpstr>Problem 2 Solution</vt:lpstr>
      <vt:lpstr>Problem 2 Solution</vt:lpstr>
      <vt:lpstr>Problem 2 Solution</vt:lpstr>
      <vt:lpstr>Problem 3 Description</vt:lpstr>
      <vt:lpstr>Problem 3 Solution</vt:lpstr>
      <vt:lpstr>Problem 3 Solution</vt:lpstr>
      <vt:lpstr>Problem 3 Solution</vt:lpstr>
      <vt:lpstr>Problem 3 Solution</vt:lpstr>
      <vt:lpstr>Problem 3 Solution</vt:lpstr>
      <vt:lpstr>Problem 3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Park, Wonjun</cp:lastModifiedBy>
  <cp:revision>45</cp:revision>
  <dcterms:created xsi:type="dcterms:W3CDTF">2025-08-27T00:41:02Z</dcterms:created>
  <dcterms:modified xsi:type="dcterms:W3CDTF">2025-09-25T03:12:24Z</dcterms:modified>
</cp:coreProperties>
</file>