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5"/>
    <p:restoredTop sz="94694"/>
  </p:normalViewPr>
  <p:slideViewPr>
    <p:cSldViewPr snapToGrid="0">
      <p:cViewPr varScale="1">
        <p:scale>
          <a:sx n="104" d="100"/>
          <a:sy n="104" d="100"/>
        </p:scale>
        <p:origin x="200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5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06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55324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26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05409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4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66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54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93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463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619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437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57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8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5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D121F-8243-8B46-AE32-FA819A63E568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59004D-F42D-2342-A215-3888959BFE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053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17B95-7965-A9E2-72BB-A7C27D82B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8F95B-925B-7A6A-F203-E72FB617FC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 Theron(Sinong)</a:t>
            </a:r>
          </a:p>
        </p:txBody>
      </p:sp>
    </p:spTree>
    <p:extLst>
      <p:ext uri="{BB962C8B-B14F-4D97-AF65-F5344CB8AC3E}">
        <p14:creationId xmlns:p14="http://schemas.microsoft.com/office/powerpoint/2010/main" val="263436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CE5391-543C-D440-8838-BBBA04436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E70144-5787-D60D-E75C-CF77F7FEA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70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0BD1D6-B0E5-BC56-71AA-BF0DCA330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10" y="244224"/>
            <a:ext cx="7772400" cy="2051552"/>
          </a:xfrm>
          <a:prstGeom prst="rect">
            <a:avLst/>
          </a:prstGeom>
        </p:spPr>
      </p:pic>
      <p:pic>
        <p:nvPicPr>
          <p:cNvPr id="1026" name="Picture 2" descr="Activation Functions: Comparison of Trends in Practice and Research for  Deep Learning">
            <a:extLst>
              <a:ext uri="{FF2B5EF4-FFF2-40B4-BE49-F238E27FC236}">
                <a16:creationId xmlns:a16="http://schemas.microsoft.com/office/drawing/2014/main" id="{F2AC9402-98D2-8C11-E1B8-69AA629652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119" y="2382273"/>
            <a:ext cx="6742671" cy="297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11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F2782E-BA40-4257-5C6D-71ABC60C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3522875"/>
          </a:xfrm>
          <a:prstGeom prst="rect">
            <a:avLst/>
          </a:prstGeom>
        </p:spPr>
      </p:pic>
      <p:pic>
        <p:nvPicPr>
          <p:cNvPr id="10" name="Content Placeholder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54AA6C-74AA-C2FC-9D17-DA8B34D0AD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0434" y="3740587"/>
            <a:ext cx="7984401" cy="1622246"/>
          </a:xfrm>
        </p:spPr>
      </p:pic>
    </p:spTree>
    <p:extLst>
      <p:ext uri="{BB962C8B-B14F-4D97-AF65-F5344CB8AC3E}">
        <p14:creationId xmlns:p14="http://schemas.microsoft.com/office/powerpoint/2010/main" val="133522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F82B84-296F-201E-6EF9-FEA22FE33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654"/>
            <a:ext cx="7772400" cy="54813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7B3373C-D734-9E95-7087-653D44173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86004-F15C-2F60-3F10-1E6896FB2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560540"/>
            <a:ext cx="6347714" cy="1092805"/>
          </a:xfrm>
        </p:spPr>
        <p:txBody>
          <a:bodyPr/>
          <a:lstStyle/>
          <a:p>
            <a:r>
              <a:rPr lang="en-US" dirty="0"/>
              <a:t>C * d</a:t>
            </a:r>
          </a:p>
        </p:txBody>
      </p:sp>
    </p:spTree>
    <p:extLst>
      <p:ext uri="{BB962C8B-B14F-4D97-AF65-F5344CB8AC3E}">
        <p14:creationId xmlns:p14="http://schemas.microsoft.com/office/powerpoint/2010/main" val="4045248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7A79AB-3F85-1634-703C-B5B88B147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700"/>
            <a:ext cx="7772400" cy="54966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B99D0D-B994-BAE9-3D9D-231D09E7B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79E564D-9B5D-EB77-1169-D81DD129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560540"/>
            <a:ext cx="6347714" cy="1092805"/>
          </a:xfrm>
        </p:spPr>
        <p:txBody>
          <a:bodyPr/>
          <a:lstStyle/>
          <a:p>
            <a:r>
              <a:rPr lang="en-US" dirty="0"/>
              <a:t>C * d</a:t>
            </a:r>
          </a:p>
        </p:txBody>
      </p:sp>
    </p:spTree>
    <p:extLst>
      <p:ext uri="{BB962C8B-B14F-4D97-AF65-F5344CB8AC3E}">
        <p14:creationId xmlns:p14="http://schemas.microsoft.com/office/powerpoint/2010/main" val="2704892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73A0E6-9CD6-EE93-FACB-24AA9CE2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BDB80-74A8-D742-2133-E4B95E802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69029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</TotalTime>
  <Words>14</Words>
  <Application>Microsoft Macintosh PowerPoint</Application>
  <PresentationFormat>On-screen Show (4:3)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Tutorial-10</vt:lpstr>
      <vt:lpstr>Quiz</vt:lpstr>
      <vt:lpstr>PowerPoint Presentation</vt:lpstr>
      <vt:lpstr>PowerPoint Presentation</vt:lpstr>
      <vt:lpstr>PowerPoint Presentation</vt:lpstr>
      <vt:lpstr>PowerPoint Presentation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Tutorial-10</dc:title>
  <dc:creator>Wang, Sinong</dc:creator>
  <cp:lastModifiedBy>Wang, Sinong</cp:lastModifiedBy>
  <cp:revision>1</cp:revision>
  <dcterms:created xsi:type="dcterms:W3CDTF">2024-04-10T18:17:27Z</dcterms:created>
  <dcterms:modified xsi:type="dcterms:W3CDTF">2024-04-10T19:27:25Z</dcterms:modified>
</cp:coreProperties>
</file>