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7" r:id="rId3"/>
    <p:sldId id="257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40733-1F03-9399-66D0-D0F74EA3BFC7}" v="2" dt="2025-10-09T02:02:55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/>
    <p:restoredTop sz="94658"/>
  </p:normalViewPr>
  <p:slideViewPr>
    <p:cSldViewPr snapToGrid="0" showGuides="1">
      <p:cViewPr varScale="1">
        <p:scale>
          <a:sx n="111" d="100"/>
          <a:sy n="111" d="100"/>
        </p:scale>
        <p:origin x="24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Wonjun" userId="S::wxp7177@mavs.uta.edu::b7ccadb5-266d-4b52-a139-568b916a9101" providerId="AD" clId="Web-{79740733-1F03-9399-66D0-D0F74EA3BFC7}"/>
    <pc:docChg chg="delSld">
      <pc:chgData name="Park, Wonjun" userId="S::wxp7177@mavs.uta.edu::b7ccadb5-266d-4b52-a139-568b916a9101" providerId="AD" clId="Web-{79740733-1F03-9399-66D0-D0F74EA3BFC7}" dt="2025-10-09T02:02:55.577" v="1"/>
      <pc:docMkLst>
        <pc:docMk/>
      </pc:docMkLst>
      <pc:sldChg chg="del">
        <pc:chgData name="Park, Wonjun" userId="S::wxp7177@mavs.uta.edu::b7ccadb5-266d-4b52-a139-568b916a9101" providerId="AD" clId="Web-{79740733-1F03-9399-66D0-D0F74EA3BFC7}" dt="2025-10-09T02:02:55.577" v="1"/>
        <pc:sldMkLst>
          <pc:docMk/>
          <pc:sldMk cId="685888781" sldId="352"/>
        </pc:sldMkLst>
      </pc:sldChg>
      <pc:sldChg chg="del">
        <pc:chgData name="Park, Wonjun" userId="S::wxp7177@mavs.uta.edu::b7ccadb5-266d-4b52-a139-568b916a9101" providerId="AD" clId="Web-{79740733-1F03-9399-66D0-D0F74EA3BFC7}" dt="2025-10-09T02:02:51.843" v="0"/>
        <pc:sldMkLst>
          <pc:docMk/>
          <pc:sldMk cId="3612136353" sldId="3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10/08/2025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(a−b)+(c−d)=(</a:t>
            </a:r>
            <a:r>
              <a:rPr lang="en-US" dirty="0" err="1"/>
              <a:t>a+c</a:t>
            </a:r>
            <a:r>
              <a:rPr lang="en-US" dirty="0"/>
              <a:t>)−(</a:t>
            </a:r>
            <a:r>
              <a:rPr lang="en-US" dirty="0" err="1"/>
              <a:t>b+d</a:t>
            </a:r>
            <a:r>
              <a:rPr lang="en-US" dirty="0"/>
              <a:t>)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8E2000-37FB-9848-9C26-A1CB0B8468E2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3881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10/8/2025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10/8/2025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10/8/2025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10/8/2025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10/8/2025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10/8/2025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5307 - Dr. Kenny Zhu</a:t>
            </a:r>
          </a:p>
          <a:p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0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8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2E70D-5BB0-EE8A-D28F-366A79AE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D848-F8DA-6B4D-A372-BAA19FCA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66E83-CBF4-B065-06EB-0E95F342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9BA64B-F855-D3E7-09FB-1E63300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(a)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6DEE0-4C67-9BCA-BC04-D4FDA7E7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12" y="1886989"/>
            <a:ext cx="10746776" cy="308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4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1C5FB-AD1D-9AD5-5788-17CAEC48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01EE9-FB64-3DC7-6EED-4F711E37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3604C-E32C-29FE-A7AF-1257E533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C6DF3C3-644B-13EF-F435-15DE5442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(b)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9E7084-1FF9-07B8-6ED7-F9CA5CD47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5888"/>
            <a:ext cx="10515600" cy="1584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4C3AF-C535-2E98-6716-AB025128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10515600" cy="21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95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C8259-DA18-0E65-6527-14C8407FC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D71C-C39A-0060-A092-39650098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B1781-ABD8-5A28-B3E2-C8425F09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334626-214F-0ED9-75F7-82313A5C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(b)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1C0AB1-62DC-9B4E-CAFE-B9B76F45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13" y="1690688"/>
            <a:ext cx="10526574" cy="42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39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9CC1E-3E9A-9D5B-35A7-25648B5CE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6D11-1781-8CB3-6E8B-4C1E231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7AD79-FB8B-455F-4BB9-A647D4C8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D4FBFD-59D1-1615-FC1B-74216BED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(a)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82B40-C527-B258-6D99-ED6DEFAC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9" y="1690688"/>
            <a:ext cx="10890542" cy="368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40360-A271-1CC7-279A-8DFF2395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C2F4-5192-9B51-785A-733540B9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FB899-39DC-8517-8058-4907FEC4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5F6345-7778-AC40-61FA-38F27A1F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(a)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93F079-652B-4588-DA64-1964790F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9"/>
          <a:stretch>
            <a:fillRect/>
          </a:stretch>
        </p:blipFill>
        <p:spPr>
          <a:xfrm>
            <a:off x="841285" y="2684585"/>
            <a:ext cx="10509430" cy="160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58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AAC9A-D93A-70F1-E040-DE615659B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B379-8329-55F8-CA30-0CA60A0E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EC444-9264-C44A-E183-557B37FB8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E42A5EF-FCC9-0477-3E4B-7752F190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(b)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A83AD-CAEA-53C8-03F9-8A9BCC89A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92" y="1690688"/>
            <a:ext cx="10893016" cy="52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9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C86DC-0629-2F2C-3F01-605F48CB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698D2-6A76-5F8D-7A73-D21423C3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F2934-0B87-5AD9-A61D-EF7F3169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E04ACBC-6F65-2E95-BE7B-AFD988D54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(b)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5A8A29-C899-3527-1082-2F1233227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64" y="2106795"/>
            <a:ext cx="10405072" cy="38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9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036C-31C6-08FA-A107-E05B577B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390-9247-7F1B-8E1E-7CB86D9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</a:t>
            </a:r>
            <a:r>
              <a:rPr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7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9AC-66CF-E330-FD66-38C7B04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6AB5-0B6E-F42F-2F97-61BD8E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AFF5-5F7B-E950-66E9-284F339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23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(a)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DD172-F82F-9663-A580-AA1621C6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996"/>
            <a:ext cx="10515600" cy="485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E270-3551-D5E9-853C-3C118F195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2FE1-6745-DD95-AA5F-3964429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0856-46E3-C471-9ACF-5BB5FACD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897508-015D-653E-5C6D-1B281BF8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(a)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758E-B7D2-E563-866C-E96C101F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= a – b</a:t>
            </a:r>
          </a:p>
          <a:p>
            <a:pPr marL="457200" lvl="1" indent="0">
              <a:buNone/>
            </a:pPr>
            <a:r>
              <a:rPr lang="en-US" dirty="0"/>
              <a:t>where Pair(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z = </a:t>
            </a:r>
            <a:r>
              <a:rPr lang="el-GR" dirty="0"/>
              <a:t>λ</a:t>
            </a:r>
            <a:r>
              <a:rPr lang="en-US" dirty="0"/>
              <a:t>f x.</a:t>
            </a:r>
          </a:p>
          <a:p>
            <a:pPr marL="457200" lvl="1" indent="0">
              <a:buNone/>
            </a:pPr>
            <a:r>
              <a:rPr lang="en-US" dirty="0"/>
              <a:t>      </a:t>
            </a:r>
            <a:r>
              <a:rPr lang="en-US" dirty="0" err="1"/>
              <a:t>iszero</a:t>
            </a:r>
            <a:r>
              <a:rPr lang="en-US" dirty="0"/>
              <a:t> (</a:t>
            </a:r>
            <a:r>
              <a:rPr lang="en-US" dirty="0" err="1"/>
              <a:t>fst</a:t>
            </a:r>
            <a:r>
              <a:rPr lang="en-US" dirty="0"/>
              <a:t> x)  x</a:t>
            </a:r>
          </a:p>
          <a:p>
            <a:pPr marL="457200" lvl="1" indent="0">
              <a:buNone/>
            </a:pPr>
            <a:r>
              <a:rPr lang="en-US" dirty="0"/>
              <a:t>        (</a:t>
            </a:r>
            <a:r>
              <a:rPr lang="en-US" dirty="0" err="1"/>
              <a:t>iszero</a:t>
            </a:r>
            <a:r>
              <a:rPr lang="en-US" dirty="0"/>
              <a:t> (</a:t>
            </a:r>
            <a:r>
              <a:rPr lang="en-US" dirty="0" err="1"/>
              <a:t>snd</a:t>
            </a:r>
            <a:r>
              <a:rPr lang="en-US" dirty="0"/>
              <a:t> x)  x</a:t>
            </a:r>
          </a:p>
          <a:p>
            <a:pPr marL="457200" lvl="1" indent="0">
              <a:buNone/>
            </a:pPr>
            <a:r>
              <a:rPr lang="en-US" dirty="0"/>
              <a:t>          (f (pair (pred (</a:t>
            </a:r>
            <a:r>
              <a:rPr lang="en-US" dirty="0" err="1"/>
              <a:t>fst</a:t>
            </a:r>
            <a:r>
              <a:rPr lang="en-US" dirty="0"/>
              <a:t> x)) (pred (</a:t>
            </a:r>
            <a:r>
              <a:rPr lang="en-US" dirty="0" err="1"/>
              <a:t>snd</a:t>
            </a:r>
            <a:r>
              <a:rPr lang="en-US" dirty="0"/>
              <a:t> x)))))</a:t>
            </a:r>
          </a:p>
          <a:p>
            <a:pPr marL="457200" lvl="1" indent="0">
              <a:buNone/>
            </a:pPr>
            <a:r>
              <a:rPr lang="en-US" dirty="0"/>
              <a:t>zero = fix z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180E0-0DA2-2CA7-6D50-3AD55FB8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69" y="3429000"/>
            <a:ext cx="9988262" cy="4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3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D8CD3-4304-AB02-7C79-7F0458C78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BD811-D1BE-1D2B-6758-EB954F29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E872B-8F97-1E5A-E397-7E509761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CFDCF34-308C-3255-4551-643C8626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(b)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287174-48A5-4585-C63D-E603F263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44" y="1690688"/>
            <a:ext cx="1048015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04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BB41B-C6A1-7074-9CDB-4236A9BD2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EBCF1-7C3B-1D3C-BF64-57FD31C8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184B8-6C89-6D4E-2640-BD6AAD69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6C22F0E-6E45-885B-816B-97F345F4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(b)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804427-1D9E-C638-9B28-0432BD91E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99" y="3183775"/>
            <a:ext cx="11555002" cy="49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2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C808C-B3E8-B51D-BB20-5D4938A6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44C0-48B8-48AF-01F3-EE92B7A95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5FFBD-88BA-2ACF-FCE5-D2188401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29272B-6AFF-6A52-DF3C-5B408A139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(c)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6E948-2A01-2695-66FF-BA859F5B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71764" cy="245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1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034AE-3B69-42E2-3DBB-2F878F1A5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E839C-BFFC-0EC0-169A-3A3B79C2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51BA-31E5-7808-1D76-F52C923D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C6D2D7-0F6F-54BA-584F-A3D082BE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 (c)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505FB9-73E4-DE34-C81A-0F705933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42" y="2103437"/>
            <a:ext cx="10510858" cy="3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6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AFA95-86DD-F165-FA07-98C9A7362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7126-65CE-EF84-37A9-F533D281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10/8/2025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B9830-E661-F10C-A9D1-90D6A752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E0DFD2D-C1C2-CD8E-6D1D-50FC7B43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 (a)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FAA854-B1A1-963E-D1AB-FFB4C65E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83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8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238</Words>
  <Application>Microsoft Office PowerPoint</Application>
  <PresentationFormat>Widescreen</PresentationFormat>
  <Paragraphs>66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Programming Language Concepts</vt:lpstr>
      <vt:lpstr>Homework 7</vt:lpstr>
      <vt:lpstr>Problem 1 Description (a)</vt:lpstr>
      <vt:lpstr>Problem 1 Solution (a)</vt:lpstr>
      <vt:lpstr>Problem 1 Description (b)</vt:lpstr>
      <vt:lpstr>Problem 1 Solution (b)</vt:lpstr>
      <vt:lpstr>Problem 1 Description (c)</vt:lpstr>
      <vt:lpstr>Problem 1 Solution (c)</vt:lpstr>
      <vt:lpstr>Problem 2 Description (a)</vt:lpstr>
      <vt:lpstr>Problem 2 Solution (a)</vt:lpstr>
      <vt:lpstr>Problem 2 Description (b)</vt:lpstr>
      <vt:lpstr>Problem 2 Solution (b)</vt:lpstr>
      <vt:lpstr>Problem 3 Description (a)</vt:lpstr>
      <vt:lpstr>Problem 3 Solution (a)</vt:lpstr>
      <vt:lpstr>Problem 3 Description (b)</vt:lpstr>
      <vt:lpstr>Problem 3 Solution (b)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Park, Wonjun</cp:lastModifiedBy>
  <cp:revision>70</cp:revision>
  <dcterms:created xsi:type="dcterms:W3CDTF">2025-08-27T00:41:02Z</dcterms:created>
  <dcterms:modified xsi:type="dcterms:W3CDTF">2025-10-09T02:03:00Z</dcterms:modified>
</cp:coreProperties>
</file>