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93" d="100"/>
          <a:sy n="93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130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49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9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1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8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5AEB-9F65-4A40-B55E-69853CAE9CD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1B1C2A-97E3-9A4D-BFDB-39FD58617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9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3FA8-FF76-BCF9-DDD9-F0ECAC45E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EBFD-CC4C-1D40-43B8-AB705CB32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Theron(Sinong)</a:t>
            </a:r>
          </a:p>
        </p:txBody>
      </p:sp>
    </p:spTree>
    <p:extLst>
      <p:ext uri="{BB962C8B-B14F-4D97-AF65-F5344CB8AC3E}">
        <p14:creationId xmlns:p14="http://schemas.microsoft.com/office/powerpoint/2010/main" val="12160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4FD718-D4CE-133D-F2D9-79C22E82A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09600"/>
            <a:ext cx="5969000" cy="1320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80600-F9BD-0B6D-50F6-0D7BA6FD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f_0(</a:t>
            </a:r>
            <a:r>
              <a:rPr lang="en-US" dirty="0" err="1"/>
              <a:t>o_i</a:t>
            </a:r>
            <a:r>
              <a:rPr lang="en-US" dirty="0"/>
              <a:t>) = 1 if </a:t>
            </a:r>
            <a:r>
              <a:rPr lang="en-US" dirty="0" err="1"/>
              <a:t>o_i</a:t>
            </a:r>
            <a:r>
              <a:rPr lang="en-US" dirty="0"/>
              <a:t> == ‘cats’ else 0</a:t>
            </a:r>
          </a:p>
          <a:p>
            <a:r>
              <a:rPr lang="en-US" dirty="0"/>
              <a:t>f_1(</a:t>
            </a:r>
            <a:r>
              <a:rPr lang="en-US" dirty="0" err="1"/>
              <a:t>o_i</a:t>
            </a:r>
            <a:r>
              <a:rPr lang="en-US" dirty="0"/>
              <a:t>) = 1 if </a:t>
            </a:r>
            <a:r>
              <a:rPr lang="en-US" dirty="0" err="1"/>
              <a:t>o_i</a:t>
            </a:r>
            <a:r>
              <a:rPr lang="en-US" dirty="0"/>
              <a:t> == ‘dogs’ else 0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f_9(s_i-1) = 1 if s_i-1 == NN else 0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f_13(s_i-1, </a:t>
            </a:r>
            <a:r>
              <a:rPr lang="en-US" dirty="0" err="1"/>
              <a:t>si</a:t>
            </a:r>
            <a:r>
              <a:rPr lang="en-US" dirty="0"/>
              <a:t>) = 1 if s_i-1 == NN and </a:t>
            </a:r>
            <a:r>
              <a:rPr lang="en-US" dirty="0" err="1"/>
              <a:t>s_i</a:t>
            </a:r>
            <a:r>
              <a:rPr lang="en-US" dirty="0"/>
              <a:t> == NN else 0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F_28…</a:t>
            </a:r>
          </a:p>
        </p:txBody>
      </p:sp>
    </p:spTree>
    <p:extLst>
      <p:ext uri="{BB962C8B-B14F-4D97-AF65-F5344CB8AC3E}">
        <p14:creationId xmlns:p14="http://schemas.microsoft.com/office/powerpoint/2010/main" val="273833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25C1-1E49-8128-91CB-ACB23A63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A7DCF-C9C0-2354-B293-C389D9742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796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6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A5B4-BAAF-6439-1D67-275D3134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7C16D-2521-62A6-F559-CE274575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" y="-10319"/>
            <a:ext cx="6712577" cy="68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6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2EF-077B-8A5B-4FE0-FDFFE2DC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DD3F0-5F97-FB59-4677-B2E842336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434" y="1270000"/>
            <a:ext cx="6138042" cy="48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6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FDE5-06C5-4125-C290-FE614884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A0D2A3-5934-956E-6A99-1867C5D0E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99" y="609600"/>
            <a:ext cx="6348413" cy="25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5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0945-13A0-3052-6464-A3F6621F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9A686-71F1-D986-9862-01811DA42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609600"/>
            <a:ext cx="590405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1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0C9A-B49E-2333-35B0-5B78F270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3ECE5-277F-CCB9-5B74-F18C7E42A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3E9241-EEB6-536A-E0CE-6C26FB23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4" y="333084"/>
            <a:ext cx="6961416" cy="2917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E0BB7-3F14-DFEF-B9E9-EE5B41BB0775}"/>
              </a:ext>
            </a:extLst>
          </p:cNvPr>
          <p:cNvSpPr txBox="1"/>
          <p:nvPr/>
        </p:nvSpPr>
        <p:spPr>
          <a:xfrm>
            <a:off x="656897" y="5148851"/>
            <a:ext cx="6274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P(‘</a:t>
            </a:r>
            <a:r>
              <a:rPr lang="en-US" dirty="0" err="1"/>
              <a:t>cats’|NN</a:t>
            </a:r>
            <a:r>
              <a:rPr lang="en-US" dirty="0"/>
              <a:t>) = ½, P(‘</a:t>
            </a:r>
            <a:r>
              <a:rPr lang="en-US" dirty="0" err="1"/>
              <a:t>apples’|NN</a:t>
            </a:r>
            <a:r>
              <a:rPr lang="en-US" dirty="0"/>
              <a:t>) = ¼, P(‘</a:t>
            </a:r>
            <a:r>
              <a:rPr lang="en-US" dirty="0" err="1"/>
              <a:t>dogs’|NN</a:t>
            </a:r>
            <a:r>
              <a:rPr lang="en-US" dirty="0"/>
              <a:t>) = ¼</a:t>
            </a:r>
          </a:p>
          <a:p>
            <a:r>
              <a:rPr lang="en-US" dirty="0"/>
              <a:t>P(‘</a:t>
            </a:r>
            <a:r>
              <a:rPr lang="en-US" dirty="0" err="1"/>
              <a:t>grow’|V</a:t>
            </a:r>
            <a:r>
              <a:rPr lang="en-US" dirty="0"/>
              <a:t>) = ½, P(‘</a:t>
            </a:r>
            <a:r>
              <a:rPr lang="en-US" dirty="0" err="1"/>
              <a:t>jump’|V</a:t>
            </a:r>
            <a:r>
              <a:rPr lang="en-US" dirty="0"/>
              <a:t>) = ¼, P(‘</a:t>
            </a:r>
            <a:r>
              <a:rPr lang="en-US" dirty="0" err="1"/>
              <a:t>run’|V</a:t>
            </a:r>
            <a:r>
              <a:rPr lang="en-US" dirty="0"/>
              <a:t>) = ¼</a:t>
            </a:r>
          </a:p>
          <a:p>
            <a:r>
              <a:rPr lang="en-US" dirty="0"/>
              <a:t>P(‘</a:t>
            </a:r>
            <a:r>
              <a:rPr lang="en-US" dirty="0" err="1"/>
              <a:t>high’|JJ</a:t>
            </a:r>
            <a:r>
              <a:rPr lang="en-US" dirty="0"/>
              <a:t>) = 1/3, P(’</a:t>
            </a:r>
            <a:r>
              <a:rPr lang="en-US" dirty="0" err="1"/>
              <a:t>red’|JJ</a:t>
            </a:r>
            <a:r>
              <a:rPr lang="en-US" dirty="0"/>
              <a:t>)=2/3</a:t>
            </a:r>
          </a:p>
          <a:p>
            <a:r>
              <a:rPr lang="en-US" dirty="0"/>
              <a:t>P(‘</a:t>
            </a:r>
            <a:r>
              <a:rPr lang="en-US" dirty="0" err="1"/>
              <a:t>quickly|RB</a:t>
            </a:r>
            <a:r>
              <a:rPr lang="en-US" dirty="0"/>
              <a:t>) = 1</a:t>
            </a:r>
          </a:p>
          <a:p>
            <a:r>
              <a:rPr lang="en-US" dirty="0"/>
              <a:t>P(t1=NN) = 3/4, P(t1=JJ) = ¼, P(t1=VB) = 0, P(t1=RB) = 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0AEC4E-D0D3-234C-A39B-378B50DB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04448"/>
              </p:ext>
            </p:extLst>
          </p:nvPr>
        </p:nvGraphicFramePr>
        <p:xfrm>
          <a:off x="656897" y="3154941"/>
          <a:ext cx="6096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8735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45239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84573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48851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115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4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9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9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3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83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CBF44C-FC79-F2AD-1D55-233BE5647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627081"/>
              </p:ext>
            </p:extLst>
          </p:nvPr>
        </p:nvGraphicFramePr>
        <p:xfrm>
          <a:off x="793531" y="4144078"/>
          <a:ext cx="5078728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69682">
                  <a:extLst>
                    <a:ext uri="{9D8B030D-6E8A-4147-A177-3AD203B41FA5}">
                      <a16:colId xmlns:a16="http://schemas.microsoft.com/office/drawing/2014/main" val="1378538558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4161138309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3871347594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4230703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3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3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694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B48668-7E94-C76C-EC02-639761510917}"/>
              </a:ext>
            </a:extLst>
          </p:cNvPr>
          <p:cNvSpPr txBox="1"/>
          <p:nvPr/>
        </p:nvSpPr>
        <p:spPr>
          <a:xfrm>
            <a:off x="793531" y="2112753"/>
            <a:ext cx="6274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P(‘</a:t>
            </a:r>
            <a:r>
              <a:rPr lang="en-US" dirty="0" err="1"/>
              <a:t>cats’|NN</a:t>
            </a:r>
            <a:r>
              <a:rPr lang="en-US" dirty="0"/>
              <a:t>) = ½, P(‘</a:t>
            </a:r>
            <a:r>
              <a:rPr lang="en-US" dirty="0" err="1"/>
              <a:t>apples’|NN</a:t>
            </a:r>
            <a:r>
              <a:rPr lang="en-US" dirty="0"/>
              <a:t>) = ¼, P(‘</a:t>
            </a:r>
            <a:r>
              <a:rPr lang="en-US" dirty="0" err="1"/>
              <a:t>dogs’|NN</a:t>
            </a:r>
            <a:r>
              <a:rPr lang="en-US" dirty="0"/>
              <a:t>) = ¼</a:t>
            </a:r>
          </a:p>
          <a:p>
            <a:r>
              <a:rPr lang="en-US" dirty="0"/>
              <a:t>P(‘</a:t>
            </a:r>
            <a:r>
              <a:rPr lang="en-US" dirty="0" err="1"/>
              <a:t>grow’|V</a:t>
            </a:r>
            <a:r>
              <a:rPr lang="en-US" dirty="0"/>
              <a:t>) = ½, P(‘</a:t>
            </a:r>
            <a:r>
              <a:rPr lang="en-US" dirty="0" err="1"/>
              <a:t>jump’|V</a:t>
            </a:r>
            <a:r>
              <a:rPr lang="en-US" dirty="0"/>
              <a:t>) = ¼, P(‘</a:t>
            </a:r>
            <a:r>
              <a:rPr lang="en-US" dirty="0" err="1"/>
              <a:t>run’|V</a:t>
            </a:r>
            <a:r>
              <a:rPr lang="en-US" dirty="0"/>
              <a:t>) = ¼</a:t>
            </a:r>
          </a:p>
          <a:p>
            <a:r>
              <a:rPr lang="en-US" dirty="0"/>
              <a:t>P(‘</a:t>
            </a:r>
            <a:r>
              <a:rPr lang="en-US" dirty="0" err="1"/>
              <a:t>high’|JJ</a:t>
            </a:r>
            <a:r>
              <a:rPr lang="en-US" dirty="0"/>
              <a:t>) = 1/3, P(’</a:t>
            </a:r>
            <a:r>
              <a:rPr lang="en-US" dirty="0" err="1"/>
              <a:t>red’|JJ</a:t>
            </a:r>
            <a:r>
              <a:rPr lang="en-US" dirty="0"/>
              <a:t>)=2/3</a:t>
            </a:r>
          </a:p>
          <a:p>
            <a:r>
              <a:rPr lang="en-US" dirty="0"/>
              <a:t>P(‘</a:t>
            </a:r>
            <a:r>
              <a:rPr lang="en-US" dirty="0" err="1"/>
              <a:t>quickly|RB</a:t>
            </a:r>
            <a:r>
              <a:rPr lang="en-US" dirty="0"/>
              <a:t>) = 1</a:t>
            </a:r>
          </a:p>
          <a:p>
            <a:r>
              <a:rPr lang="en-US" dirty="0"/>
              <a:t>P(t1=NN) = 3/4, P(t1=JJ) = ¼, P(t1=VB) = 0, P(t1=RB) = 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8E89F5-3EF9-5510-DFF4-4AA57982D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64471"/>
              </p:ext>
            </p:extLst>
          </p:nvPr>
        </p:nvGraphicFramePr>
        <p:xfrm>
          <a:off x="793531" y="118843"/>
          <a:ext cx="6096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8735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45239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84573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48851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115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4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9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9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3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4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CBF44C-FC79-F2AD-1D55-233BE5647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65392"/>
              </p:ext>
            </p:extLst>
          </p:nvPr>
        </p:nvGraphicFramePr>
        <p:xfrm>
          <a:off x="793531" y="4144078"/>
          <a:ext cx="5078728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69682">
                  <a:extLst>
                    <a:ext uri="{9D8B030D-6E8A-4147-A177-3AD203B41FA5}">
                      <a16:colId xmlns:a16="http://schemas.microsoft.com/office/drawing/2014/main" val="1378538558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4161138309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3871347594"/>
                    </a:ext>
                  </a:extLst>
                </a:gridCol>
                <a:gridCol w="1269682">
                  <a:extLst>
                    <a:ext uri="{9D8B030D-6E8A-4147-A177-3AD203B41FA5}">
                      <a16:colId xmlns:a16="http://schemas.microsoft.com/office/drawing/2014/main" val="4230703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3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3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57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694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B48668-7E94-C76C-EC02-639761510917}"/>
              </a:ext>
            </a:extLst>
          </p:cNvPr>
          <p:cNvSpPr txBox="1"/>
          <p:nvPr/>
        </p:nvSpPr>
        <p:spPr>
          <a:xfrm>
            <a:off x="793531" y="2112753"/>
            <a:ext cx="62746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P(‘</a:t>
            </a:r>
            <a:r>
              <a:rPr lang="en-US" dirty="0" err="1"/>
              <a:t>cats’|NN</a:t>
            </a:r>
            <a:r>
              <a:rPr lang="en-US" dirty="0"/>
              <a:t>) = ½, P(‘</a:t>
            </a:r>
            <a:r>
              <a:rPr lang="en-US" dirty="0" err="1"/>
              <a:t>apples’|NN</a:t>
            </a:r>
            <a:r>
              <a:rPr lang="en-US" dirty="0"/>
              <a:t>) = ¼, P(‘</a:t>
            </a:r>
            <a:r>
              <a:rPr lang="en-US" dirty="0" err="1"/>
              <a:t>dogs’|NN</a:t>
            </a:r>
            <a:r>
              <a:rPr lang="en-US" dirty="0"/>
              <a:t>) = ¼</a:t>
            </a:r>
          </a:p>
          <a:p>
            <a:r>
              <a:rPr lang="en-US" dirty="0"/>
              <a:t>P(‘</a:t>
            </a:r>
            <a:r>
              <a:rPr lang="en-US" dirty="0" err="1"/>
              <a:t>grow’|V</a:t>
            </a:r>
            <a:r>
              <a:rPr lang="en-US" dirty="0"/>
              <a:t>) = ½, P(‘</a:t>
            </a:r>
            <a:r>
              <a:rPr lang="en-US" dirty="0" err="1"/>
              <a:t>jump’|V</a:t>
            </a:r>
            <a:r>
              <a:rPr lang="en-US" dirty="0"/>
              <a:t>) = ¼, P(‘</a:t>
            </a:r>
            <a:r>
              <a:rPr lang="en-US" dirty="0" err="1"/>
              <a:t>run’|V</a:t>
            </a:r>
            <a:r>
              <a:rPr lang="en-US" dirty="0"/>
              <a:t>) = ¼</a:t>
            </a:r>
          </a:p>
          <a:p>
            <a:r>
              <a:rPr lang="en-US" dirty="0"/>
              <a:t>P(‘</a:t>
            </a:r>
            <a:r>
              <a:rPr lang="en-US" dirty="0" err="1"/>
              <a:t>high’|JJ</a:t>
            </a:r>
            <a:r>
              <a:rPr lang="en-US" dirty="0"/>
              <a:t>) = 1/3, P(’</a:t>
            </a:r>
            <a:r>
              <a:rPr lang="en-US" dirty="0" err="1"/>
              <a:t>red’|JJ</a:t>
            </a:r>
            <a:r>
              <a:rPr lang="en-US" dirty="0"/>
              <a:t>)=2/3</a:t>
            </a:r>
          </a:p>
          <a:p>
            <a:r>
              <a:rPr lang="en-US" dirty="0"/>
              <a:t>P(‘</a:t>
            </a:r>
            <a:r>
              <a:rPr lang="en-US" dirty="0" err="1"/>
              <a:t>quickly|RB</a:t>
            </a:r>
            <a:r>
              <a:rPr lang="en-US" dirty="0"/>
              <a:t>) = 1</a:t>
            </a:r>
          </a:p>
          <a:p>
            <a:r>
              <a:rPr lang="en-US" dirty="0"/>
              <a:t>P(t1=NN) = 3/4, P(t1=JJ) = ¼, P(t1=VB) = 0, P(t1=RB) = 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8E89F5-3EF9-5510-DFF4-4AA57982DA0A}"/>
              </a:ext>
            </a:extLst>
          </p:cNvPr>
          <p:cNvGraphicFramePr>
            <a:graphicFrameLocks noGrp="1"/>
          </p:cNvGraphicFramePr>
          <p:nvPr/>
        </p:nvGraphicFramePr>
        <p:xfrm>
          <a:off x="793531" y="118843"/>
          <a:ext cx="60960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08735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845239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845735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48851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115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74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6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91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9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3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C57D-0271-64FF-3FF6-68DB5219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D24FBE-277D-9B26-E56D-0B1085DE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94" y="1036239"/>
            <a:ext cx="39116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9E7ED-FDF5-F11B-A2A7-902C6616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91" y="241300"/>
            <a:ext cx="3327400" cy="73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E1D71-D4EE-2A31-5AA7-7CFA33365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917" y="1058207"/>
            <a:ext cx="24130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5727-7072-FC4C-AE9B-15F5D0223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5" y="2044700"/>
            <a:ext cx="7696200" cy="8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81835-25E4-41A0-367E-0CADFA055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957" y="3151021"/>
            <a:ext cx="4686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5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529</Words>
  <Application>Microsoft Macintosh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Tutorial 8</vt:lpstr>
      <vt:lpstr>Quiz</vt:lpstr>
      <vt:lpstr>PowerPoint Presentation</vt:lpstr>
      <vt:lpstr>PowerPoint Presentation</vt:lpstr>
      <vt:lpstr>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8</dc:title>
  <dc:creator>Wang, Sinong</dc:creator>
  <cp:lastModifiedBy>Wang, Sinong</cp:lastModifiedBy>
  <cp:revision>1</cp:revision>
  <dcterms:created xsi:type="dcterms:W3CDTF">2024-03-27T17:16:07Z</dcterms:created>
  <dcterms:modified xsi:type="dcterms:W3CDTF">2024-03-27T19:32:17Z</dcterms:modified>
</cp:coreProperties>
</file>