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38" r:id="rId3"/>
    <p:sldId id="361" r:id="rId4"/>
    <p:sldId id="362" r:id="rId5"/>
    <p:sldId id="363" r:id="rId6"/>
    <p:sldId id="339" r:id="rId7"/>
    <p:sldId id="340" r:id="rId8"/>
    <p:sldId id="353" r:id="rId9"/>
    <p:sldId id="354" r:id="rId10"/>
    <p:sldId id="355" r:id="rId11"/>
    <p:sldId id="364" r:id="rId12"/>
    <p:sldId id="342" r:id="rId13"/>
    <p:sldId id="356" r:id="rId14"/>
    <p:sldId id="357" r:id="rId15"/>
    <p:sldId id="344" r:id="rId16"/>
    <p:sldId id="358" r:id="rId17"/>
    <p:sldId id="359" r:id="rId18"/>
    <p:sldId id="360" r:id="rId19"/>
    <p:sldId id="35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/>
    <p:restoredTop sz="94737"/>
  </p:normalViewPr>
  <p:slideViewPr>
    <p:cSldViewPr snapToGrid="0">
      <p:cViewPr varScale="1">
        <p:scale>
          <a:sx n="129" d="100"/>
          <a:sy n="12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2DAF-B82F-5246-A900-8494D5808AB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98D2-82B7-9345-89F4-DD9C5EA4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75E8-E09C-9748-85F2-C8B5F60ED37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2A31-EC84-5337-AB9C-C043EF0C8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6FF4-D389-8671-EB68-027097CC5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</a:t>
            </a:r>
          </a:p>
        </p:txBody>
      </p:sp>
    </p:spTree>
    <p:extLst>
      <p:ext uri="{BB962C8B-B14F-4D97-AF65-F5344CB8AC3E}">
        <p14:creationId xmlns:p14="http://schemas.microsoft.com/office/powerpoint/2010/main" val="109910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4B25D1-F6B8-7BF6-F821-A29CD5BD527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28472-34C1-EA49-BC7F-03530A7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2400" cy="561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4AB8E5-1A42-82A6-1AF1-032535D1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46332"/>
            <a:ext cx="6039091" cy="845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7C41EE-0960-DA5B-7E8D-0FA196B1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97358"/>
            <a:ext cx="7772400" cy="17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6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B829D-67A8-06DB-E2AF-4969887E3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7312"/>
            <a:ext cx="7886700" cy="417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20752-BB80-CCBA-C67C-31AE7B3E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34108"/>
            <a:ext cx="7772400" cy="15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4D6AE-00D3-B221-71AB-CDB0CBB4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37588"/>
            <a:ext cx="7772400" cy="842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FD6BC-B1C2-BA03-013B-7824544F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76209"/>
            <a:ext cx="7772400" cy="25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4D6AE-00D3-B221-71AB-CDB0CBB4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37588"/>
            <a:ext cx="7772400" cy="84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7B0B0D-8054-C5A1-D7C1-DB8B3224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08232"/>
            <a:ext cx="7772400" cy="30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4D6AE-00D3-B221-71AB-CDB0CBB4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37588"/>
            <a:ext cx="7772400" cy="842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15991-A0BC-C264-CB29-590A8F1B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63151"/>
            <a:ext cx="7772400" cy="27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7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628A5-FAF5-C5E6-D37B-15C22F5D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7772400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23EE6-43E6-2682-F625-6D91884B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6517"/>
            <a:ext cx="7772400" cy="398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3225C-01EB-23D9-785A-5F7DA7AE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10957"/>
            <a:ext cx="7772400" cy="32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21E3F-3589-E4DC-C278-2D4688C2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3030"/>
            <a:ext cx="7772400" cy="596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995A6-CA73-DA24-49D3-922AC3D8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67548"/>
            <a:ext cx="7772400" cy="36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1012F-9B0D-0430-00B9-B434DDA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82008"/>
            <a:ext cx="7772400" cy="455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8653E-56A7-651D-C1E0-FDC11B314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60"/>
          <a:stretch/>
        </p:blipFill>
        <p:spPr>
          <a:xfrm>
            <a:off x="1034067" y="3007571"/>
            <a:ext cx="7747197" cy="2505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57559-C666-3069-4733-4D823D9133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" b="91871"/>
          <a:stretch/>
        </p:blipFill>
        <p:spPr>
          <a:xfrm>
            <a:off x="628650" y="2428610"/>
            <a:ext cx="7747197" cy="5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6A8C-094D-A0F8-D6DA-74988027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email .pdf file to TA</a:t>
            </a:r>
          </a:p>
          <a:p>
            <a:r>
              <a:rPr lang="en-US" dirty="0"/>
              <a:t>Please rename your file</a:t>
            </a:r>
          </a:p>
          <a:p>
            <a:pPr lvl="1"/>
            <a:r>
              <a:rPr lang="en-US" dirty="0" err="1"/>
              <a:t>Format:</a:t>
            </a:r>
            <a:r>
              <a:rPr lang="en-US" dirty="0" err="1">
                <a:solidFill>
                  <a:srgbClr val="FF0000"/>
                </a:solidFill>
              </a:rPr>
              <a:t>HW</a:t>
            </a:r>
            <a:r>
              <a:rPr lang="en-US" dirty="0">
                <a:solidFill>
                  <a:srgbClr val="FF0000"/>
                </a:solidFill>
              </a:rPr>
              <a:t>_{x}_{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}_{10digitID}.pdf</a:t>
            </a:r>
          </a:p>
          <a:p>
            <a:pPr lvl="1"/>
            <a:r>
              <a:rPr lang="en-US" dirty="0"/>
              <a:t>Example:</a:t>
            </a:r>
            <a:r>
              <a:rPr lang="en-US" dirty="0">
                <a:solidFill>
                  <a:srgbClr val="0070C0"/>
                </a:solidFill>
              </a:rPr>
              <a:t>HW_3_Sinong_1001001000.pdf</a:t>
            </a:r>
          </a:p>
        </p:txBody>
      </p:sp>
    </p:spTree>
    <p:extLst>
      <p:ext uri="{BB962C8B-B14F-4D97-AF65-F5344CB8AC3E}">
        <p14:creationId xmlns:p14="http://schemas.microsoft.com/office/powerpoint/2010/main" val="29708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D142-5639-9DD7-8C90-013E008A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E29D-47C9-63CB-5697-5C749415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D99E-B812-DF7D-36E5-EDDA686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C9EFF-7DCB-CABE-0A40-E4E5EDDD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062" y="1825625"/>
            <a:ext cx="732187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8355C-EA19-0182-044E-EAE24E8FC0B5}"/>
              </a:ext>
            </a:extLst>
          </p:cNvPr>
          <p:cNvSpPr txBox="1"/>
          <p:nvPr/>
        </p:nvSpPr>
        <p:spPr>
          <a:xfrm>
            <a:off x="1560443" y="3796748"/>
            <a:ext cx="591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x, e, e15, e2 are mate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C719D-98BE-765F-6DBF-FA0AE628AD52}"/>
              </a:ext>
            </a:extLst>
          </p:cNvPr>
          <p:cNvSpPr txBox="1"/>
          <p:nvPr/>
        </p:nvSpPr>
        <p:spPr>
          <a:xfrm>
            <a:off x="1143000" y="6176963"/>
            <a:ext cx="676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           </a:t>
            </a:r>
            <a:r>
              <a:rPr lang="en-US" dirty="0"/>
              <a:t>    </a:t>
            </a:r>
            <a:r>
              <a:rPr lang="en-US" u="sng" dirty="0"/>
              <a:t>    x term e term  </a:t>
            </a:r>
            <a:r>
              <a:rPr lang="en-US" dirty="0"/>
              <a:t>            </a:t>
            </a:r>
            <a:r>
              <a:rPr lang="en-US" u="sng" dirty="0"/>
              <a:t> e1 term  e2 term  </a:t>
            </a:r>
            <a:r>
              <a:rPr lang="en-US" dirty="0"/>
              <a:t>               </a:t>
            </a:r>
            <a:r>
              <a:rPr lang="en-US" u="sng" dirty="0">
                <a:solidFill>
                  <a:schemeClr val="bg1"/>
                </a:solidFill>
              </a:rPr>
              <a:t>s</a:t>
            </a:r>
            <a:r>
              <a:rPr lang="en-US" u="sng" dirty="0"/>
              <a:t> </a:t>
            </a:r>
            <a:endParaRPr lang="en-US" dirty="0"/>
          </a:p>
          <a:p>
            <a:r>
              <a:rPr lang="en-US" dirty="0"/>
              <a:t>x term           \</a:t>
            </a:r>
            <a:r>
              <a:rPr lang="en-US" dirty="0" err="1"/>
              <a:t>x.e</a:t>
            </a:r>
            <a:r>
              <a:rPr lang="en-US" dirty="0"/>
              <a:t> term                         e1 e52 term</a:t>
            </a:r>
          </a:p>
        </p:txBody>
      </p:sp>
    </p:spTree>
    <p:extLst>
      <p:ext uri="{BB962C8B-B14F-4D97-AF65-F5344CB8AC3E}">
        <p14:creationId xmlns:p14="http://schemas.microsoft.com/office/powerpoint/2010/main" val="1007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2858-7D21-4534-F0BF-8646FFA7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04C56-2807-9DE6-EEA7-92E9877F0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1008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2666D-BEF1-B38C-4F49-83CAC17D6133}"/>
              </a:ext>
            </a:extLst>
          </p:cNvPr>
          <p:cNvSpPr txBox="1"/>
          <p:nvPr/>
        </p:nvSpPr>
        <p:spPr>
          <a:xfrm>
            <a:off x="1093304" y="3309730"/>
            <a:ext cx="678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Time, Atom, Truth, Energy, ..., something is indivisible</a:t>
            </a:r>
          </a:p>
        </p:txBody>
      </p:sp>
    </p:spTree>
    <p:extLst>
      <p:ext uri="{BB962C8B-B14F-4D97-AF65-F5344CB8AC3E}">
        <p14:creationId xmlns:p14="http://schemas.microsoft.com/office/powerpoint/2010/main" val="38146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2858-7D21-4534-F0BF-8646FFA7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EC2B-52BA-8916-E42D-E3D7232A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don’t we make changes to \x.e1 when substituting e for x ?</a:t>
            </a:r>
          </a:p>
          <a:p>
            <a:endParaRPr lang="en-US" dirty="0"/>
          </a:p>
          <a:p>
            <a:r>
              <a:rPr lang="en-US" dirty="0"/>
              <a:t>\x.e1[e/x], \x.e1[[e/x]]</a:t>
            </a:r>
          </a:p>
          <a:p>
            <a:r>
              <a:rPr lang="en-US" dirty="0"/>
              <a:t>x in the e1 is </a:t>
            </a:r>
            <a:r>
              <a:rPr lang="en-US" dirty="0" err="1"/>
              <a:t>binded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5097-BB63-09B1-D80E-A952DF87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D4E7-178C-8D07-8782-045706046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4B25D1-F6B8-7BF6-F821-A29CD5BD527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28472-34C1-EA49-BC7F-03530A7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2400" cy="56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C1B2E-B356-9E53-C9A7-3935360E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251969"/>
            <a:ext cx="4345885" cy="7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D12FC-573D-7FFA-3B5A-CB5361592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706"/>
          <a:stretch/>
        </p:blipFill>
        <p:spPr>
          <a:xfrm>
            <a:off x="514350" y="3429000"/>
            <a:ext cx="7772400" cy="561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F6EA3-FF56-C798-6630-924A2D5A9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235" y="4139056"/>
            <a:ext cx="3556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4B25D1-F6B8-7BF6-F821-A29CD5BD527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28472-34C1-EA49-BC7F-03530A7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2400" cy="561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E443FA-14E7-6100-BDC7-5B8D3352F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49488"/>
            <a:ext cx="5563806" cy="643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D6772-4A32-AF45-03DC-49C749DD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192859"/>
            <a:ext cx="6931065" cy="34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84B25D1-F6B8-7BF6-F821-A29CD5BD527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28472-34C1-EA49-BC7F-03530A7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772400" cy="561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DC994C-EC86-9F91-4157-19F627D8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70520"/>
            <a:ext cx="5795299" cy="724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B448A-8016-D470-9535-CB641286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763069"/>
            <a:ext cx="7772400" cy="18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727</TotalTime>
  <Words>135</Words>
  <Application>Microsoft Macintosh PowerPoint</Application>
  <PresentationFormat>On-screen Show (4:3)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Tutorial-3</vt:lpstr>
      <vt:lpstr>Quiz3</vt:lpstr>
      <vt:lpstr>Question1</vt:lpstr>
      <vt:lpstr>Question2</vt:lpstr>
      <vt:lpstr>Question3</vt:lpstr>
      <vt:lpstr>Homework-4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Problem-2</vt:lpstr>
      <vt:lpstr>Problem-2</vt:lpstr>
      <vt:lpstr>Problem-2</vt:lpstr>
      <vt:lpstr>Problem-3</vt:lpstr>
      <vt:lpstr>Problem-3</vt:lpstr>
      <vt:lpstr>Problem-3</vt:lpstr>
      <vt:lpstr>Problem-3</vt:lpstr>
      <vt:lpstr>Remark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Tutorial-3</dc:title>
  <dc:creator>Wang, Sinong</dc:creator>
  <cp:lastModifiedBy>Wang, Sinong</cp:lastModifiedBy>
  <cp:revision>10</cp:revision>
  <dcterms:created xsi:type="dcterms:W3CDTF">2023-09-10T15:14:29Z</dcterms:created>
  <dcterms:modified xsi:type="dcterms:W3CDTF">2023-09-18T21:36:45Z</dcterms:modified>
</cp:coreProperties>
</file>