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55A1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3C6A-43EB-27BD-7BB1-D1831A698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73C42-AB8C-2B14-3F36-B31F3385A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0141D-1138-BF21-8BD2-9B808194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31D6-FC87-4959-8632-E95417FDFE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06F5F-A744-D883-9828-7CFBE099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C438D-5A6E-F432-FD83-CEEE20B9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5A98-AB17-4711-9867-B62EEC4A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0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B8D2-A369-DE60-F044-650F88FE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4E39A-5F85-505F-B3C9-F2BF11CA8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D93CA-6CD3-EC79-7998-A552A6F4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31D6-FC87-4959-8632-E95417FDFE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FC41A-A6EB-3A64-1193-BAEF3319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1EB44-3A2D-D87B-9330-8AFBE481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5A98-AB17-4711-9867-B62EEC4A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7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A422E-50AC-76B0-553D-09D12D9DE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9EB57-20FE-48D7-92F2-380FC9CBD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342CD-69CA-230B-F74E-7B539667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31D6-FC87-4959-8632-E95417FDFE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C2651-7962-50EF-E60A-0F03910B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BB0CA-6737-7DD3-6FA3-B89F9B16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5A98-AB17-4711-9867-B62EEC4A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2A6C-4812-92E2-EFD9-368029C6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0BAF0-96F0-424D-5A0D-A006B2076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56AA4-2F55-5BAF-E0B4-8A98DC5D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31D6-FC87-4959-8632-E95417FDFE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0B973-E069-988B-222E-737A748A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D263D-1E6F-478B-EEE1-EA540C9C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5A98-AB17-4711-9867-B62EEC4A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7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8F1F-4967-41B1-52F3-FF9909AE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1C1C0-45F1-94F0-1E87-372281EC4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238E3-E040-A892-6558-C2BE82CE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31D6-FC87-4959-8632-E95417FDFE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23816-7AD5-9050-BF75-AC8CB3E6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C485-287D-C991-F867-E54A822E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5A98-AB17-4711-9867-B62EEC4A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E6C0-0007-D661-55B3-F4A10614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9125-1B9E-A5B6-1D67-D10153187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003E5-6418-E224-BEA2-7DC5E64B1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8A446-86D6-0019-1A68-8285966A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31D6-FC87-4959-8632-E95417FDFE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0680F-D7F4-251A-5F02-E5D9CD76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BDEE4-5F1A-8BFA-E9EF-EB4ABD1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5A98-AB17-4711-9867-B62EEC4A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8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86F7-DE71-E322-1A43-1BE2952CD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47141-2453-FE6F-6821-344BC9B9E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57AFB-4352-964D-F790-3D117F54E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74833-B40B-4F13-6091-D3ABB1B71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0CC579-537C-85C4-EAE2-907F18929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9924-4C19-4438-0536-19E7D2CF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31D6-FC87-4959-8632-E95417FDFE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1CF95-8559-0A9E-98C3-107855A2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FEB6C-14EB-AFD2-0504-832727C2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5A98-AB17-4711-9867-B62EEC4A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0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06D4-BA07-CC38-9CC0-0675F20B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779F3-C717-0664-CF7C-54FA8153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31D6-FC87-4959-8632-E95417FDFE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A46C0-15E9-F0AE-7C3C-C9DFC5C9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30326-E99F-DA1C-CDCB-A2E65FF3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5A98-AB17-4711-9867-B62EEC4A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D78C4-FAF9-0599-BE6B-C2E1CB7E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31D6-FC87-4959-8632-E95417FDFE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560D-B156-FDE3-C4AA-721D6CEA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354C7-3648-547C-275C-A4E63988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5A98-AB17-4711-9867-B62EEC4A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39DA-9667-B018-998B-682DE383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3316-6FBB-3A25-80BE-6CCF5C7BB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90E6C-73F0-E7F9-FF9C-D1E3C21EF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E899A-9FC1-9E1F-1856-3C1DB98C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31D6-FC87-4959-8632-E95417FDFE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5301F-B9B6-E13E-F0CC-2D9715BB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5A954-D2F7-E376-44B3-BBEA64BF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5A98-AB17-4711-9867-B62EEC4A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5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3104-45AF-E6E4-F792-C175034B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65B00-9EF5-604C-0E61-0B83C1789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AAC99-499B-427C-756A-A99599F1A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BBA8F-62A6-9218-B32A-64AD66E2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31D6-FC87-4959-8632-E95417FDFE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ABD84-E3A7-1C4D-CB39-1BC7E83E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5691E-8363-5960-0634-2A7ABA7A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5A98-AB17-4711-9867-B62EEC4A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FF17C-FD4F-027A-F060-D8946244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D163F-8BF5-0D0E-8809-F2F96438F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01D1-ACC0-BB62-E34C-EAE207273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731D6-FC87-4959-8632-E95417FDFE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CE59A-6041-D347-0B1E-A7FA27DBE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91BA7-9E2C-92E9-03BF-8A38DE720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5A98-AB17-4711-9867-B62EEC4A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6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1.w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3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oleObject" Target="../embeddings/oleObject2.bin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3.wmf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1E3C2-AF18-0CBB-6F7B-0E74BDDEF5E6}"/>
              </a:ext>
            </a:extLst>
          </p:cNvPr>
          <p:cNvSpPr/>
          <p:nvPr/>
        </p:nvSpPr>
        <p:spPr>
          <a:xfrm>
            <a:off x="577478" y="329045"/>
            <a:ext cx="3366655" cy="61999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BCFC9E-E403-C949-AAFC-8EB863182716}"/>
              </a:ext>
            </a:extLst>
          </p:cNvPr>
          <p:cNvSpPr/>
          <p:nvPr/>
        </p:nvSpPr>
        <p:spPr>
          <a:xfrm>
            <a:off x="782888" y="5538356"/>
            <a:ext cx="1401718" cy="471055"/>
          </a:xfrm>
          <a:prstGeom prst="roundRect">
            <a:avLst>
              <a:gd name="adj" fmla="val 4607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D48CB5-0100-81D0-A253-D58E5583D4B0}"/>
              </a:ext>
            </a:extLst>
          </p:cNvPr>
          <p:cNvSpPr/>
          <p:nvPr/>
        </p:nvSpPr>
        <p:spPr>
          <a:xfrm>
            <a:off x="839506" y="2628900"/>
            <a:ext cx="2867891" cy="471055"/>
          </a:xfrm>
          <a:prstGeom prst="roundRect">
            <a:avLst>
              <a:gd name="adj" fmla="val 4607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13584-D05E-9274-DAEE-4A8FBA41FCCA}"/>
              </a:ext>
            </a:extLst>
          </p:cNvPr>
          <p:cNvCxnSpPr/>
          <p:nvPr/>
        </p:nvCxnSpPr>
        <p:spPr>
          <a:xfrm>
            <a:off x="993111" y="2303317"/>
            <a:ext cx="2560682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9B7E16-DEDA-19E3-A217-9EC1774A3F76}"/>
              </a:ext>
            </a:extLst>
          </p:cNvPr>
          <p:cNvSpPr txBox="1"/>
          <p:nvPr/>
        </p:nvSpPr>
        <p:spPr>
          <a:xfrm>
            <a:off x="923836" y="1624448"/>
            <a:ext cx="14962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Mobile Number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9676F5-C5D8-423B-DD5A-3BCC23553259}"/>
              </a:ext>
            </a:extLst>
          </p:cNvPr>
          <p:cNvCxnSpPr>
            <a:cxnSpLocks/>
          </p:cNvCxnSpPr>
          <p:nvPr/>
        </p:nvCxnSpPr>
        <p:spPr>
          <a:xfrm>
            <a:off x="5013217" y="2235490"/>
            <a:ext cx="360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6AD866-AE31-208C-39D6-E80096BAD3AB}"/>
              </a:ext>
            </a:extLst>
          </p:cNvPr>
          <p:cNvSpPr txBox="1"/>
          <p:nvPr/>
        </p:nvSpPr>
        <p:spPr>
          <a:xfrm>
            <a:off x="4819247" y="1625893"/>
            <a:ext cx="14962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Enter OTP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0989B0-7A8F-2056-F3C3-148B727F1CA7}"/>
              </a:ext>
            </a:extLst>
          </p:cNvPr>
          <p:cNvCxnSpPr>
            <a:cxnSpLocks/>
          </p:cNvCxnSpPr>
          <p:nvPr/>
        </p:nvCxnSpPr>
        <p:spPr>
          <a:xfrm>
            <a:off x="5498132" y="2235485"/>
            <a:ext cx="360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AAE263-BAA1-558E-1605-4F4C3DB90593}"/>
              </a:ext>
            </a:extLst>
          </p:cNvPr>
          <p:cNvCxnSpPr>
            <a:cxnSpLocks/>
          </p:cNvCxnSpPr>
          <p:nvPr/>
        </p:nvCxnSpPr>
        <p:spPr>
          <a:xfrm>
            <a:off x="5969185" y="2235480"/>
            <a:ext cx="360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304D3B-E1AE-890B-C1F4-2E62644D51DE}"/>
              </a:ext>
            </a:extLst>
          </p:cNvPr>
          <p:cNvCxnSpPr>
            <a:cxnSpLocks/>
          </p:cNvCxnSpPr>
          <p:nvPr/>
        </p:nvCxnSpPr>
        <p:spPr>
          <a:xfrm>
            <a:off x="6454099" y="2235478"/>
            <a:ext cx="360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8C4A5E-BF1C-F141-43FE-2016CF7256C8}"/>
              </a:ext>
            </a:extLst>
          </p:cNvPr>
          <p:cNvCxnSpPr>
            <a:cxnSpLocks/>
          </p:cNvCxnSpPr>
          <p:nvPr/>
        </p:nvCxnSpPr>
        <p:spPr>
          <a:xfrm>
            <a:off x="6952868" y="2235474"/>
            <a:ext cx="360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70B9A6-BA76-B3F4-1FCD-3FC2E0E1EA9E}"/>
              </a:ext>
            </a:extLst>
          </p:cNvPr>
          <p:cNvSpPr txBox="1"/>
          <p:nvPr/>
        </p:nvSpPr>
        <p:spPr>
          <a:xfrm>
            <a:off x="5373444" y="2503776"/>
            <a:ext cx="21866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OTP not received?  </a:t>
            </a:r>
            <a:r>
              <a:rPr lang="en-US" sz="1300" u="sng" dirty="0">
                <a:solidFill>
                  <a:schemeClr val="accent1"/>
                </a:solidFill>
              </a:rPr>
              <a:t>Resend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2EAC7B8-6B86-2250-BD7A-5F44B84F6BA0}"/>
              </a:ext>
            </a:extLst>
          </p:cNvPr>
          <p:cNvSpPr/>
          <p:nvPr/>
        </p:nvSpPr>
        <p:spPr>
          <a:xfrm>
            <a:off x="2348386" y="5538355"/>
            <a:ext cx="1401718" cy="471055"/>
          </a:xfrm>
          <a:prstGeom prst="roundRect">
            <a:avLst>
              <a:gd name="adj" fmla="val 4607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Child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B1748F-9C41-B082-EB62-178668032455}"/>
              </a:ext>
            </a:extLst>
          </p:cNvPr>
          <p:cNvSpPr txBox="1"/>
          <p:nvPr/>
        </p:nvSpPr>
        <p:spPr>
          <a:xfrm>
            <a:off x="1282752" y="4603173"/>
            <a:ext cx="21063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You don’t have an account?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8DA11D-4082-56E7-FF89-847A0209D029}"/>
              </a:ext>
            </a:extLst>
          </p:cNvPr>
          <p:cNvSpPr txBox="1"/>
          <p:nvPr/>
        </p:nvSpPr>
        <p:spPr>
          <a:xfrm>
            <a:off x="1282753" y="5074230"/>
            <a:ext cx="19421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Sin up as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EDC215-C7EF-9EEC-8609-19E1377BF030}"/>
              </a:ext>
            </a:extLst>
          </p:cNvPr>
          <p:cNvSpPr/>
          <p:nvPr/>
        </p:nvSpPr>
        <p:spPr>
          <a:xfrm>
            <a:off x="4412672" y="329045"/>
            <a:ext cx="3366655" cy="6199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A381F6-5A39-AEC5-76D1-786652EEBEE4}"/>
              </a:ext>
            </a:extLst>
          </p:cNvPr>
          <p:cNvSpPr/>
          <p:nvPr/>
        </p:nvSpPr>
        <p:spPr>
          <a:xfrm>
            <a:off x="4692157" y="5538354"/>
            <a:ext cx="2867891" cy="471055"/>
          </a:xfrm>
          <a:prstGeom prst="roundRect">
            <a:avLst>
              <a:gd name="adj" fmla="val 46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88770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1E3C2-AF18-0CBB-6F7B-0E74BDDEF5E6}"/>
              </a:ext>
            </a:extLst>
          </p:cNvPr>
          <p:cNvSpPr/>
          <p:nvPr/>
        </p:nvSpPr>
        <p:spPr>
          <a:xfrm>
            <a:off x="577478" y="329045"/>
            <a:ext cx="3366655" cy="61999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AD866-AE31-208C-39D6-E80096BAD3AB}"/>
              </a:ext>
            </a:extLst>
          </p:cNvPr>
          <p:cNvSpPr txBox="1"/>
          <p:nvPr/>
        </p:nvSpPr>
        <p:spPr>
          <a:xfrm>
            <a:off x="914506" y="991175"/>
            <a:ext cx="26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Sign up as a 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70B9A6-BA76-B3F4-1FCD-3FC2E0E1EA9E}"/>
              </a:ext>
            </a:extLst>
          </p:cNvPr>
          <p:cNvSpPr txBox="1"/>
          <p:nvPr/>
        </p:nvSpPr>
        <p:spPr>
          <a:xfrm>
            <a:off x="3018890" y="5173389"/>
            <a:ext cx="6612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u="sng" dirty="0">
                <a:solidFill>
                  <a:schemeClr val="accent2"/>
                </a:solidFill>
              </a:rPr>
              <a:t>Verify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76E657CF-610D-5A75-AE36-BD10BDC1FD6C}"/>
              </a:ext>
            </a:extLst>
          </p:cNvPr>
          <p:cNvSpPr/>
          <p:nvPr/>
        </p:nvSpPr>
        <p:spPr>
          <a:xfrm>
            <a:off x="782888" y="678873"/>
            <a:ext cx="263236" cy="169716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E05BF2-1B9E-587F-2576-16857405B3D8}"/>
              </a:ext>
            </a:extLst>
          </p:cNvPr>
          <p:cNvSpPr/>
          <p:nvPr/>
        </p:nvSpPr>
        <p:spPr>
          <a:xfrm>
            <a:off x="826859" y="5585717"/>
            <a:ext cx="2867891" cy="471055"/>
          </a:xfrm>
          <a:prstGeom prst="roundRect">
            <a:avLst>
              <a:gd name="adj" fmla="val 4607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3DFF5B-2751-E868-E16F-40017EEC9E5A}"/>
              </a:ext>
            </a:extLst>
          </p:cNvPr>
          <p:cNvCxnSpPr/>
          <p:nvPr/>
        </p:nvCxnSpPr>
        <p:spPr>
          <a:xfrm>
            <a:off x="962788" y="4382927"/>
            <a:ext cx="25606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1E6D44-2D8D-10BB-DEB0-913F0F27A23A}"/>
              </a:ext>
            </a:extLst>
          </p:cNvPr>
          <p:cNvSpPr txBox="1"/>
          <p:nvPr/>
        </p:nvSpPr>
        <p:spPr>
          <a:xfrm>
            <a:off x="923836" y="3868886"/>
            <a:ext cx="14962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Name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8A8557-CE6D-EE3A-0212-03CA9004BB6D}"/>
              </a:ext>
            </a:extLst>
          </p:cNvPr>
          <p:cNvCxnSpPr/>
          <p:nvPr/>
        </p:nvCxnSpPr>
        <p:spPr>
          <a:xfrm>
            <a:off x="953458" y="5038839"/>
            <a:ext cx="25606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6A68A7-E648-9756-45E4-9E9628557A65}"/>
              </a:ext>
            </a:extLst>
          </p:cNvPr>
          <p:cNvSpPr txBox="1"/>
          <p:nvPr/>
        </p:nvSpPr>
        <p:spPr>
          <a:xfrm>
            <a:off x="914506" y="4524798"/>
            <a:ext cx="14962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Mobile Number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A07502-13A6-212A-8AA5-D44ADA8E47B9}"/>
              </a:ext>
            </a:extLst>
          </p:cNvPr>
          <p:cNvSpPr/>
          <p:nvPr/>
        </p:nvSpPr>
        <p:spPr>
          <a:xfrm>
            <a:off x="4484459" y="329041"/>
            <a:ext cx="3366655" cy="6199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12DBD4-ADEE-B0D1-CA31-0E861F152727}"/>
              </a:ext>
            </a:extLst>
          </p:cNvPr>
          <p:cNvSpPr txBox="1"/>
          <p:nvPr/>
        </p:nvSpPr>
        <p:spPr>
          <a:xfrm>
            <a:off x="4821487" y="991171"/>
            <a:ext cx="26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Sign up as a  </a:t>
            </a:r>
            <a:r>
              <a:rPr lang="en-US" b="1" dirty="0"/>
              <a:t>CHILD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01486C95-A890-5CFE-4223-68B5FDD75664}"/>
              </a:ext>
            </a:extLst>
          </p:cNvPr>
          <p:cNvSpPr/>
          <p:nvPr/>
        </p:nvSpPr>
        <p:spPr>
          <a:xfrm>
            <a:off x="4689869" y="678869"/>
            <a:ext cx="263236" cy="169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C5343F3-4B45-7E87-0D1A-59C3B9B26380}"/>
              </a:ext>
            </a:extLst>
          </p:cNvPr>
          <p:cNvSpPr/>
          <p:nvPr/>
        </p:nvSpPr>
        <p:spPr>
          <a:xfrm>
            <a:off x="4733840" y="5585713"/>
            <a:ext cx="2867891" cy="471055"/>
          </a:xfrm>
          <a:prstGeom prst="roundRect">
            <a:avLst>
              <a:gd name="adj" fmla="val 46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1EB2CFE-E090-C024-7789-9F9E69BDA4DD}"/>
              </a:ext>
            </a:extLst>
          </p:cNvPr>
          <p:cNvSpPr/>
          <p:nvPr/>
        </p:nvSpPr>
        <p:spPr>
          <a:xfrm>
            <a:off x="1787541" y="2017818"/>
            <a:ext cx="946526" cy="94652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638C70-2D25-A7C2-0410-7DA91D35F4EA}"/>
              </a:ext>
            </a:extLst>
          </p:cNvPr>
          <p:cNvSpPr txBox="1"/>
          <p:nvPr/>
        </p:nvSpPr>
        <p:spPr>
          <a:xfrm>
            <a:off x="923831" y="1596742"/>
            <a:ext cx="14962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Photo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390AD9-63F0-725C-4D9F-2DED105BC566}"/>
              </a:ext>
            </a:extLst>
          </p:cNvPr>
          <p:cNvSpPr txBox="1"/>
          <p:nvPr/>
        </p:nvSpPr>
        <p:spPr>
          <a:xfrm>
            <a:off x="6995144" y="4605347"/>
            <a:ext cx="6612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u="sng" dirty="0">
                <a:solidFill>
                  <a:schemeClr val="accent1"/>
                </a:solidFill>
              </a:rPr>
              <a:t>Verify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9DDFD3-41D3-1B47-DE1F-6449076F080F}"/>
              </a:ext>
            </a:extLst>
          </p:cNvPr>
          <p:cNvCxnSpPr/>
          <p:nvPr/>
        </p:nvCxnSpPr>
        <p:spPr>
          <a:xfrm>
            <a:off x="4939042" y="3814885"/>
            <a:ext cx="2560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9E76EBE-386A-7FCB-3C0C-EE99554F6863}"/>
              </a:ext>
            </a:extLst>
          </p:cNvPr>
          <p:cNvSpPr txBox="1"/>
          <p:nvPr/>
        </p:nvSpPr>
        <p:spPr>
          <a:xfrm>
            <a:off x="4900090" y="3300844"/>
            <a:ext cx="14962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Name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C1A985D-D35F-A1E9-121E-1810636C9E77}"/>
              </a:ext>
            </a:extLst>
          </p:cNvPr>
          <p:cNvCxnSpPr/>
          <p:nvPr/>
        </p:nvCxnSpPr>
        <p:spPr>
          <a:xfrm>
            <a:off x="4929712" y="4470797"/>
            <a:ext cx="2560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DC82F3-D599-A063-2DE0-58F8A63DA29F}"/>
              </a:ext>
            </a:extLst>
          </p:cNvPr>
          <p:cNvSpPr txBox="1"/>
          <p:nvPr/>
        </p:nvSpPr>
        <p:spPr>
          <a:xfrm>
            <a:off x="4890760" y="3956756"/>
            <a:ext cx="14962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Mobile Number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35C866-6687-BE3C-C843-A25162A148A6}"/>
              </a:ext>
            </a:extLst>
          </p:cNvPr>
          <p:cNvSpPr/>
          <p:nvPr/>
        </p:nvSpPr>
        <p:spPr>
          <a:xfrm>
            <a:off x="5763795" y="2017815"/>
            <a:ext cx="946526" cy="946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0BCDF5-E801-7E82-2582-E06D1CEFCB19}"/>
              </a:ext>
            </a:extLst>
          </p:cNvPr>
          <p:cNvSpPr txBox="1"/>
          <p:nvPr/>
        </p:nvSpPr>
        <p:spPr>
          <a:xfrm>
            <a:off x="4900085" y="1596739"/>
            <a:ext cx="14962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Photo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C557ABA-C233-EC95-E3BD-5AF922FCA6FA}"/>
              </a:ext>
            </a:extLst>
          </p:cNvPr>
          <p:cNvCxnSpPr/>
          <p:nvPr/>
        </p:nvCxnSpPr>
        <p:spPr>
          <a:xfrm>
            <a:off x="962785" y="3745612"/>
            <a:ext cx="25606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2D02E78-B490-EA25-4A81-25FC105C4CF9}"/>
              </a:ext>
            </a:extLst>
          </p:cNvPr>
          <p:cNvSpPr txBox="1"/>
          <p:nvPr/>
        </p:nvSpPr>
        <p:spPr>
          <a:xfrm>
            <a:off x="923833" y="3231571"/>
            <a:ext cx="14962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ID Number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646950D-1436-E40F-0931-FAC717EE551D}"/>
              </a:ext>
            </a:extLst>
          </p:cNvPr>
          <p:cNvSpPr/>
          <p:nvPr/>
        </p:nvSpPr>
        <p:spPr>
          <a:xfrm>
            <a:off x="2075544" y="2084176"/>
            <a:ext cx="372292" cy="372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0EE1CD-33DB-7C21-6B82-719A24EA2AE8}"/>
              </a:ext>
            </a:extLst>
          </p:cNvPr>
          <p:cNvSpPr/>
          <p:nvPr/>
        </p:nvSpPr>
        <p:spPr>
          <a:xfrm>
            <a:off x="1904301" y="2418157"/>
            <a:ext cx="721453" cy="5461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8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1E3C2-AF18-0CBB-6F7B-0E74BDDEF5E6}"/>
              </a:ext>
            </a:extLst>
          </p:cNvPr>
          <p:cNvSpPr/>
          <p:nvPr/>
        </p:nvSpPr>
        <p:spPr>
          <a:xfrm>
            <a:off x="577478" y="329045"/>
            <a:ext cx="3366655" cy="6199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A07502-13A6-212A-8AA5-D44ADA8E47B9}"/>
              </a:ext>
            </a:extLst>
          </p:cNvPr>
          <p:cNvSpPr/>
          <p:nvPr/>
        </p:nvSpPr>
        <p:spPr>
          <a:xfrm>
            <a:off x="4140510" y="329041"/>
            <a:ext cx="3366655" cy="6199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B40A77-5821-9596-25C7-42E93C2904BA}"/>
              </a:ext>
            </a:extLst>
          </p:cNvPr>
          <p:cNvSpPr/>
          <p:nvPr/>
        </p:nvSpPr>
        <p:spPr>
          <a:xfrm>
            <a:off x="577478" y="329041"/>
            <a:ext cx="3366655" cy="4710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69EBC5-5796-FA50-CEC1-DD99175211C0}"/>
              </a:ext>
            </a:extLst>
          </p:cNvPr>
          <p:cNvSpPr txBox="1"/>
          <p:nvPr/>
        </p:nvSpPr>
        <p:spPr>
          <a:xfrm>
            <a:off x="820097" y="0"/>
            <a:ext cx="127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app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BC4A3C44-33A0-F052-40A4-C0FD6C918F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39519"/>
              </p:ext>
            </p:extLst>
          </p:nvPr>
        </p:nvGraphicFramePr>
        <p:xfrm>
          <a:off x="585357" y="800095"/>
          <a:ext cx="3358776" cy="5728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5155200" imgH="8507880" progId="Photoshop.Image.12">
                  <p:embed/>
                </p:oleObj>
              </mc:Choice>
              <mc:Fallback>
                <p:oleObj name="Image" r:id="rId2" imgW="5155200" imgH="8507880" progId="Photoshop.Image.12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BC4A3C44-33A0-F052-40A4-C0FD6C918F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5357" y="800095"/>
                        <a:ext cx="3358776" cy="5728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FE49D06B-868F-E2A6-1E7A-648004E67DC5}"/>
              </a:ext>
            </a:extLst>
          </p:cNvPr>
          <p:cNvSpPr txBox="1"/>
          <p:nvPr/>
        </p:nvSpPr>
        <p:spPr>
          <a:xfrm>
            <a:off x="664365" y="430052"/>
            <a:ext cx="1202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My Family</a:t>
            </a:r>
          </a:p>
        </p:txBody>
      </p:sp>
      <p:sp>
        <p:nvSpPr>
          <p:cNvPr id="33" name="Half Frame 32">
            <a:extLst>
              <a:ext uri="{FF2B5EF4-FFF2-40B4-BE49-F238E27FC236}">
                <a16:creationId xmlns:a16="http://schemas.microsoft.com/office/drawing/2014/main" id="{6C191524-9BF5-2703-043D-1EB3773D4BEB}"/>
              </a:ext>
            </a:extLst>
          </p:cNvPr>
          <p:cNvSpPr/>
          <p:nvPr/>
        </p:nvSpPr>
        <p:spPr>
          <a:xfrm rot="13448030">
            <a:off x="1639099" y="539530"/>
            <a:ext cx="111241" cy="111241"/>
          </a:xfrm>
          <a:prstGeom prst="halfFrame">
            <a:avLst>
              <a:gd name="adj1" fmla="val 13112"/>
              <a:gd name="adj2" fmla="val 1311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5B20C29-8C93-D5C3-9041-2C26D1806F4A}"/>
              </a:ext>
            </a:extLst>
          </p:cNvPr>
          <p:cNvSpPr/>
          <p:nvPr/>
        </p:nvSpPr>
        <p:spPr>
          <a:xfrm>
            <a:off x="577478" y="804241"/>
            <a:ext cx="3366655" cy="7076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AA2CB45-7A51-1E45-E912-B62E3DB4A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946" y="909770"/>
            <a:ext cx="335291" cy="33529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C7F1F25-25EE-30BE-FF91-1D6138BAD8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63" y="929849"/>
            <a:ext cx="303989" cy="30398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AE1A241-BDF5-8E19-FA87-E28776E19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561" y="905280"/>
            <a:ext cx="334388" cy="33438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369253E-1B1E-E3CD-3057-3EABB60A69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8" y="905280"/>
            <a:ext cx="334388" cy="33438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910C308-94CA-0E7C-02C1-1BC3D8F056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06" y="916345"/>
            <a:ext cx="334388" cy="334388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244B9D8-C356-2774-8C2A-2B6CDEB83C19}"/>
              </a:ext>
            </a:extLst>
          </p:cNvPr>
          <p:cNvCxnSpPr/>
          <p:nvPr/>
        </p:nvCxnSpPr>
        <p:spPr>
          <a:xfrm>
            <a:off x="729103" y="1473661"/>
            <a:ext cx="33438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A09CF61-5F8D-E0A8-A1B0-9EB47C4B3734}"/>
              </a:ext>
            </a:extLst>
          </p:cNvPr>
          <p:cNvSpPr txBox="1"/>
          <p:nvPr/>
        </p:nvSpPr>
        <p:spPr>
          <a:xfrm>
            <a:off x="707625" y="1231683"/>
            <a:ext cx="476104" cy="2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Jhon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FC5E72-BD60-3117-CC31-B608699B0C47}"/>
              </a:ext>
            </a:extLst>
          </p:cNvPr>
          <p:cNvSpPr txBox="1"/>
          <p:nvPr/>
        </p:nvSpPr>
        <p:spPr>
          <a:xfrm>
            <a:off x="1198170" y="1231320"/>
            <a:ext cx="523714" cy="2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Maria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B5A36CB-D95E-1A5D-DBC1-6AEC74EB5875}"/>
              </a:ext>
            </a:extLst>
          </p:cNvPr>
          <p:cNvSpPr txBox="1"/>
          <p:nvPr/>
        </p:nvSpPr>
        <p:spPr>
          <a:xfrm>
            <a:off x="1730015" y="1231320"/>
            <a:ext cx="393475" cy="2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Ted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A41133-A564-2C0C-8BB8-B791B28F03F5}"/>
              </a:ext>
            </a:extLst>
          </p:cNvPr>
          <p:cNvSpPr txBox="1"/>
          <p:nvPr/>
        </p:nvSpPr>
        <p:spPr>
          <a:xfrm>
            <a:off x="2131619" y="1230957"/>
            <a:ext cx="523716" cy="2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Becky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27A2A2-BC29-1593-F559-08E87F568B98}"/>
              </a:ext>
            </a:extLst>
          </p:cNvPr>
          <p:cNvSpPr txBox="1"/>
          <p:nvPr/>
        </p:nvSpPr>
        <p:spPr>
          <a:xfrm>
            <a:off x="2636444" y="1230957"/>
            <a:ext cx="523716" cy="2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Torres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6E6BC1-5DDA-085E-7FB6-E8D989507D9B}"/>
              </a:ext>
            </a:extLst>
          </p:cNvPr>
          <p:cNvGrpSpPr/>
          <p:nvPr/>
        </p:nvGrpSpPr>
        <p:grpSpPr>
          <a:xfrm>
            <a:off x="2090593" y="3241621"/>
            <a:ext cx="414836" cy="572474"/>
            <a:chOff x="2090593" y="3241621"/>
            <a:chExt cx="414836" cy="572474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4D3BCE2-3E5B-0D0A-2819-045BBAC28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0593" y="3241621"/>
              <a:ext cx="414836" cy="572474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04F6E39-3C15-85DD-BB7B-F28A95B0C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510" y="3305577"/>
              <a:ext cx="303989" cy="303989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4C79C78-C00D-2158-FBB5-2D5C3CBBD66E}"/>
              </a:ext>
            </a:extLst>
          </p:cNvPr>
          <p:cNvGrpSpPr/>
          <p:nvPr/>
        </p:nvGrpSpPr>
        <p:grpSpPr>
          <a:xfrm>
            <a:off x="1270335" y="2223708"/>
            <a:ext cx="404355" cy="558009"/>
            <a:chOff x="1270335" y="2223708"/>
            <a:chExt cx="404355" cy="55800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44D419D4-B09C-C51B-E01D-484799021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335" y="2223708"/>
              <a:ext cx="404355" cy="558009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3F1CA700-448A-FACF-5B60-91C934DDB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932" y="2265933"/>
              <a:ext cx="303989" cy="303989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F6E19E4-93D0-B33C-5DE6-EA7CD61EB846}"/>
              </a:ext>
            </a:extLst>
          </p:cNvPr>
          <p:cNvGrpSpPr/>
          <p:nvPr/>
        </p:nvGrpSpPr>
        <p:grpSpPr>
          <a:xfrm>
            <a:off x="2556269" y="2031236"/>
            <a:ext cx="404355" cy="558009"/>
            <a:chOff x="2556269" y="2031236"/>
            <a:chExt cx="404355" cy="558009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F627AB64-BD48-9A60-1EAB-B72ED1C39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269" y="2031236"/>
              <a:ext cx="404355" cy="558009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AEC768D0-7C1A-1EA6-2385-0F3C5A6BF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8383" y="2103469"/>
              <a:ext cx="276354" cy="27635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81F7816-E316-A5D0-E355-78E702B96878}"/>
              </a:ext>
            </a:extLst>
          </p:cNvPr>
          <p:cNvGrpSpPr/>
          <p:nvPr/>
        </p:nvGrpSpPr>
        <p:grpSpPr>
          <a:xfrm>
            <a:off x="1018834" y="4043004"/>
            <a:ext cx="404355" cy="558009"/>
            <a:chOff x="1018834" y="4043004"/>
            <a:chExt cx="404355" cy="558009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6CE663A-1DA0-3834-247A-52E10F0DC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34" y="4043004"/>
              <a:ext cx="404355" cy="558009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B3ED10E-6D97-72E6-0545-B4CD5B7F5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966" y="4088552"/>
              <a:ext cx="335291" cy="3352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ABAF8A8-08D4-213E-9C38-869402A0F503}"/>
              </a:ext>
            </a:extLst>
          </p:cNvPr>
          <p:cNvGrpSpPr/>
          <p:nvPr/>
        </p:nvGrpSpPr>
        <p:grpSpPr>
          <a:xfrm>
            <a:off x="2661577" y="4639437"/>
            <a:ext cx="404355" cy="558009"/>
            <a:chOff x="2661577" y="4639437"/>
            <a:chExt cx="404355" cy="558009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FE7A7CEB-8DF9-1EF9-1D13-83A3B74C9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577" y="4639437"/>
              <a:ext cx="404355" cy="558009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C6C7B892-A1E4-E2F1-30DB-DFC95A19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114" y="4687091"/>
              <a:ext cx="303989" cy="303989"/>
            </a:xfrm>
            <a:prstGeom prst="rect">
              <a:avLst/>
            </a:prstGeom>
          </p:spPr>
        </p:pic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B6CABBFB-0AE6-E85C-D00C-2D67F10CCB4B}"/>
              </a:ext>
            </a:extLst>
          </p:cNvPr>
          <p:cNvSpPr/>
          <p:nvPr/>
        </p:nvSpPr>
        <p:spPr>
          <a:xfrm>
            <a:off x="3338036" y="5399027"/>
            <a:ext cx="429578" cy="42957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+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E3D53AF-D46A-D5CB-4E73-147320D10B1E}"/>
              </a:ext>
            </a:extLst>
          </p:cNvPr>
          <p:cNvSpPr/>
          <p:nvPr/>
        </p:nvSpPr>
        <p:spPr>
          <a:xfrm>
            <a:off x="678873" y="5945939"/>
            <a:ext cx="3144982" cy="471055"/>
          </a:xfrm>
          <a:prstGeom prst="roundRect">
            <a:avLst>
              <a:gd name="adj" fmla="val 4607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8B279B-44AE-4B94-0103-44CC288BAA1B}"/>
              </a:ext>
            </a:extLst>
          </p:cNvPr>
          <p:cNvSpPr txBox="1"/>
          <p:nvPr/>
        </p:nvSpPr>
        <p:spPr>
          <a:xfrm>
            <a:off x="786541" y="6057900"/>
            <a:ext cx="76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My Family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FE1283-3790-F6DC-3838-3E8AFBF9DC6F}"/>
              </a:ext>
            </a:extLst>
          </p:cNvPr>
          <p:cNvSpPr txBox="1"/>
          <p:nvPr/>
        </p:nvSpPr>
        <p:spPr>
          <a:xfrm>
            <a:off x="3132300" y="6057900"/>
            <a:ext cx="676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Settings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BBA4B2-F1D2-A148-A8E3-3CE7D603E21B}"/>
              </a:ext>
            </a:extLst>
          </p:cNvPr>
          <p:cNvSpPr txBox="1"/>
          <p:nvPr/>
        </p:nvSpPr>
        <p:spPr>
          <a:xfrm>
            <a:off x="1538973" y="6067062"/>
            <a:ext cx="576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Alerts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A54243-53E9-70D8-7D0D-CF3557F11EA5}"/>
              </a:ext>
            </a:extLst>
          </p:cNvPr>
          <p:cNvSpPr txBox="1"/>
          <p:nvPr/>
        </p:nvSpPr>
        <p:spPr>
          <a:xfrm>
            <a:off x="2470970" y="6067425"/>
            <a:ext cx="73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Pedometer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CF9120-9334-30B9-7B90-A40C58736C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51" y="6103777"/>
            <a:ext cx="244789" cy="21541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5085486-D95D-1C91-59E6-DAB1466EBA07}"/>
              </a:ext>
            </a:extLst>
          </p:cNvPr>
          <p:cNvSpPr/>
          <p:nvPr/>
        </p:nvSpPr>
        <p:spPr>
          <a:xfrm>
            <a:off x="2346883" y="6029381"/>
            <a:ext cx="161927" cy="16192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4F15948-B550-950D-3E57-3340DC4F06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042" y="508884"/>
            <a:ext cx="182415" cy="18241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7B8BDCE-6A14-6CE5-265A-43458FCCEEEB}"/>
              </a:ext>
            </a:extLst>
          </p:cNvPr>
          <p:cNvGrpSpPr/>
          <p:nvPr/>
        </p:nvGrpSpPr>
        <p:grpSpPr>
          <a:xfrm>
            <a:off x="579017" y="5365226"/>
            <a:ext cx="1409174" cy="471802"/>
            <a:chOff x="579017" y="5197446"/>
            <a:chExt cx="946944" cy="471802"/>
          </a:xfrm>
          <a:solidFill>
            <a:srgbClr val="C55A11">
              <a:alpha val="54902"/>
            </a:srgbClr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76C7598-4F79-47EF-8669-35695387D8CB}"/>
                </a:ext>
              </a:extLst>
            </p:cNvPr>
            <p:cNvSpPr/>
            <p:nvPr/>
          </p:nvSpPr>
          <p:spPr>
            <a:xfrm>
              <a:off x="829661" y="5197446"/>
              <a:ext cx="696300" cy="471055"/>
            </a:xfrm>
            <a:prstGeom prst="roundRect">
              <a:avLst>
                <a:gd name="adj" fmla="val 46079"/>
              </a:avLst>
            </a:prstGeom>
            <a:solidFill>
              <a:srgbClr val="C55A11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BC4E64-F3E3-D9A0-CEA1-FE87D2166886}"/>
                </a:ext>
              </a:extLst>
            </p:cNvPr>
            <p:cNvSpPr/>
            <p:nvPr/>
          </p:nvSpPr>
          <p:spPr>
            <a:xfrm>
              <a:off x="579017" y="5198193"/>
              <a:ext cx="696300" cy="471055"/>
            </a:xfrm>
            <a:prstGeom prst="roundRect">
              <a:avLst>
                <a:gd name="adj" fmla="val 3337"/>
              </a:avLst>
            </a:prstGeom>
            <a:solidFill>
              <a:srgbClr val="C55A11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7AB2C5E0-F754-714E-2E65-30B6B14270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32" y="5546678"/>
            <a:ext cx="202305" cy="17802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A5122CA-23DE-FA53-DCAE-05D2535E63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8" y="5197285"/>
            <a:ext cx="334388" cy="33438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75E806A-2506-AD1E-69D5-746C0B7EF1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67" y="5539883"/>
            <a:ext cx="174840" cy="174840"/>
          </a:xfrm>
          <a:prstGeom prst="rect">
            <a:avLst/>
          </a:prstGeom>
        </p:spPr>
      </p:pic>
      <p:sp>
        <p:nvSpPr>
          <p:cNvPr id="39" name="Arrow: Bent 38">
            <a:extLst>
              <a:ext uri="{FF2B5EF4-FFF2-40B4-BE49-F238E27FC236}">
                <a16:creationId xmlns:a16="http://schemas.microsoft.com/office/drawing/2014/main" id="{8D58C767-5839-BF54-830D-4AFB2833FADE}"/>
              </a:ext>
            </a:extLst>
          </p:cNvPr>
          <p:cNvSpPr/>
          <p:nvPr/>
        </p:nvSpPr>
        <p:spPr>
          <a:xfrm>
            <a:off x="1519625" y="5547122"/>
            <a:ext cx="151622" cy="147131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35678-60D7-747E-D818-ECBBF53B108A}"/>
              </a:ext>
            </a:extLst>
          </p:cNvPr>
          <p:cNvSpPr/>
          <p:nvPr/>
        </p:nvSpPr>
        <p:spPr>
          <a:xfrm>
            <a:off x="4140510" y="327723"/>
            <a:ext cx="3366655" cy="4710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EBE54C8C-3AED-EA63-A3F7-A2DBC02A0476}"/>
              </a:ext>
            </a:extLst>
          </p:cNvPr>
          <p:cNvSpPr/>
          <p:nvPr/>
        </p:nvSpPr>
        <p:spPr>
          <a:xfrm>
            <a:off x="4243946" y="499082"/>
            <a:ext cx="263236" cy="16971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DD954A-286B-A1E8-7AC2-69F7CABD7C77}"/>
              </a:ext>
            </a:extLst>
          </p:cNvPr>
          <p:cNvSpPr txBox="1"/>
          <p:nvPr/>
        </p:nvSpPr>
        <p:spPr>
          <a:xfrm>
            <a:off x="4571403" y="459722"/>
            <a:ext cx="652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Maria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967121-F773-10CD-114A-C590E4B811D3}"/>
              </a:ext>
            </a:extLst>
          </p:cNvPr>
          <p:cNvSpPr/>
          <p:nvPr/>
        </p:nvSpPr>
        <p:spPr>
          <a:xfrm>
            <a:off x="4140510" y="800602"/>
            <a:ext cx="3366655" cy="4710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8203E0-E8DA-56BD-C9DE-93DE22C96AC1}"/>
              </a:ext>
            </a:extLst>
          </p:cNvPr>
          <p:cNvSpPr txBox="1"/>
          <p:nvPr/>
        </p:nvSpPr>
        <p:spPr>
          <a:xfrm>
            <a:off x="4453671" y="885768"/>
            <a:ext cx="1661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Location History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648666-3C79-EC77-DFBD-88B1C8593BC1}"/>
              </a:ext>
            </a:extLst>
          </p:cNvPr>
          <p:cNvSpPr txBox="1"/>
          <p:nvPr/>
        </p:nvSpPr>
        <p:spPr>
          <a:xfrm>
            <a:off x="6064045" y="883823"/>
            <a:ext cx="1373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Realtime Tracking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5878D2-C2C4-5950-AA5A-7CF7447E71AC}"/>
              </a:ext>
            </a:extLst>
          </p:cNvPr>
          <p:cNvCxnSpPr/>
          <p:nvPr/>
        </p:nvCxnSpPr>
        <p:spPr>
          <a:xfrm>
            <a:off x="4321634" y="1183211"/>
            <a:ext cx="139486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43DA52BB-486B-AA22-FA46-820591EF7F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023" y="944070"/>
            <a:ext cx="130318" cy="17983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7DC8B78-5824-5545-7387-9C60935439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121" y="935368"/>
            <a:ext cx="188754" cy="188754"/>
          </a:xfrm>
          <a:prstGeom prst="rect">
            <a:avLst/>
          </a:prstGeom>
        </p:spPr>
      </p:pic>
      <p:graphicFrame>
        <p:nvGraphicFramePr>
          <p:cNvPr id="110" name="Object 109">
            <a:extLst>
              <a:ext uri="{FF2B5EF4-FFF2-40B4-BE49-F238E27FC236}">
                <a16:creationId xmlns:a16="http://schemas.microsoft.com/office/drawing/2014/main" id="{E5566DB9-1AC3-E4AF-F80C-59DA58061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871488"/>
              </p:ext>
            </p:extLst>
          </p:nvPr>
        </p:nvGraphicFramePr>
        <p:xfrm>
          <a:off x="4140009" y="1285390"/>
          <a:ext cx="3381375" cy="526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5" imgW="4482360" imgH="6996600" progId="Photoshop.Image.12">
                  <p:embed/>
                </p:oleObj>
              </mc:Choice>
              <mc:Fallback>
                <p:oleObj name="Image" r:id="rId15" imgW="4482360" imgH="6996600" progId="Photoshop.Image.12">
                  <p:embed/>
                  <p:pic>
                    <p:nvPicPr>
                      <p:cNvPr id="110" name="Object 109">
                        <a:extLst>
                          <a:ext uri="{FF2B5EF4-FFF2-40B4-BE49-F238E27FC236}">
                            <a16:creationId xmlns:a16="http://schemas.microsoft.com/office/drawing/2014/main" id="{E5566DB9-1AC3-E4AF-F80C-59DA580615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40009" y="1285390"/>
                        <a:ext cx="3381375" cy="526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29AE5F7-501C-B983-15AB-FE027BC08E0C}"/>
              </a:ext>
            </a:extLst>
          </p:cNvPr>
          <p:cNvGrpSpPr/>
          <p:nvPr/>
        </p:nvGrpSpPr>
        <p:grpSpPr>
          <a:xfrm>
            <a:off x="4699286" y="1748702"/>
            <a:ext cx="1793585" cy="3044738"/>
            <a:chOff x="5043235" y="1748702"/>
            <a:chExt cx="1793585" cy="3044738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2E07C11-120A-C06A-4AF2-75EAD4C66BDE}"/>
                </a:ext>
              </a:extLst>
            </p:cNvPr>
            <p:cNvCxnSpPr/>
            <p:nvPr/>
          </p:nvCxnSpPr>
          <p:spPr>
            <a:xfrm>
              <a:off x="5567677" y="1808107"/>
              <a:ext cx="528323" cy="29536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219F026-FE00-037C-E825-7248716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087611" y="2109863"/>
              <a:ext cx="174070" cy="44472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F79AC73-6899-DD81-83E0-4DB143993FD7}"/>
                </a:ext>
              </a:extLst>
            </p:cNvPr>
            <p:cNvCxnSpPr>
              <a:cxnSpLocks/>
            </p:cNvCxnSpPr>
            <p:nvPr/>
          </p:nvCxnSpPr>
          <p:spPr>
            <a:xfrm>
              <a:off x="6261681" y="2564326"/>
              <a:ext cx="516624" cy="21739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B9CB69C-D4AD-EEFC-B2A2-BEC640A8EFB7}"/>
                </a:ext>
              </a:extLst>
            </p:cNvPr>
            <p:cNvCxnSpPr>
              <a:cxnSpLocks/>
            </p:cNvCxnSpPr>
            <p:nvPr/>
          </p:nvCxnSpPr>
          <p:spPr>
            <a:xfrm>
              <a:off x="6778305" y="2790489"/>
              <a:ext cx="0" cy="100111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70CD575-E067-8497-17DC-CDBB27A48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7611" y="3765335"/>
              <a:ext cx="690694" cy="75633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1AFD79E-7BCC-7938-5709-6267DD50A9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1514" y="4516122"/>
              <a:ext cx="854486" cy="23841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07FA1B27-9806-7458-F891-9232EFEFDD35}"/>
                </a:ext>
              </a:extLst>
            </p:cNvPr>
            <p:cNvGrpSpPr/>
            <p:nvPr/>
          </p:nvGrpSpPr>
          <p:grpSpPr>
            <a:xfrm>
              <a:off x="5043235" y="4207648"/>
              <a:ext cx="404355" cy="558009"/>
              <a:chOff x="1270335" y="2223708"/>
              <a:chExt cx="404355" cy="558009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2C19544A-3FFA-EDA5-55B2-71B4B4804A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0335" y="2223708"/>
                <a:ext cx="404355" cy="558009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E2AF0141-05F2-F857-6C70-C5B4593BC9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8932" y="2265933"/>
                <a:ext cx="303989" cy="303989"/>
              </a:xfrm>
              <a:prstGeom prst="rect">
                <a:avLst/>
              </a:prstGeom>
            </p:spPr>
          </p:pic>
        </p:grp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8F8B621-D601-54C2-DF2D-A8ACF3E4B90E}"/>
                </a:ext>
              </a:extLst>
            </p:cNvPr>
            <p:cNvSpPr/>
            <p:nvPr/>
          </p:nvSpPr>
          <p:spPr>
            <a:xfrm>
              <a:off x="5505429" y="1748702"/>
              <a:ext cx="75838" cy="834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839975D-B77F-7D05-F3EA-D76CEE1D7FBC}"/>
                </a:ext>
              </a:extLst>
            </p:cNvPr>
            <p:cNvSpPr/>
            <p:nvPr/>
          </p:nvSpPr>
          <p:spPr>
            <a:xfrm>
              <a:off x="6052112" y="2035326"/>
              <a:ext cx="75838" cy="834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9565308-18E3-0DD8-BA20-1B294FEAD85E}"/>
                </a:ext>
              </a:extLst>
            </p:cNvPr>
            <p:cNvSpPr/>
            <p:nvPr/>
          </p:nvSpPr>
          <p:spPr>
            <a:xfrm>
              <a:off x="6221290" y="2523286"/>
              <a:ext cx="75838" cy="834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C70F95A-3044-2BEA-8600-E4B6CADC5A08}"/>
                </a:ext>
              </a:extLst>
            </p:cNvPr>
            <p:cNvSpPr/>
            <p:nvPr/>
          </p:nvSpPr>
          <p:spPr>
            <a:xfrm>
              <a:off x="6751195" y="2717631"/>
              <a:ext cx="75838" cy="834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555D3AD-9361-EA34-6187-8F631C3C2544}"/>
                </a:ext>
              </a:extLst>
            </p:cNvPr>
            <p:cNvSpPr/>
            <p:nvPr/>
          </p:nvSpPr>
          <p:spPr>
            <a:xfrm>
              <a:off x="6760982" y="3742487"/>
              <a:ext cx="75838" cy="834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E4CAD23A-F448-3C59-5769-0F5E742F89BB}"/>
                </a:ext>
              </a:extLst>
            </p:cNvPr>
            <p:cNvSpPr/>
            <p:nvPr/>
          </p:nvSpPr>
          <p:spPr>
            <a:xfrm>
              <a:off x="6074482" y="4490506"/>
              <a:ext cx="75838" cy="834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F702A0E-5C7F-7C3F-D785-6123F037A68A}"/>
                </a:ext>
              </a:extLst>
            </p:cNvPr>
            <p:cNvSpPr/>
            <p:nvPr/>
          </p:nvSpPr>
          <p:spPr>
            <a:xfrm>
              <a:off x="5195035" y="4710018"/>
              <a:ext cx="75838" cy="834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20DAD1D8-89D1-2F9F-863E-987E026186B6}"/>
              </a:ext>
            </a:extLst>
          </p:cNvPr>
          <p:cNvSpPr/>
          <p:nvPr/>
        </p:nvSpPr>
        <p:spPr>
          <a:xfrm>
            <a:off x="4251346" y="5927223"/>
            <a:ext cx="3144982" cy="471055"/>
          </a:xfrm>
          <a:prstGeom prst="roundRect">
            <a:avLst>
              <a:gd name="adj" fmla="val 4607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Today, 18 Jan</a:t>
            </a:r>
          </a:p>
        </p:txBody>
      </p:sp>
      <p:sp>
        <p:nvSpPr>
          <p:cNvPr id="130" name="Half Frame 129">
            <a:extLst>
              <a:ext uri="{FF2B5EF4-FFF2-40B4-BE49-F238E27FC236}">
                <a16:creationId xmlns:a16="http://schemas.microsoft.com/office/drawing/2014/main" id="{6BC62182-7FF4-4F7D-120A-679D865E502A}"/>
              </a:ext>
            </a:extLst>
          </p:cNvPr>
          <p:cNvSpPr/>
          <p:nvPr/>
        </p:nvSpPr>
        <p:spPr>
          <a:xfrm rot="18712913">
            <a:off x="4465579" y="6126700"/>
            <a:ext cx="111241" cy="111241"/>
          </a:xfrm>
          <a:prstGeom prst="halfFrame">
            <a:avLst>
              <a:gd name="adj1" fmla="val 13112"/>
              <a:gd name="adj2" fmla="val 1311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Half Frame 130">
            <a:extLst>
              <a:ext uri="{FF2B5EF4-FFF2-40B4-BE49-F238E27FC236}">
                <a16:creationId xmlns:a16="http://schemas.microsoft.com/office/drawing/2014/main" id="{7810D3CF-D047-9566-E564-95931E226178}"/>
              </a:ext>
            </a:extLst>
          </p:cNvPr>
          <p:cNvSpPr/>
          <p:nvPr/>
        </p:nvSpPr>
        <p:spPr>
          <a:xfrm rot="8025062">
            <a:off x="7075956" y="6136487"/>
            <a:ext cx="111241" cy="111241"/>
          </a:xfrm>
          <a:prstGeom prst="halfFrame">
            <a:avLst>
              <a:gd name="adj1" fmla="val 13112"/>
              <a:gd name="adj2" fmla="val 1311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Speech Bubble: Rectangle 131">
            <a:extLst>
              <a:ext uri="{FF2B5EF4-FFF2-40B4-BE49-F238E27FC236}">
                <a16:creationId xmlns:a16="http://schemas.microsoft.com/office/drawing/2014/main" id="{DEB855F0-0AE4-876E-6D36-9CBB54685C6D}"/>
              </a:ext>
            </a:extLst>
          </p:cNvPr>
          <p:cNvSpPr/>
          <p:nvPr/>
        </p:nvSpPr>
        <p:spPr>
          <a:xfrm>
            <a:off x="5595457" y="3109528"/>
            <a:ext cx="1623150" cy="574782"/>
          </a:xfrm>
          <a:prstGeom prst="wedgeRectCallout">
            <a:avLst>
              <a:gd name="adj1" fmla="val 2941"/>
              <a:gd name="adj2" fmla="val 592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85840A9-3012-CF47-E08F-CFB9D855761C}"/>
              </a:ext>
            </a:extLst>
          </p:cNvPr>
          <p:cNvSpPr txBox="1"/>
          <p:nvPr/>
        </p:nvSpPr>
        <p:spPr>
          <a:xfrm>
            <a:off x="5669237" y="3153362"/>
            <a:ext cx="1475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Grande Mosque Parise</a:t>
            </a:r>
          </a:p>
          <a:p>
            <a:r>
              <a:rPr lang="en-US" sz="1000" dirty="0"/>
              <a:t>Michel Attenuate</a:t>
            </a:r>
          </a:p>
          <a:p>
            <a:pPr algn="ctr"/>
            <a:r>
              <a:rPr lang="en-US" sz="1000" dirty="0"/>
              <a:t>08:20 Am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6AEB849-392A-BF98-3D62-9A765ACA0982}"/>
              </a:ext>
            </a:extLst>
          </p:cNvPr>
          <p:cNvSpPr txBox="1"/>
          <p:nvPr/>
        </p:nvSpPr>
        <p:spPr>
          <a:xfrm>
            <a:off x="9705003" y="899211"/>
            <a:ext cx="1469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My Family</a:t>
            </a:r>
          </a:p>
          <a:p>
            <a:r>
              <a:rPr lang="en-US" sz="1000" dirty="0"/>
              <a:t>Alerts</a:t>
            </a:r>
          </a:p>
          <a:p>
            <a:r>
              <a:rPr lang="en-US" sz="1000" dirty="0"/>
              <a:t>Geofence</a:t>
            </a:r>
          </a:p>
          <a:p>
            <a:r>
              <a:rPr lang="en-US" sz="1000" dirty="0"/>
              <a:t>Agenda</a:t>
            </a:r>
          </a:p>
          <a:p>
            <a:r>
              <a:rPr lang="en-US" sz="1000" dirty="0"/>
              <a:t>Message</a:t>
            </a:r>
          </a:p>
          <a:p>
            <a:r>
              <a:rPr lang="en-US" sz="1000" dirty="0"/>
              <a:t>Pedometer</a:t>
            </a:r>
          </a:p>
          <a:p>
            <a:r>
              <a:rPr lang="en-US" sz="1000" dirty="0"/>
              <a:t>Settings</a:t>
            </a:r>
          </a:p>
          <a:p>
            <a:endParaRPr lang="en-US" sz="1000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819995E1-20E5-0AD7-4418-BAA89781FD0F}"/>
              </a:ext>
            </a:extLst>
          </p:cNvPr>
          <p:cNvSpPr/>
          <p:nvPr/>
        </p:nvSpPr>
        <p:spPr>
          <a:xfrm>
            <a:off x="3389976" y="3353527"/>
            <a:ext cx="446355" cy="44635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800B9E0-7FAD-B09D-A177-4493A4E98981}"/>
              </a:ext>
            </a:extLst>
          </p:cNvPr>
          <p:cNvSpPr txBox="1"/>
          <p:nvPr/>
        </p:nvSpPr>
        <p:spPr>
          <a:xfrm>
            <a:off x="3374862" y="3422086"/>
            <a:ext cx="490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SOS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AE34047-2B4F-A753-AC42-80A23EC9EAB7}"/>
              </a:ext>
            </a:extLst>
          </p:cNvPr>
          <p:cNvSpPr/>
          <p:nvPr/>
        </p:nvSpPr>
        <p:spPr>
          <a:xfrm>
            <a:off x="1861719" y="6047557"/>
            <a:ext cx="161927" cy="16192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9166554-B1D5-74B1-9863-091C00C76730}"/>
              </a:ext>
            </a:extLst>
          </p:cNvPr>
          <p:cNvSpPr/>
          <p:nvPr/>
        </p:nvSpPr>
        <p:spPr>
          <a:xfrm>
            <a:off x="4345800" y="2909070"/>
            <a:ext cx="1175871" cy="1175871"/>
          </a:xfrm>
          <a:prstGeom prst="ellipse">
            <a:avLst/>
          </a:prstGeom>
          <a:solidFill>
            <a:srgbClr val="4472C4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FCA2FE8-3215-B31D-16FF-E1F74034F5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762" y="3104216"/>
            <a:ext cx="329946" cy="455326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90702A81-1C7B-C670-A084-E4B15D6EA2C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605" y="3162884"/>
            <a:ext cx="208637" cy="208637"/>
          </a:xfrm>
          <a:prstGeom prst="rect">
            <a:avLst/>
          </a:prstGeom>
        </p:spPr>
      </p:pic>
      <p:sp>
        <p:nvSpPr>
          <p:cNvPr id="146" name="Oval 145">
            <a:extLst>
              <a:ext uri="{FF2B5EF4-FFF2-40B4-BE49-F238E27FC236}">
                <a16:creationId xmlns:a16="http://schemas.microsoft.com/office/drawing/2014/main" id="{8B29AFDA-6E49-1D29-DDD7-10E66158BD0D}"/>
              </a:ext>
            </a:extLst>
          </p:cNvPr>
          <p:cNvSpPr/>
          <p:nvPr/>
        </p:nvSpPr>
        <p:spPr>
          <a:xfrm>
            <a:off x="4894429" y="3503400"/>
            <a:ext cx="75838" cy="8342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159E27D-B9A2-4D46-4794-7D27DDC79868}"/>
              </a:ext>
            </a:extLst>
          </p:cNvPr>
          <p:cNvSpPr/>
          <p:nvPr/>
        </p:nvSpPr>
        <p:spPr>
          <a:xfrm rot="20939337">
            <a:off x="1677308" y="5361463"/>
            <a:ext cx="2428186" cy="1457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6C9C34-204E-0E5A-51C7-5767A004FFA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202" y="1594640"/>
            <a:ext cx="404610" cy="4046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C85F6C-2B09-B157-7952-950B8202367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44272" y="328773"/>
            <a:ext cx="40576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4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1E3C2-AF18-0CBB-6F7B-0E74BDDEF5E6}"/>
              </a:ext>
            </a:extLst>
          </p:cNvPr>
          <p:cNvSpPr/>
          <p:nvPr/>
        </p:nvSpPr>
        <p:spPr>
          <a:xfrm>
            <a:off x="577478" y="329045"/>
            <a:ext cx="3366655" cy="61999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B40A77-5821-9596-25C7-42E93C2904BA}"/>
              </a:ext>
            </a:extLst>
          </p:cNvPr>
          <p:cNvSpPr/>
          <p:nvPr/>
        </p:nvSpPr>
        <p:spPr>
          <a:xfrm>
            <a:off x="577478" y="329041"/>
            <a:ext cx="3366655" cy="4710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49D06B-868F-E2A6-1E7A-648004E67DC5}"/>
              </a:ext>
            </a:extLst>
          </p:cNvPr>
          <p:cNvSpPr txBox="1"/>
          <p:nvPr/>
        </p:nvSpPr>
        <p:spPr>
          <a:xfrm>
            <a:off x="664365" y="430052"/>
            <a:ext cx="1202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Alerts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E3D53AF-D46A-D5CB-4E73-147320D10B1E}"/>
              </a:ext>
            </a:extLst>
          </p:cNvPr>
          <p:cNvSpPr/>
          <p:nvPr/>
        </p:nvSpPr>
        <p:spPr>
          <a:xfrm>
            <a:off x="678873" y="5945939"/>
            <a:ext cx="3144982" cy="471055"/>
          </a:xfrm>
          <a:prstGeom prst="roundRect">
            <a:avLst>
              <a:gd name="adj" fmla="val 4607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8B279B-44AE-4B94-0103-44CC288BAA1B}"/>
              </a:ext>
            </a:extLst>
          </p:cNvPr>
          <p:cNvSpPr txBox="1"/>
          <p:nvPr/>
        </p:nvSpPr>
        <p:spPr>
          <a:xfrm>
            <a:off x="786541" y="6057900"/>
            <a:ext cx="76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My Family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FE1283-3790-F6DC-3838-3E8AFBF9DC6F}"/>
              </a:ext>
            </a:extLst>
          </p:cNvPr>
          <p:cNvSpPr txBox="1"/>
          <p:nvPr/>
        </p:nvSpPr>
        <p:spPr>
          <a:xfrm>
            <a:off x="3069681" y="6057900"/>
            <a:ext cx="818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My Profile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BBA4B2-F1D2-A148-A8E3-3CE7D603E21B}"/>
              </a:ext>
            </a:extLst>
          </p:cNvPr>
          <p:cNvSpPr txBox="1"/>
          <p:nvPr/>
        </p:nvSpPr>
        <p:spPr>
          <a:xfrm>
            <a:off x="1538973" y="6067062"/>
            <a:ext cx="576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Alerts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A54243-53E9-70D8-7D0D-CF3557F11EA5}"/>
              </a:ext>
            </a:extLst>
          </p:cNvPr>
          <p:cNvSpPr txBox="1"/>
          <p:nvPr/>
        </p:nvSpPr>
        <p:spPr>
          <a:xfrm>
            <a:off x="2391658" y="6067425"/>
            <a:ext cx="81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Pedometer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CF9120-9334-30B9-7B90-A40C58736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51" y="6103777"/>
            <a:ext cx="244789" cy="21541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5085486-D95D-1C91-59E6-DAB1466EBA07}"/>
              </a:ext>
            </a:extLst>
          </p:cNvPr>
          <p:cNvSpPr/>
          <p:nvPr/>
        </p:nvSpPr>
        <p:spPr>
          <a:xfrm>
            <a:off x="2346883" y="6029381"/>
            <a:ext cx="161927" cy="16192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991517D-A5DF-05EF-12A9-C27E5E97C2E4}"/>
              </a:ext>
            </a:extLst>
          </p:cNvPr>
          <p:cNvSpPr/>
          <p:nvPr/>
        </p:nvSpPr>
        <p:spPr>
          <a:xfrm>
            <a:off x="773772" y="1187352"/>
            <a:ext cx="2992365" cy="471056"/>
          </a:xfrm>
          <a:prstGeom prst="wedgeRectCallout">
            <a:avLst>
              <a:gd name="adj1" fmla="val -50269"/>
              <a:gd name="adj2" fmla="val 6120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Becky is leaving home</a:t>
            </a:r>
          </a:p>
          <a:p>
            <a:endParaRPr lang="en-US" sz="1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651BA9-DFA2-9ECC-F606-C39003082C65}"/>
              </a:ext>
            </a:extLst>
          </p:cNvPr>
          <p:cNvSpPr txBox="1"/>
          <p:nvPr/>
        </p:nvSpPr>
        <p:spPr>
          <a:xfrm>
            <a:off x="2450689" y="1397698"/>
            <a:ext cx="138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02/01/2022 08:00 Am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03AF8112-64E0-6C60-2B06-E1F1D4495744}"/>
              </a:ext>
            </a:extLst>
          </p:cNvPr>
          <p:cNvSpPr/>
          <p:nvPr/>
        </p:nvSpPr>
        <p:spPr>
          <a:xfrm>
            <a:off x="786541" y="1801757"/>
            <a:ext cx="2992365" cy="471056"/>
          </a:xfrm>
          <a:prstGeom prst="wedgeRectCallout">
            <a:avLst>
              <a:gd name="adj1" fmla="val -50269"/>
              <a:gd name="adj2" fmla="val 6120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Jhon is arriving at home</a:t>
            </a:r>
          </a:p>
          <a:p>
            <a:endParaRPr lang="en-US" sz="1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9BDA17-88D1-34D1-648B-FB69D521FDB4}"/>
              </a:ext>
            </a:extLst>
          </p:cNvPr>
          <p:cNvSpPr txBox="1"/>
          <p:nvPr/>
        </p:nvSpPr>
        <p:spPr>
          <a:xfrm>
            <a:off x="2463458" y="2012103"/>
            <a:ext cx="138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02/01/2022 08:30 Am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C40F63BE-70F3-AEF5-3D8C-2CF0E4BDFDCA}"/>
              </a:ext>
            </a:extLst>
          </p:cNvPr>
          <p:cNvSpPr/>
          <p:nvPr/>
        </p:nvSpPr>
        <p:spPr>
          <a:xfrm>
            <a:off x="787939" y="2423941"/>
            <a:ext cx="2992365" cy="471056"/>
          </a:xfrm>
          <a:prstGeom prst="wedgeRectCallout">
            <a:avLst>
              <a:gd name="adj1" fmla="val -50269"/>
              <a:gd name="adj2" fmla="val 612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It’s time to go shopping</a:t>
            </a:r>
          </a:p>
          <a:p>
            <a:endParaRPr lang="en-US" sz="13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13A60-1A33-C031-B9F8-2121408EAE87}"/>
              </a:ext>
            </a:extLst>
          </p:cNvPr>
          <p:cNvSpPr txBox="1"/>
          <p:nvPr/>
        </p:nvSpPr>
        <p:spPr>
          <a:xfrm>
            <a:off x="2464856" y="2634287"/>
            <a:ext cx="138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02/01/2022 09:30 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C1B976-1666-DA51-BF28-521E71074B6F}"/>
              </a:ext>
            </a:extLst>
          </p:cNvPr>
          <p:cNvSpPr txBox="1"/>
          <p:nvPr/>
        </p:nvSpPr>
        <p:spPr>
          <a:xfrm>
            <a:off x="3101422" y="861077"/>
            <a:ext cx="764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Clear All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E8CAA87-C119-9C94-7BBF-9BB281BB997A}"/>
              </a:ext>
            </a:extLst>
          </p:cNvPr>
          <p:cNvSpPr/>
          <p:nvPr/>
        </p:nvSpPr>
        <p:spPr>
          <a:xfrm>
            <a:off x="4462983" y="330443"/>
            <a:ext cx="3366655" cy="61999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43911D-0B7F-87B7-7A75-2D16F9C2653A}"/>
              </a:ext>
            </a:extLst>
          </p:cNvPr>
          <p:cNvSpPr/>
          <p:nvPr/>
        </p:nvSpPr>
        <p:spPr>
          <a:xfrm>
            <a:off x="4462983" y="330439"/>
            <a:ext cx="3366655" cy="4710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7C9E37-AD95-63F5-F984-F07648BF5C51}"/>
              </a:ext>
            </a:extLst>
          </p:cNvPr>
          <p:cNvSpPr txBox="1"/>
          <p:nvPr/>
        </p:nvSpPr>
        <p:spPr>
          <a:xfrm>
            <a:off x="4549870" y="431450"/>
            <a:ext cx="1202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Geofence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4D03A20-FBC5-5917-E542-6D17FD56D0C0}"/>
              </a:ext>
            </a:extLst>
          </p:cNvPr>
          <p:cNvSpPr/>
          <p:nvPr/>
        </p:nvSpPr>
        <p:spPr>
          <a:xfrm>
            <a:off x="4564378" y="5947337"/>
            <a:ext cx="3144982" cy="471055"/>
          </a:xfrm>
          <a:prstGeom prst="roundRect">
            <a:avLst>
              <a:gd name="adj" fmla="val 4607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BCE73B-6CDB-CA7C-E9F2-7E5F95F9C773}"/>
              </a:ext>
            </a:extLst>
          </p:cNvPr>
          <p:cNvSpPr txBox="1"/>
          <p:nvPr/>
        </p:nvSpPr>
        <p:spPr>
          <a:xfrm>
            <a:off x="4672046" y="6059298"/>
            <a:ext cx="76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My Family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676AC5-8D89-AF29-9907-CF4539040E5A}"/>
              </a:ext>
            </a:extLst>
          </p:cNvPr>
          <p:cNvSpPr txBox="1"/>
          <p:nvPr/>
        </p:nvSpPr>
        <p:spPr>
          <a:xfrm>
            <a:off x="7025937" y="6059298"/>
            <a:ext cx="743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My Profile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5CB46B-145E-AA9A-8A2E-D301EA62862D}"/>
              </a:ext>
            </a:extLst>
          </p:cNvPr>
          <p:cNvSpPr txBox="1"/>
          <p:nvPr/>
        </p:nvSpPr>
        <p:spPr>
          <a:xfrm>
            <a:off x="5338822" y="6068460"/>
            <a:ext cx="697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Geofence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89334B-29DA-0B3B-B56B-8DE24C106B45}"/>
              </a:ext>
            </a:extLst>
          </p:cNvPr>
          <p:cNvSpPr txBox="1"/>
          <p:nvPr/>
        </p:nvSpPr>
        <p:spPr>
          <a:xfrm>
            <a:off x="6356475" y="6068823"/>
            <a:ext cx="80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Pedometer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A43DF26-2084-EE02-16EC-EA137769A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356" y="6105175"/>
            <a:ext cx="244789" cy="215414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8232E557-0AEB-90F3-B512-F31FBBF1DE50}"/>
              </a:ext>
            </a:extLst>
          </p:cNvPr>
          <p:cNvSpPr/>
          <p:nvPr/>
        </p:nvSpPr>
        <p:spPr>
          <a:xfrm>
            <a:off x="6232388" y="6030779"/>
            <a:ext cx="161927" cy="16192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3E7F746-71AC-53BB-7946-E8C972A68945}"/>
              </a:ext>
            </a:extLst>
          </p:cNvPr>
          <p:cNvCxnSpPr/>
          <p:nvPr/>
        </p:nvCxnSpPr>
        <p:spPr>
          <a:xfrm>
            <a:off x="4720867" y="1420434"/>
            <a:ext cx="25606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E9CACEB-45FA-25CD-BF2C-BDF4D968EF04}"/>
              </a:ext>
            </a:extLst>
          </p:cNvPr>
          <p:cNvSpPr txBox="1"/>
          <p:nvPr/>
        </p:nvSpPr>
        <p:spPr>
          <a:xfrm>
            <a:off x="4681915" y="906393"/>
            <a:ext cx="14962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Home*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B00C68E-9F60-0B56-390F-F54A87732A5A}"/>
              </a:ext>
            </a:extLst>
          </p:cNvPr>
          <p:cNvCxnSpPr/>
          <p:nvPr/>
        </p:nvCxnSpPr>
        <p:spPr>
          <a:xfrm>
            <a:off x="4718171" y="2010015"/>
            <a:ext cx="25606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CBB3B58-3CA8-296D-C16D-764C1EEB2FB5}"/>
              </a:ext>
            </a:extLst>
          </p:cNvPr>
          <p:cNvSpPr txBox="1"/>
          <p:nvPr/>
        </p:nvSpPr>
        <p:spPr>
          <a:xfrm>
            <a:off x="4679219" y="1495974"/>
            <a:ext cx="14962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School *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7DB0D52-9142-50C4-5AC2-A29DF2DB40E9}"/>
              </a:ext>
            </a:extLst>
          </p:cNvPr>
          <p:cNvSpPr/>
          <p:nvPr/>
        </p:nvSpPr>
        <p:spPr>
          <a:xfrm>
            <a:off x="4942662" y="2643448"/>
            <a:ext cx="2323454" cy="1659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901582-DEFB-A860-D468-E7072B5E3D86}"/>
              </a:ext>
            </a:extLst>
          </p:cNvPr>
          <p:cNvSpPr txBox="1"/>
          <p:nvPr/>
        </p:nvSpPr>
        <p:spPr>
          <a:xfrm>
            <a:off x="5033784" y="2694311"/>
            <a:ext cx="843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Place Name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C5DE934-901A-D265-A7F1-9F0D9D7F416E}"/>
              </a:ext>
            </a:extLst>
          </p:cNvPr>
          <p:cNvCxnSpPr>
            <a:cxnSpLocks/>
          </p:cNvCxnSpPr>
          <p:nvPr/>
        </p:nvCxnSpPr>
        <p:spPr>
          <a:xfrm>
            <a:off x="5135660" y="3110210"/>
            <a:ext cx="1919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67AA9FD-FB37-1834-2CE0-E6D734DFF660}"/>
              </a:ext>
            </a:extLst>
          </p:cNvPr>
          <p:cNvSpPr txBox="1"/>
          <p:nvPr/>
        </p:nvSpPr>
        <p:spPr>
          <a:xfrm>
            <a:off x="5033784" y="3156778"/>
            <a:ext cx="843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Address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3D2ACC8-075F-E0FB-0044-432736ABC64A}"/>
              </a:ext>
            </a:extLst>
          </p:cNvPr>
          <p:cNvCxnSpPr>
            <a:cxnSpLocks/>
          </p:cNvCxnSpPr>
          <p:nvPr/>
        </p:nvCxnSpPr>
        <p:spPr>
          <a:xfrm>
            <a:off x="5135660" y="3572677"/>
            <a:ext cx="1919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26F4679A-7628-7D8F-D351-19E61987523E}"/>
              </a:ext>
            </a:extLst>
          </p:cNvPr>
          <p:cNvSpPr/>
          <p:nvPr/>
        </p:nvSpPr>
        <p:spPr>
          <a:xfrm>
            <a:off x="5128475" y="3786252"/>
            <a:ext cx="1926666" cy="361025"/>
          </a:xfrm>
          <a:prstGeom prst="roundRect">
            <a:avLst>
              <a:gd name="adj" fmla="val 4607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2FB8D44-5BE3-606E-0C84-B4DCD5A16E2F}"/>
              </a:ext>
            </a:extLst>
          </p:cNvPr>
          <p:cNvSpPr/>
          <p:nvPr/>
        </p:nvSpPr>
        <p:spPr>
          <a:xfrm>
            <a:off x="8132253" y="346420"/>
            <a:ext cx="3366655" cy="6199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9258C18-D96E-D0E4-0F6A-23B5F5BFF4B9}"/>
              </a:ext>
            </a:extLst>
          </p:cNvPr>
          <p:cNvSpPr/>
          <p:nvPr/>
        </p:nvSpPr>
        <p:spPr>
          <a:xfrm>
            <a:off x="8132253" y="345102"/>
            <a:ext cx="3366655" cy="4710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Left 136">
            <a:extLst>
              <a:ext uri="{FF2B5EF4-FFF2-40B4-BE49-F238E27FC236}">
                <a16:creationId xmlns:a16="http://schemas.microsoft.com/office/drawing/2014/main" id="{A0626E20-41F3-C617-414F-2BD5D8D9A7BB}"/>
              </a:ext>
            </a:extLst>
          </p:cNvPr>
          <p:cNvSpPr/>
          <p:nvPr/>
        </p:nvSpPr>
        <p:spPr>
          <a:xfrm>
            <a:off x="8235689" y="516461"/>
            <a:ext cx="263236" cy="16971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6704DD3-C489-9492-F5E5-7F268ADDA509}"/>
              </a:ext>
            </a:extLst>
          </p:cNvPr>
          <p:cNvSpPr txBox="1"/>
          <p:nvPr/>
        </p:nvSpPr>
        <p:spPr>
          <a:xfrm>
            <a:off x="8563145" y="477101"/>
            <a:ext cx="1381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Geofence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D8044AF-1818-525A-CDD5-8CE6410C1A3D}"/>
              </a:ext>
            </a:extLst>
          </p:cNvPr>
          <p:cNvSpPr/>
          <p:nvPr/>
        </p:nvSpPr>
        <p:spPr>
          <a:xfrm>
            <a:off x="8132253" y="817981"/>
            <a:ext cx="3366655" cy="4710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5" name="Object 144">
            <a:extLst>
              <a:ext uri="{FF2B5EF4-FFF2-40B4-BE49-F238E27FC236}">
                <a16:creationId xmlns:a16="http://schemas.microsoft.com/office/drawing/2014/main" id="{A838BDE3-C765-B0F3-1055-9B24E16F45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371336"/>
              </p:ext>
            </p:extLst>
          </p:nvPr>
        </p:nvGraphicFramePr>
        <p:xfrm>
          <a:off x="8131752" y="1302769"/>
          <a:ext cx="3381375" cy="526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4482360" imgH="6996600" progId="Photoshop.Image.12">
                  <p:embed/>
                </p:oleObj>
              </mc:Choice>
              <mc:Fallback>
                <p:oleObj name="Image" r:id="rId3" imgW="4482360" imgH="6996600" progId="Photoshop.Image.12">
                  <p:embed/>
                  <p:pic>
                    <p:nvPicPr>
                      <p:cNvPr id="145" name="Object 144">
                        <a:extLst>
                          <a:ext uri="{FF2B5EF4-FFF2-40B4-BE49-F238E27FC236}">
                            <a16:creationId xmlns:a16="http://schemas.microsoft.com/office/drawing/2014/main" id="{A838BDE3-C765-B0F3-1055-9B24E16F45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31752" y="1302769"/>
                        <a:ext cx="3381375" cy="526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F1CA05A8-46D3-D6F6-8BD3-E3542FE852D5}"/>
              </a:ext>
            </a:extLst>
          </p:cNvPr>
          <p:cNvSpPr/>
          <p:nvPr/>
        </p:nvSpPr>
        <p:spPr>
          <a:xfrm>
            <a:off x="8234700" y="851235"/>
            <a:ext cx="3183528" cy="361025"/>
          </a:xfrm>
          <a:prstGeom prst="roundRect">
            <a:avLst>
              <a:gd name="adj" fmla="val 4607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ABF1886B-C267-254B-D896-9321E890E0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948" y="924894"/>
            <a:ext cx="209755" cy="209755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6CBC6C4A-B632-903A-2D2C-6572D380E388}"/>
              </a:ext>
            </a:extLst>
          </p:cNvPr>
          <p:cNvSpPr txBox="1"/>
          <p:nvPr/>
        </p:nvSpPr>
        <p:spPr>
          <a:xfrm>
            <a:off x="10600435" y="892312"/>
            <a:ext cx="2512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6A017924-76B0-076C-1E41-5EEF0A24B0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783" y="947356"/>
            <a:ext cx="193498" cy="193498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141F32E5-491F-626C-0FF1-DCE0353245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381" y="922609"/>
            <a:ext cx="218877" cy="218877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BC3CFEF0-B727-08DD-4768-AF0C1F9287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988" y="3446375"/>
            <a:ext cx="266847" cy="368248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6365AC90-78D9-5DDC-FF6D-765206E9CA69}"/>
              </a:ext>
            </a:extLst>
          </p:cNvPr>
          <p:cNvSpPr txBox="1"/>
          <p:nvPr/>
        </p:nvSpPr>
        <p:spPr>
          <a:xfrm>
            <a:off x="8493611" y="914067"/>
            <a:ext cx="1496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address here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4F95820-E53D-9C4B-112C-AC313A07F29C}"/>
              </a:ext>
            </a:extLst>
          </p:cNvPr>
          <p:cNvCxnSpPr>
            <a:cxnSpLocks/>
          </p:cNvCxnSpPr>
          <p:nvPr/>
        </p:nvCxnSpPr>
        <p:spPr>
          <a:xfrm flipV="1">
            <a:off x="6280145" y="1212260"/>
            <a:ext cx="1954555" cy="90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FA9598-1F51-C3CB-ED2C-A3F42D2826D3}"/>
              </a:ext>
            </a:extLst>
          </p:cNvPr>
          <p:cNvCxnSpPr>
            <a:cxnSpLocks/>
          </p:cNvCxnSpPr>
          <p:nvPr/>
        </p:nvCxnSpPr>
        <p:spPr>
          <a:xfrm flipV="1">
            <a:off x="6420605" y="3384694"/>
            <a:ext cx="1954555" cy="90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FAEF39-8691-A8AA-1BA5-E5FFE6306B4F}"/>
              </a:ext>
            </a:extLst>
          </p:cNvPr>
          <p:cNvSpPr txBox="1"/>
          <p:nvPr/>
        </p:nvSpPr>
        <p:spPr>
          <a:xfrm>
            <a:off x="7180757" y="406981"/>
            <a:ext cx="50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Add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7A22E-9FEC-24F5-E374-D4F4924037CA}"/>
              </a:ext>
            </a:extLst>
          </p:cNvPr>
          <p:cNvSpPr txBox="1"/>
          <p:nvPr/>
        </p:nvSpPr>
        <p:spPr>
          <a:xfrm>
            <a:off x="10851732" y="425257"/>
            <a:ext cx="60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63946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1E3C2-AF18-0CBB-6F7B-0E74BDDEF5E6}"/>
              </a:ext>
            </a:extLst>
          </p:cNvPr>
          <p:cNvSpPr/>
          <p:nvPr/>
        </p:nvSpPr>
        <p:spPr>
          <a:xfrm>
            <a:off x="577478" y="329045"/>
            <a:ext cx="3366655" cy="61999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B40A77-5821-9596-25C7-42E93C2904BA}"/>
              </a:ext>
            </a:extLst>
          </p:cNvPr>
          <p:cNvSpPr/>
          <p:nvPr/>
        </p:nvSpPr>
        <p:spPr>
          <a:xfrm>
            <a:off x="577478" y="329041"/>
            <a:ext cx="3366655" cy="4710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49D06B-868F-E2A6-1E7A-648004E67DC5}"/>
              </a:ext>
            </a:extLst>
          </p:cNvPr>
          <p:cNvSpPr txBox="1"/>
          <p:nvPr/>
        </p:nvSpPr>
        <p:spPr>
          <a:xfrm>
            <a:off x="664365" y="430052"/>
            <a:ext cx="1202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E3D53AF-D46A-D5CB-4E73-147320D10B1E}"/>
              </a:ext>
            </a:extLst>
          </p:cNvPr>
          <p:cNvSpPr/>
          <p:nvPr/>
        </p:nvSpPr>
        <p:spPr>
          <a:xfrm>
            <a:off x="678873" y="5945939"/>
            <a:ext cx="3144982" cy="471055"/>
          </a:xfrm>
          <a:prstGeom prst="roundRect">
            <a:avLst>
              <a:gd name="adj" fmla="val 4607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8B279B-44AE-4B94-0103-44CC288BAA1B}"/>
              </a:ext>
            </a:extLst>
          </p:cNvPr>
          <p:cNvSpPr txBox="1"/>
          <p:nvPr/>
        </p:nvSpPr>
        <p:spPr>
          <a:xfrm>
            <a:off x="786541" y="6057900"/>
            <a:ext cx="76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My Family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FE1283-3790-F6DC-3838-3E8AFBF9DC6F}"/>
              </a:ext>
            </a:extLst>
          </p:cNvPr>
          <p:cNvSpPr txBox="1"/>
          <p:nvPr/>
        </p:nvSpPr>
        <p:spPr>
          <a:xfrm>
            <a:off x="3069681" y="6057900"/>
            <a:ext cx="818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My Profile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BBA4B2-F1D2-A148-A8E3-3CE7D603E21B}"/>
              </a:ext>
            </a:extLst>
          </p:cNvPr>
          <p:cNvSpPr txBox="1"/>
          <p:nvPr/>
        </p:nvSpPr>
        <p:spPr>
          <a:xfrm>
            <a:off x="1450198" y="6067062"/>
            <a:ext cx="594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A54243-53E9-70D8-7D0D-CF3557F11EA5}"/>
              </a:ext>
            </a:extLst>
          </p:cNvPr>
          <p:cNvSpPr txBox="1"/>
          <p:nvPr/>
        </p:nvSpPr>
        <p:spPr>
          <a:xfrm>
            <a:off x="2391658" y="6067425"/>
            <a:ext cx="81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Pedometer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CF9120-9334-30B9-7B90-A40C58736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51" y="6103777"/>
            <a:ext cx="244789" cy="21541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5085486-D95D-1C91-59E6-DAB1466EBA07}"/>
              </a:ext>
            </a:extLst>
          </p:cNvPr>
          <p:cNvSpPr/>
          <p:nvPr/>
        </p:nvSpPr>
        <p:spPr>
          <a:xfrm>
            <a:off x="2346883" y="6029381"/>
            <a:ext cx="161927" cy="16192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E8CAA87-C119-9C94-7BBF-9BB281BB997A}"/>
              </a:ext>
            </a:extLst>
          </p:cNvPr>
          <p:cNvSpPr/>
          <p:nvPr/>
        </p:nvSpPr>
        <p:spPr>
          <a:xfrm>
            <a:off x="4462983" y="330443"/>
            <a:ext cx="3366655" cy="61999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43911D-0B7F-87B7-7A75-2D16F9C2653A}"/>
              </a:ext>
            </a:extLst>
          </p:cNvPr>
          <p:cNvSpPr/>
          <p:nvPr/>
        </p:nvSpPr>
        <p:spPr>
          <a:xfrm>
            <a:off x="4462983" y="330439"/>
            <a:ext cx="3366655" cy="4710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7C9E37-AD95-63F5-F984-F07648BF5C51}"/>
              </a:ext>
            </a:extLst>
          </p:cNvPr>
          <p:cNvSpPr txBox="1"/>
          <p:nvPr/>
        </p:nvSpPr>
        <p:spPr>
          <a:xfrm>
            <a:off x="4549870" y="431450"/>
            <a:ext cx="1202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Pedometer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4D03A20-FBC5-5917-E542-6D17FD56D0C0}"/>
              </a:ext>
            </a:extLst>
          </p:cNvPr>
          <p:cNvSpPr/>
          <p:nvPr/>
        </p:nvSpPr>
        <p:spPr>
          <a:xfrm>
            <a:off x="4564378" y="5947337"/>
            <a:ext cx="3144982" cy="471055"/>
          </a:xfrm>
          <a:prstGeom prst="roundRect">
            <a:avLst>
              <a:gd name="adj" fmla="val 4607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BCE73B-6CDB-CA7C-E9F2-7E5F95F9C773}"/>
              </a:ext>
            </a:extLst>
          </p:cNvPr>
          <p:cNvSpPr txBox="1"/>
          <p:nvPr/>
        </p:nvSpPr>
        <p:spPr>
          <a:xfrm>
            <a:off x="4672046" y="6059298"/>
            <a:ext cx="76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My Family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676AC5-8D89-AF29-9907-CF4539040E5A}"/>
              </a:ext>
            </a:extLst>
          </p:cNvPr>
          <p:cNvSpPr txBox="1"/>
          <p:nvPr/>
        </p:nvSpPr>
        <p:spPr>
          <a:xfrm>
            <a:off x="7025937" y="6059298"/>
            <a:ext cx="743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My Profile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5CB46B-145E-AA9A-8A2E-D301EA62862D}"/>
              </a:ext>
            </a:extLst>
          </p:cNvPr>
          <p:cNvSpPr txBox="1"/>
          <p:nvPr/>
        </p:nvSpPr>
        <p:spPr>
          <a:xfrm>
            <a:off x="5338822" y="6068460"/>
            <a:ext cx="697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Geofence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89334B-29DA-0B3B-B56B-8DE24C106B45}"/>
              </a:ext>
            </a:extLst>
          </p:cNvPr>
          <p:cNvSpPr txBox="1"/>
          <p:nvPr/>
        </p:nvSpPr>
        <p:spPr>
          <a:xfrm>
            <a:off x="6356475" y="6068823"/>
            <a:ext cx="80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75000"/>
                  </a:schemeClr>
                </a:solidFill>
              </a:rPr>
              <a:t>Pedometer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A43DF26-2084-EE02-16EC-EA137769A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356" y="6105175"/>
            <a:ext cx="244789" cy="215414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8232E557-0AEB-90F3-B512-F31FBBF1DE50}"/>
              </a:ext>
            </a:extLst>
          </p:cNvPr>
          <p:cNvSpPr/>
          <p:nvPr/>
        </p:nvSpPr>
        <p:spPr>
          <a:xfrm>
            <a:off x="6232388" y="6030779"/>
            <a:ext cx="161927" cy="16192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E9CACEB-45FA-25CD-BF2C-BDF4D968EF04}"/>
              </a:ext>
            </a:extLst>
          </p:cNvPr>
          <p:cNvSpPr txBox="1"/>
          <p:nvPr/>
        </p:nvSpPr>
        <p:spPr>
          <a:xfrm>
            <a:off x="4934932" y="2852289"/>
            <a:ext cx="93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1,090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26F4679A-7628-7D8F-D351-19E61987523E}"/>
              </a:ext>
            </a:extLst>
          </p:cNvPr>
          <p:cNvSpPr/>
          <p:nvPr/>
        </p:nvSpPr>
        <p:spPr>
          <a:xfrm>
            <a:off x="5230673" y="3449986"/>
            <a:ext cx="1926666" cy="361025"/>
          </a:xfrm>
          <a:prstGeom prst="roundRect">
            <a:avLst>
              <a:gd name="adj" fmla="val 4607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2FB8D44-5BE3-606E-0C84-B4DCD5A16E2F}"/>
              </a:ext>
            </a:extLst>
          </p:cNvPr>
          <p:cNvSpPr/>
          <p:nvPr/>
        </p:nvSpPr>
        <p:spPr>
          <a:xfrm>
            <a:off x="8132253" y="346420"/>
            <a:ext cx="3366655" cy="6199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9258C18-D96E-D0E4-0F6A-23B5F5BFF4B9}"/>
              </a:ext>
            </a:extLst>
          </p:cNvPr>
          <p:cNvSpPr/>
          <p:nvPr/>
        </p:nvSpPr>
        <p:spPr>
          <a:xfrm>
            <a:off x="8132253" y="345102"/>
            <a:ext cx="3366655" cy="4710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Left 136">
            <a:extLst>
              <a:ext uri="{FF2B5EF4-FFF2-40B4-BE49-F238E27FC236}">
                <a16:creationId xmlns:a16="http://schemas.microsoft.com/office/drawing/2014/main" id="{A0626E20-41F3-C617-414F-2BD5D8D9A7BB}"/>
              </a:ext>
            </a:extLst>
          </p:cNvPr>
          <p:cNvSpPr/>
          <p:nvPr/>
        </p:nvSpPr>
        <p:spPr>
          <a:xfrm>
            <a:off x="8235689" y="516461"/>
            <a:ext cx="263236" cy="16971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6704DD3-C489-9492-F5E5-7F268ADDA509}"/>
              </a:ext>
            </a:extLst>
          </p:cNvPr>
          <p:cNvSpPr txBox="1"/>
          <p:nvPr/>
        </p:nvSpPr>
        <p:spPr>
          <a:xfrm>
            <a:off x="8563145" y="477101"/>
            <a:ext cx="1381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Geofence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D8044AF-1818-525A-CDD5-8CE6410C1A3D}"/>
              </a:ext>
            </a:extLst>
          </p:cNvPr>
          <p:cNvSpPr/>
          <p:nvPr/>
        </p:nvSpPr>
        <p:spPr>
          <a:xfrm>
            <a:off x="8132253" y="817981"/>
            <a:ext cx="3366655" cy="4710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5" name="Object 144">
            <a:extLst>
              <a:ext uri="{FF2B5EF4-FFF2-40B4-BE49-F238E27FC236}">
                <a16:creationId xmlns:a16="http://schemas.microsoft.com/office/drawing/2014/main" id="{A838BDE3-C765-B0F3-1055-9B24E16F45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31752" y="1302769"/>
          <a:ext cx="3381375" cy="526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4482360" imgH="6996600" progId="Photoshop.Image.12">
                  <p:embed/>
                </p:oleObj>
              </mc:Choice>
              <mc:Fallback>
                <p:oleObj name="Image" r:id="rId3" imgW="4482360" imgH="6996600" progId="Photoshop.Image.12">
                  <p:embed/>
                  <p:pic>
                    <p:nvPicPr>
                      <p:cNvPr id="145" name="Object 144">
                        <a:extLst>
                          <a:ext uri="{FF2B5EF4-FFF2-40B4-BE49-F238E27FC236}">
                            <a16:creationId xmlns:a16="http://schemas.microsoft.com/office/drawing/2014/main" id="{A838BDE3-C765-B0F3-1055-9B24E16F45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31752" y="1302769"/>
                        <a:ext cx="3381375" cy="526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F1CA05A8-46D3-D6F6-8BD3-E3542FE852D5}"/>
              </a:ext>
            </a:extLst>
          </p:cNvPr>
          <p:cNvSpPr/>
          <p:nvPr/>
        </p:nvSpPr>
        <p:spPr>
          <a:xfrm>
            <a:off x="8234700" y="851235"/>
            <a:ext cx="2654210" cy="361025"/>
          </a:xfrm>
          <a:prstGeom prst="roundRect">
            <a:avLst>
              <a:gd name="adj" fmla="val 4607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ABF1886B-C267-254B-D896-9321E890E0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948" y="924894"/>
            <a:ext cx="209755" cy="209755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6CBC6C4A-B632-903A-2D2C-6572D380E388}"/>
              </a:ext>
            </a:extLst>
          </p:cNvPr>
          <p:cNvSpPr txBox="1"/>
          <p:nvPr/>
        </p:nvSpPr>
        <p:spPr>
          <a:xfrm>
            <a:off x="10113873" y="892312"/>
            <a:ext cx="2512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6A017924-76B0-076C-1E41-5EEF0A24B0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221" y="947356"/>
            <a:ext cx="193498" cy="193498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141F32E5-491F-626C-0FF1-DCE0353245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19" y="922609"/>
            <a:ext cx="218877" cy="218877"/>
          </a:xfrm>
          <a:prstGeom prst="rect">
            <a:avLst/>
          </a:prstGeom>
        </p:spPr>
      </p:pic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2D00043C-75C7-EE8F-DF67-F3A34BE7B2B7}"/>
              </a:ext>
            </a:extLst>
          </p:cNvPr>
          <p:cNvSpPr/>
          <p:nvPr/>
        </p:nvSpPr>
        <p:spPr>
          <a:xfrm>
            <a:off x="10948992" y="888781"/>
            <a:ext cx="507351" cy="298368"/>
          </a:xfrm>
          <a:prstGeom prst="roundRect">
            <a:avLst>
              <a:gd name="adj" fmla="val 4607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Set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BC3CFEF0-B727-08DD-4768-AF0C1F9287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988" y="3446375"/>
            <a:ext cx="266847" cy="368248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6365AC90-78D9-5DDC-FF6D-765206E9CA69}"/>
              </a:ext>
            </a:extLst>
          </p:cNvPr>
          <p:cNvSpPr txBox="1"/>
          <p:nvPr/>
        </p:nvSpPr>
        <p:spPr>
          <a:xfrm>
            <a:off x="8493611" y="914067"/>
            <a:ext cx="1496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address here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A35C32B-D796-07CA-1A1F-2A5DEB475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42193"/>
              </p:ext>
            </p:extLst>
          </p:nvPr>
        </p:nvGraphicFramePr>
        <p:xfrm>
          <a:off x="713701" y="904437"/>
          <a:ext cx="3127356" cy="153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675">
                  <a:extLst>
                    <a:ext uri="{9D8B030D-6E8A-4147-A177-3AD203B41FA5}">
                      <a16:colId xmlns:a16="http://schemas.microsoft.com/office/drawing/2014/main" val="4128488072"/>
                    </a:ext>
                  </a:extLst>
                </a:gridCol>
                <a:gridCol w="443675">
                  <a:extLst>
                    <a:ext uri="{9D8B030D-6E8A-4147-A177-3AD203B41FA5}">
                      <a16:colId xmlns:a16="http://schemas.microsoft.com/office/drawing/2014/main" val="2367395204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127450836"/>
                    </a:ext>
                  </a:extLst>
                </a:gridCol>
                <a:gridCol w="449876">
                  <a:extLst>
                    <a:ext uri="{9D8B030D-6E8A-4147-A177-3AD203B41FA5}">
                      <a16:colId xmlns:a16="http://schemas.microsoft.com/office/drawing/2014/main" val="856834507"/>
                    </a:ext>
                  </a:extLst>
                </a:gridCol>
                <a:gridCol w="443675">
                  <a:extLst>
                    <a:ext uri="{9D8B030D-6E8A-4147-A177-3AD203B41FA5}">
                      <a16:colId xmlns:a16="http://schemas.microsoft.com/office/drawing/2014/main" val="806108298"/>
                    </a:ext>
                  </a:extLst>
                </a:gridCol>
                <a:gridCol w="443675">
                  <a:extLst>
                    <a:ext uri="{9D8B030D-6E8A-4147-A177-3AD203B41FA5}">
                      <a16:colId xmlns:a16="http://schemas.microsoft.com/office/drawing/2014/main" val="4217506591"/>
                    </a:ext>
                  </a:extLst>
                </a:gridCol>
                <a:gridCol w="443675">
                  <a:extLst>
                    <a:ext uri="{9D8B030D-6E8A-4147-A177-3AD203B41FA5}">
                      <a16:colId xmlns:a16="http://schemas.microsoft.com/office/drawing/2014/main" val="1463278847"/>
                    </a:ext>
                  </a:extLst>
                </a:gridCol>
              </a:tblGrid>
              <a:tr h="256252">
                <a:tc>
                  <a:txBody>
                    <a:bodyPr/>
                    <a:lstStyle/>
                    <a:p>
                      <a:r>
                        <a:rPr lang="en-US" sz="1000" dirty="0"/>
                        <a:t>Mon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Tue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Fri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Sat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79566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06724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174754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       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880108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50742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897682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D9612EBA-38D1-E402-77B2-EA8C33703488}"/>
              </a:ext>
            </a:extLst>
          </p:cNvPr>
          <p:cNvSpPr/>
          <p:nvPr/>
        </p:nvSpPr>
        <p:spPr>
          <a:xfrm>
            <a:off x="1362605" y="1254205"/>
            <a:ext cx="55320" cy="767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152FDE-C7B1-6D76-A515-3A9E72FE4B51}"/>
              </a:ext>
            </a:extLst>
          </p:cNvPr>
          <p:cNvSpPr/>
          <p:nvPr/>
        </p:nvSpPr>
        <p:spPr>
          <a:xfrm>
            <a:off x="1800231" y="1255603"/>
            <a:ext cx="55320" cy="767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243A43-21ED-0067-DED0-1EECE84952DA}"/>
              </a:ext>
            </a:extLst>
          </p:cNvPr>
          <p:cNvSpPr/>
          <p:nvPr/>
        </p:nvSpPr>
        <p:spPr>
          <a:xfrm>
            <a:off x="1810018" y="1777119"/>
            <a:ext cx="55320" cy="767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41DF99-A8F1-81F1-50BE-B71E8458F5F7}"/>
              </a:ext>
            </a:extLst>
          </p:cNvPr>
          <p:cNvSpPr txBox="1"/>
          <p:nvPr/>
        </p:nvSpPr>
        <p:spPr>
          <a:xfrm>
            <a:off x="3377970" y="430052"/>
            <a:ext cx="50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Add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B9DF1B-C99F-6BE0-3E5F-3D10E6C25596}"/>
              </a:ext>
            </a:extLst>
          </p:cNvPr>
          <p:cNvSpPr txBox="1"/>
          <p:nvPr/>
        </p:nvSpPr>
        <p:spPr>
          <a:xfrm>
            <a:off x="703922" y="2683260"/>
            <a:ext cx="2374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Shopping super market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BFF17F-B54A-E5EC-8FDD-0387B855B244}"/>
              </a:ext>
            </a:extLst>
          </p:cNvPr>
          <p:cNvCxnSpPr>
            <a:cxnSpLocks/>
          </p:cNvCxnSpPr>
          <p:nvPr/>
        </p:nvCxnSpPr>
        <p:spPr>
          <a:xfrm>
            <a:off x="786541" y="2952218"/>
            <a:ext cx="28458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29F6409-6F9A-A6CE-8B72-55ACD5CF23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03" y="2731945"/>
            <a:ext cx="153096" cy="15309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1143F2-B684-10C8-0013-780EC7AF1F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004" y="2733533"/>
            <a:ext cx="155995" cy="15599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086B589-F6AA-BD71-1CEF-F4FFD3F76DCD}"/>
              </a:ext>
            </a:extLst>
          </p:cNvPr>
          <p:cNvSpPr txBox="1"/>
          <p:nvPr/>
        </p:nvSpPr>
        <p:spPr>
          <a:xfrm>
            <a:off x="705320" y="3095719"/>
            <a:ext cx="2374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Meeting friends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CE5FD6-7446-8553-E5AA-C5A8A0ABB886}"/>
              </a:ext>
            </a:extLst>
          </p:cNvPr>
          <p:cNvCxnSpPr>
            <a:cxnSpLocks/>
          </p:cNvCxnSpPr>
          <p:nvPr/>
        </p:nvCxnSpPr>
        <p:spPr>
          <a:xfrm>
            <a:off x="787939" y="3364677"/>
            <a:ext cx="28458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5672CAC-4178-0AA3-AC0F-36DB7156E3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801" y="3144404"/>
            <a:ext cx="153096" cy="15309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667890C-04B3-8BB4-B390-0253992BD3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402" y="3145992"/>
            <a:ext cx="155995" cy="155995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CC67C92A-24D9-2D39-4896-1606CD84ACC5}"/>
              </a:ext>
            </a:extLst>
          </p:cNvPr>
          <p:cNvSpPr/>
          <p:nvPr/>
        </p:nvSpPr>
        <p:spPr>
          <a:xfrm>
            <a:off x="5478010" y="1011161"/>
            <a:ext cx="1287423" cy="128742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A601D6-7F02-BE4F-5B93-FD0737651053}"/>
              </a:ext>
            </a:extLst>
          </p:cNvPr>
          <p:cNvSpPr txBox="1"/>
          <p:nvPr/>
        </p:nvSpPr>
        <p:spPr>
          <a:xfrm>
            <a:off x="6432883" y="2815121"/>
            <a:ext cx="93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2,000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948D7D-21C1-B7AB-B15C-A78DCA96FA7B}"/>
              </a:ext>
            </a:extLst>
          </p:cNvPr>
          <p:cNvSpPr txBox="1"/>
          <p:nvPr/>
        </p:nvSpPr>
        <p:spPr>
          <a:xfrm>
            <a:off x="6899808" y="421130"/>
            <a:ext cx="8718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00:50:25</a:t>
            </a:r>
          </a:p>
        </p:txBody>
      </p:sp>
      <p:sp>
        <p:nvSpPr>
          <p:cNvPr id="53" name="Partial Circle 52">
            <a:extLst>
              <a:ext uri="{FF2B5EF4-FFF2-40B4-BE49-F238E27FC236}">
                <a16:creationId xmlns:a16="http://schemas.microsoft.com/office/drawing/2014/main" id="{55754F74-4043-4ED6-8F57-46334906E99B}"/>
              </a:ext>
            </a:extLst>
          </p:cNvPr>
          <p:cNvSpPr/>
          <p:nvPr/>
        </p:nvSpPr>
        <p:spPr>
          <a:xfrm>
            <a:off x="5474439" y="1021831"/>
            <a:ext cx="1287424" cy="1283275"/>
          </a:xfrm>
          <a:prstGeom prst="pi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ED01AB-A842-5144-8449-FEC428C6E4BD}"/>
              </a:ext>
            </a:extLst>
          </p:cNvPr>
          <p:cNvSpPr/>
          <p:nvPr/>
        </p:nvSpPr>
        <p:spPr>
          <a:xfrm>
            <a:off x="5598401" y="1134629"/>
            <a:ext cx="1053105" cy="105310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902F377-535B-7934-43A4-F80D3E5862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56" y="1356928"/>
            <a:ext cx="631587" cy="63158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B4974A5-B879-6FD7-1DE2-188CA80CFF7D}"/>
              </a:ext>
            </a:extLst>
          </p:cNvPr>
          <p:cNvSpPr txBox="1"/>
          <p:nvPr/>
        </p:nvSpPr>
        <p:spPr>
          <a:xfrm>
            <a:off x="5653988" y="2394454"/>
            <a:ext cx="9846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1,090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08C1C-56E0-EE8C-D713-F65DC25D1F58}"/>
              </a:ext>
            </a:extLst>
          </p:cNvPr>
          <p:cNvSpPr txBox="1"/>
          <p:nvPr/>
        </p:nvSpPr>
        <p:spPr>
          <a:xfrm>
            <a:off x="6472731" y="2541335"/>
            <a:ext cx="568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Steps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B9B3E3-6FF5-9D51-F832-B26370A5EE91}"/>
              </a:ext>
            </a:extLst>
          </p:cNvPr>
          <p:cNvSpPr txBox="1"/>
          <p:nvPr/>
        </p:nvSpPr>
        <p:spPr>
          <a:xfrm>
            <a:off x="6997948" y="2920395"/>
            <a:ext cx="568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Kcal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464BE8-0D57-A7B9-BC4D-5358D522EF3E}"/>
              </a:ext>
            </a:extLst>
          </p:cNvPr>
          <p:cNvSpPr txBox="1"/>
          <p:nvPr/>
        </p:nvSpPr>
        <p:spPr>
          <a:xfrm>
            <a:off x="5523456" y="2944870"/>
            <a:ext cx="568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Km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9314ADB-5FA1-53C4-64B7-1175C2E5879A}"/>
              </a:ext>
            </a:extLst>
          </p:cNvPr>
          <p:cNvCxnSpPr>
            <a:cxnSpLocks/>
          </p:cNvCxnSpPr>
          <p:nvPr/>
        </p:nvCxnSpPr>
        <p:spPr>
          <a:xfrm>
            <a:off x="4723363" y="5545814"/>
            <a:ext cx="28458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3B019B6-A7C1-B197-8651-6C1B2F167BC2}"/>
              </a:ext>
            </a:extLst>
          </p:cNvPr>
          <p:cNvCxnSpPr/>
          <p:nvPr/>
        </p:nvCxnSpPr>
        <p:spPr>
          <a:xfrm>
            <a:off x="4748169" y="4261607"/>
            <a:ext cx="0" cy="12919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59E61AC-CD33-BD43-06D6-7A5CBC523A37}"/>
              </a:ext>
            </a:extLst>
          </p:cNvPr>
          <p:cNvSpPr/>
          <p:nvPr/>
        </p:nvSpPr>
        <p:spPr>
          <a:xfrm>
            <a:off x="4831098" y="4781036"/>
            <a:ext cx="190738" cy="764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89669F-9392-1EC5-0515-B2BEF0D10780}"/>
              </a:ext>
            </a:extLst>
          </p:cNvPr>
          <p:cNvSpPr txBox="1"/>
          <p:nvPr/>
        </p:nvSpPr>
        <p:spPr>
          <a:xfrm>
            <a:off x="4634135" y="3928437"/>
            <a:ext cx="76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History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8FAB331-4B5C-85F5-2B14-AC1152F107AA}"/>
              </a:ext>
            </a:extLst>
          </p:cNvPr>
          <p:cNvSpPr/>
          <p:nvPr/>
        </p:nvSpPr>
        <p:spPr>
          <a:xfrm>
            <a:off x="5151137" y="4576180"/>
            <a:ext cx="187679" cy="977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4271FE7-5208-0E05-36BC-68991396A96A}"/>
              </a:ext>
            </a:extLst>
          </p:cNvPr>
          <p:cNvSpPr/>
          <p:nvPr/>
        </p:nvSpPr>
        <p:spPr>
          <a:xfrm>
            <a:off x="5468423" y="4355901"/>
            <a:ext cx="185565" cy="1189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A999096-2BD4-2ED4-9B52-86457C95AA51}"/>
              </a:ext>
            </a:extLst>
          </p:cNvPr>
          <p:cNvSpPr/>
          <p:nvPr/>
        </p:nvSpPr>
        <p:spPr>
          <a:xfrm>
            <a:off x="5770607" y="4781036"/>
            <a:ext cx="185495" cy="764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82B669D-0EC4-18FD-DDDE-22C003BB4501}"/>
              </a:ext>
            </a:extLst>
          </p:cNvPr>
          <p:cNvSpPr txBox="1"/>
          <p:nvPr/>
        </p:nvSpPr>
        <p:spPr>
          <a:xfrm>
            <a:off x="4634134" y="5588243"/>
            <a:ext cx="76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02/012022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0967FE4-20B7-564C-A03D-9816A15E66AD}"/>
              </a:ext>
            </a:extLst>
          </p:cNvPr>
          <p:cNvSpPr txBox="1"/>
          <p:nvPr/>
        </p:nvSpPr>
        <p:spPr>
          <a:xfrm>
            <a:off x="5424247" y="5580541"/>
            <a:ext cx="76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02/212022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108F0F5-6508-95E6-31B5-6529CE707F9E}"/>
              </a:ext>
            </a:extLst>
          </p:cNvPr>
          <p:cNvSpPr/>
          <p:nvPr/>
        </p:nvSpPr>
        <p:spPr>
          <a:xfrm>
            <a:off x="1054516" y="3746604"/>
            <a:ext cx="2323454" cy="1659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A01B59-97CD-4639-8C1B-D2EC4D1ED5D1}"/>
              </a:ext>
            </a:extLst>
          </p:cNvPr>
          <p:cNvSpPr txBox="1"/>
          <p:nvPr/>
        </p:nvSpPr>
        <p:spPr>
          <a:xfrm>
            <a:off x="1145638" y="3797467"/>
            <a:ext cx="843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Agenda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2C7D9A-43ED-A5BC-CCBC-7980A669D5B1}"/>
              </a:ext>
            </a:extLst>
          </p:cNvPr>
          <p:cNvCxnSpPr>
            <a:cxnSpLocks/>
          </p:cNvCxnSpPr>
          <p:nvPr/>
        </p:nvCxnSpPr>
        <p:spPr>
          <a:xfrm>
            <a:off x="1247514" y="4213366"/>
            <a:ext cx="1919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5A7FA8D-2E5B-62E4-685D-2D9AEB4D6016}"/>
              </a:ext>
            </a:extLst>
          </p:cNvPr>
          <p:cNvSpPr txBox="1"/>
          <p:nvPr/>
        </p:nvSpPr>
        <p:spPr>
          <a:xfrm>
            <a:off x="1145638" y="4259934"/>
            <a:ext cx="843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Date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FE74337-8E4F-F854-2A6C-CBAE71F4E1BF}"/>
              </a:ext>
            </a:extLst>
          </p:cNvPr>
          <p:cNvCxnSpPr>
            <a:cxnSpLocks/>
          </p:cNvCxnSpPr>
          <p:nvPr/>
        </p:nvCxnSpPr>
        <p:spPr>
          <a:xfrm>
            <a:off x="1247514" y="4675833"/>
            <a:ext cx="1919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9189CD-D76C-4ABA-FFFF-FCB803B4EF82}"/>
              </a:ext>
            </a:extLst>
          </p:cNvPr>
          <p:cNvSpPr/>
          <p:nvPr/>
        </p:nvSpPr>
        <p:spPr>
          <a:xfrm>
            <a:off x="1240329" y="4889408"/>
            <a:ext cx="1926666" cy="361025"/>
          </a:xfrm>
          <a:prstGeom prst="roundRect">
            <a:avLst>
              <a:gd name="adj" fmla="val 4607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08615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1E3C2-AF18-0CBB-6F7B-0E74BDDEF5E6}"/>
              </a:ext>
            </a:extLst>
          </p:cNvPr>
          <p:cNvSpPr/>
          <p:nvPr/>
        </p:nvSpPr>
        <p:spPr>
          <a:xfrm>
            <a:off x="577478" y="329045"/>
            <a:ext cx="3366655" cy="61999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B40A77-5821-9596-25C7-42E93C2904BA}"/>
              </a:ext>
            </a:extLst>
          </p:cNvPr>
          <p:cNvSpPr/>
          <p:nvPr/>
        </p:nvSpPr>
        <p:spPr>
          <a:xfrm>
            <a:off x="577478" y="329041"/>
            <a:ext cx="3366655" cy="4710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49D06B-868F-E2A6-1E7A-648004E67DC5}"/>
              </a:ext>
            </a:extLst>
          </p:cNvPr>
          <p:cNvSpPr txBox="1"/>
          <p:nvPr/>
        </p:nvSpPr>
        <p:spPr>
          <a:xfrm>
            <a:off x="664365" y="430052"/>
            <a:ext cx="1202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Board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E3D53AF-D46A-D5CB-4E73-147320D10B1E}"/>
              </a:ext>
            </a:extLst>
          </p:cNvPr>
          <p:cNvSpPr/>
          <p:nvPr/>
        </p:nvSpPr>
        <p:spPr>
          <a:xfrm>
            <a:off x="678873" y="5945939"/>
            <a:ext cx="3144982" cy="471055"/>
          </a:xfrm>
          <a:prstGeom prst="roundRect">
            <a:avLst>
              <a:gd name="adj" fmla="val 4607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8B279B-44AE-4B94-0103-44CC288BAA1B}"/>
              </a:ext>
            </a:extLst>
          </p:cNvPr>
          <p:cNvSpPr txBox="1"/>
          <p:nvPr/>
        </p:nvSpPr>
        <p:spPr>
          <a:xfrm>
            <a:off x="786541" y="6057900"/>
            <a:ext cx="76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My Family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FE1283-3790-F6DC-3838-3E8AFBF9DC6F}"/>
              </a:ext>
            </a:extLst>
          </p:cNvPr>
          <p:cNvSpPr txBox="1"/>
          <p:nvPr/>
        </p:nvSpPr>
        <p:spPr>
          <a:xfrm>
            <a:off x="3069681" y="6057900"/>
            <a:ext cx="818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My Profile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BBA4B2-F1D2-A148-A8E3-3CE7D603E21B}"/>
              </a:ext>
            </a:extLst>
          </p:cNvPr>
          <p:cNvSpPr txBox="1"/>
          <p:nvPr/>
        </p:nvSpPr>
        <p:spPr>
          <a:xfrm>
            <a:off x="1450198" y="6067062"/>
            <a:ext cx="594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A54243-53E9-70D8-7D0D-CF3557F11EA5}"/>
              </a:ext>
            </a:extLst>
          </p:cNvPr>
          <p:cNvSpPr txBox="1"/>
          <p:nvPr/>
        </p:nvSpPr>
        <p:spPr>
          <a:xfrm>
            <a:off x="2391658" y="6067425"/>
            <a:ext cx="81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Pedometer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CF9120-9334-30B9-7B90-A40C58736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51" y="6103777"/>
            <a:ext cx="244789" cy="21541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5085486-D95D-1C91-59E6-DAB1466EBA07}"/>
              </a:ext>
            </a:extLst>
          </p:cNvPr>
          <p:cNvSpPr/>
          <p:nvPr/>
        </p:nvSpPr>
        <p:spPr>
          <a:xfrm>
            <a:off x="2346883" y="6029381"/>
            <a:ext cx="161927" cy="16192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41DF99-A8F1-81F1-50BE-B71E8458F5F7}"/>
              </a:ext>
            </a:extLst>
          </p:cNvPr>
          <p:cNvSpPr txBox="1"/>
          <p:nvPr/>
        </p:nvSpPr>
        <p:spPr>
          <a:xfrm>
            <a:off x="3377970" y="430052"/>
            <a:ext cx="50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Add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B9DF1B-C99F-6BE0-3E5F-3D10E6C25596}"/>
              </a:ext>
            </a:extLst>
          </p:cNvPr>
          <p:cNvSpPr txBox="1"/>
          <p:nvPr/>
        </p:nvSpPr>
        <p:spPr>
          <a:xfrm>
            <a:off x="703922" y="2683260"/>
            <a:ext cx="2374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Shopping super market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BFF17F-B54A-E5EC-8FDD-0387B855B244}"/>
              </a:ext>
            </a:extLst>
          </p:cNvPr>
          <p:cNvCxnSpPr>
            <a:cxnSpLocks/>
          </p:cNvCxnSpPr>
          <p:nvPr/>
        </p:nvCxnSpPr>
        <p:spPr>
          <a:xfrm>
            <a:off x="786541" y="2952218"/>
            <a:ext cx="28458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29F6409-6F9A-A6CE-8B72-55ACD5CF2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03" y="2731945"/>
            <a:ext cx="153096" cy="15309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1143F2-B684-10C8-0013-780EC7AF1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004" y="2733533"/>
            <a:ext cx="155995" cy="15599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086B589-F6AA-BD71-1CEF-F4FFD3F76DCD}"/>
              </a:ext>
            </a:extLst>
          </p:cNvPr>
          <p:cNvSpPr txBox="1"/>
          <p:nvPr/>
        </p:nvSpPr>
        <p:spPr>
          <a:xfrm>
            <a:off x="705320" y="3095719"/>
            <a:ext cx="2374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Meeting friends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CE5FD6-7446-8553-E5AA-C5A8A0ABB886}"/>
              </a:ext>
            </a:extLst>
          </p:cNvPr>
          <p:cNvCxnSpPr>
            <a:cxnSpLocks/>
          </p:cNvCxnSpPr>
          <p:nvPr/>
        </p:nvCxnSpPr>
        <p:spPr>
          <a:xfrm>
            <a:off x="787939" y="3364677"/>
            <a:ext cx="28458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5672CAC-4178-0AA3-AC0F-36DB7156E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801" y="3144404"/>
            <a:ext cx="153096" cy="15309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667890C-04B3-8BB4-B390-0253992BD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402" y="3145992"/>
            <a:ext cx="155995" cy="155995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6108F0F5-6508-95E6-31B5-6529CE707F9E}"/>
              </a:ext>
            </a:extLst>
          </p:cNvPr>
          <p:cNvSpPr/>
          <p:nvPr/>
        </p:nvSpPr>
        <p:spPr>
          <a:xfrm>
            <a:off x="754615" y="874387"/>
            <a:ext cx="2929384" cy="388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A01B59-97CD-4639-8C1B-D2EC4D1ED5D1}"/>
              </a:ext>
            </a:extLst>
          </p:cNvPr>
          <p:cNvSpPr txBox="1"/>
          <p:nvPr/>
        </p:nvSpPr>
        <p:spPr>
          <a:xfrm>
            <a:off x="1145638" y="3797467"/>
            <a:ext cx="843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Agenda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2C7D9A-43ED-A5BC-CCBC-7980A669D5B1}"/>
              </a:ext>
            </a:extLst>
          </p:cNvPr>
          <p:cNvCxnSpPr>
            <a:cxnSpLocks/>
          </p:cNvCxnSpPr>
          <p:nvPr/>
        </p:nvCxnSpPr>
        <p:spPr>
          <a:xfrm>
            <a:off x="1247514" y="4213366"/>
            <a:ext cx="1919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5A7FA8D-2E5B-62E4-685D-2D9AEB4D6016}"/>
              </a:ext>
            </a:extLst>
          </p:cNvPr>
          <p:cNvSpPr txBox="1"/>
          <p:nvPr/>
        </p:nvSpPr>
        <p:spPr>
          <a:xfrm>
            <a:off x="1145638" y="4259934"/>
            <a:ext cx="843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Date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FE74337-8E4F-F854-2A6C-CBAE71F4E1BF}"/>
              </a:ext>
            </a:extLst>
          </p:cNvPr>
          <p:cNvCxnSpPr>
            <a:cxnSpLocks/>
          </p:cNvCxnSpPr>
          <p:nvPr/>
        </p:nvCxnSpPr>
        <p:spPr>
          <a:xfrm>
            <a:off x="1247514" y="4675833"/>
            <a:ext cx="1919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9189CD-D76C-4ABA-FFFF-FCB803B4EF82}"/>
              </a:ext>
            </a:extLst>
          </p:cNvPr>
          <p:cNvSpPr/>
          <p:nvPr/>
        </p:nvSpPr>
        <p:spPr>
          <a:xfrm>
            <a:off x="1240329" y="4889408"/>
            <a:ext cx="1926666" cy="361025"/>
          </a:xfrm>
          <a:prstGeom prst="roundRect">
            <a:avLst>
              <a:gd name="adj" fmla="val 4607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42809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F2BB80-0692-5AE0-3E92-A8ABA901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44" y="0"/>
            <a:ext cx="384011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256736C-6CA3-4C22-30D3-DAA9471C443E}"/>
              </a:ext>
            </a:extLst>
          </p:cNvPr>
          <p:cNvSpPr/>
          <p:nvPr/>
        </p:nvSpPr>
        <p:spPr>
          <a:xfrm>
            <a:off x="1182847" y="679508"/>
            <a:ext cx="1862356" cy="897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04BFC3-3279-298E-65F1-A2ADD4EB9618}"/>
              </a:ext>
            </a:extLst>
          </p:cNvPr>
          <p:cNvSpPr/>
          <p:nvPr/>
        </p:nvSpPr>
        <p:spPr>
          <a:xfrm>
            <a:off x="1182847" y="679508"/>
            <a:ext cx="1862356" cy="4278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2D084-92D5-FFC3-ACEF-F2415AEED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54" y="741432"/>
            <a:ext cx="303989" cy="303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2FE0F6-67EE-2270-7D9D-1B77EC8E3B06}"/>
              </a:ext>
            </a:extLst>
          </p:cNvPr>
          <p:cNvSpPr txBox="1"/>
          <p:nvPr/>
        </p:nvSpPr>
        <p:spPr>
          <a:xfrm>
            <a:off x="1606143" y="765656"/>
            <a:ext cx="523714" cy="2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Maria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8D2CE-03D4-D082-2974-B5EC22126E95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182847" y="1128319"/>
            <a:ext cx="18623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31BE687-F979-D7F8-DFA7-36EC1AC09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189" y="834304"/>
            <a:ext cx="155995" cy="1559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C592C6-03BA-C31B-21BF-E9A27FFC4F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53" y="797165"/>
            <a:ext cx="244790" cy="2447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C51BD13-320F-053F-D6CC-816514BE1E63}"/>
              </a:ext>
            </a:extLst>
          </p:cNvPr>
          <p:cNvSpPr txBox="1"/>
          <p:nvPr/>
        </p:nvSpPr>
        <p:spPr>
          <a:xfrm>
            <a:off x="1615930" y="1211671"/>
            <a:ext cx="523714" cy="2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Ted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FEC39D2-22A4-2A29-1364-F56B3EB5C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976" y="1280319"/>
            <a:ext cx="155995" cy="1559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1CD62BA-39A2-0FF3-7F5A-3D3A23A26A4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40" y="1243180"/>
            <a:ext cx="244790" cy="2447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1095463-F785-EE7D-7ADF-F99BD1F766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576" y="1213437"/>
            <a:ext cx="276354" cy="276354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ABA3D54-B6BF-CE63-2DBF-308A071337FF}"/>
              </a:ext>
            </a:extLst>
          </p:cNvPr>
          <p:cNvSpPr/>
          <p:nvPr/>
        </p:nvSpPr>
        <p:spPr>
          <a:xfrm>
            <a:off x="5494789" y="1436314"/>
            <a:ext cx="2239861" cy="1110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Dad, Mom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768429-8615-7EAD-3920-D37C5EBC4E28}"/>
              </a:ext>
            </a:extLst>
          </p:cNvPr>
          <p:cNvSpPr/>
          <p:nvPr/>
        </p:nvSpPr>
        <p:spPr>
          <a:xfrm>
            <a:off x="8400829" y="1436313"/>
            <a:ext cx="2239861" cy="1110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Child1, Child2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63A2B6-9AFC-5DAF-C850-EDFAA8A6C70E}"/>
              </a:ext>
            </a:extLst>
          </p:cNvPr>
          <p:cNvSpPr/>
          <p:nvPr/>
        </p:nvSpPr>
        <p:spPr>
          <a:xfrm rot="9193499">
            <a:off x="6786202" y="572815"/>
            <a:ext cx="3462963" cy="1585519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41B75E-C247-8E88-CD07-8668BE8AAACF}"/>
              </a:ext>
            </a:extLst>
          </p:cNvPr>
          <p:cNvSpPr/>
          <p:nvPr/>
        </p:nvSpPr>
        <p:spPr>
          <a:xfrm>
            <a:off x="5142451" y="377505"/>
            <a:ext cx="805343" cy="456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9DD30E-4624-ADC4-4707-C5AF07D96EA6}"/>
              </a:ext>
            </a:extLst>
          </p:cNvPr>
          <p:cNvSpPr/>
          <p:nvPr/>
        </p:nvSpPr>
        <p:spPr>
          <a:xfrm>
            <a:off x="7340366" y="377505"/>
            <a:ext cx="992699" cy="456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85A057-2383-2938-C736-A955F9B3FD29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5947794" y="605905"/>
            <a:ext cx="13925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FFB612E-32D6-A5BA-05D0-6FDE34FA5021}"/>
              </a:ext>
            </a:extLst>
          </p:cNvPr>
          <p:cNvSpPr txBox="1"/>
          <p:nvPr/>
        </p:nvSpPr>
        <p:spPr>
          <a:xfrm>
            <a:off x="6096000" y="226503"/>
            <a:ext cx="97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9690D6-1426-D024-8FF0-13A7CD618053}"/>
              </a:ext>
            </a:extLst>
          </p:cNvPr>
          <p:cNvSpPr txBox="1"/>
          <p:nvPr/>
        </p:nvSpPr>
        <p:spPr>
          <a:xfrm>
            <a:off x="6762927" y="624345"/>
            <a:ext cx="97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8C303C-89CC-D5FC-B2FC-D0FA7AA45515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6581861" y="824235"/>
            <a:ext cx="32859" cy="6120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98EB510-D293-85AA-286F-573E7EEE88C0}"/>
              </a:ext>
            </a:extLst>
          </p:cNvPr>
          <p:cNvSpPr txBox="1"/>
          <p:nvPr/>
        </p:nvSpPr>
        <p:spPr>
          <a:xfrm>
            <a:off x="7317996" y="2362190"/>
            <a:ext cx="97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F68ADB-0046-F0E4-C15D-CD7750DE781A}"/>
              </a:ext>
            </a:extLst>
          </p:cNvPr>
          <p:cNvCxnSpPr>
            <a:cxnSpLocks/>
          </p:cNvCxnSpPr>
          <p:nvPr/>
        </p:nvCxnSpPr>
        <p:spPr>
          <a:xfrm>
            <a:off x="8068110" y="2853507"/>
            <a:ext cx="32859" cy="6120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C3B2D11-81B4-E9C0-0C75-607C41A27ADE}"/>
              </a:ext>
            </a:extLst>
          </p:cNvPr>
          <p:cNvSpPr/>
          <p:nvPr/>
        </p:nvSpPr>
        <p:spPr>
          <a:xfrm>
            <a:off x="6846815" y="3455359"/>
            <a:ext cx="4008539" cy="1110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Dad, Mom, child1, child2</a:t>
            </a:r>
          </a:p>
        </p:txBody>
      </p:sp>
    </p:spTree>
    <p:extLst>
      <p:ext uri="{BB962C8B-B14F-4D97-AF65-F5344CB8AC3E}">
        <p14:creationId xmlns:p14="http://schemas.microsoft.com/office/powerpoint/2010/main" val="348968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A1C34-D64B-5D96-4A6F-9FE1480C3695}"/>
              </a:ext>
            </a:extLst>
          </p:cNvPr>
          <p:cNvSpPr/>
          <p:nvPr/>
        </p:nvSpPr>
        <p:spPr>
          <a:xfrm>
            <a:off x="1317072" y="385894"/>
            <a:ext cx="7952763" cy="490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4CE4F9-491F-F4CF-9F83-D8BF6982B0F8}"/>
              </a:ext>
            </a:extLst>
          </p:cNvPr>
          <p:cNvGrpSpPr/>
          <p:nvPr/>
        </p:nvGrpSpPr>
        <p:grpSpPr>
          <a:xfrm>
            <a:off x="3967994" y="817927"/>
            <a:ext cx="1770077" cy="880844"/>
            <a:chOff x="2441196" y="817927"/>
            <a:chExt cx="1770077" cy="8808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51310E-0610-562B-D1FC-8B322850DE84}"/>
                </a:ext>
              </a:extLst>
            </p:cNvPr>
            <p:cNvSpPr/>
            <p:nvPr/>
          </p:nvSpPr>
          <p:spPr>
            <a:xfrm>
              <a:off x="2441196" y="817927"/>
              <a:ext cx="1770077" cy="88084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A77478-FCA6-403D-3707-AC9C0E5C3DDC}"/>
                </a:ext>
              </a:extLst>
            </p:cNvPr>
            <p:cNvSpPr txBox="1"/>
            <p:nvPr/>
          </p:nvSpPr>
          <p:spPr>
            <a:xfrm>
              <a:off x="2783159" y="960648"/>
              <a:ext cx="81373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Users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0ABCFE-4291-B6C6-E119-DDA18385FFF0}"/>
                </a:ext>
              </a:extLst>
            </p:cNvPr>
            <p:cNvSpPr txBox="1"/>
            <p:nvPr/>
          </p:nvSpPr>
          <p:spPr>
            <a:xfrm>
              <a:off x="2797507" y="1258349"/>
              <a:ext cx="998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50,000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F3C6E50-9B70-BA9A-89DF-AFE1245340C1}"/>
              </a:ext>
            </a:extLst>
          </p:cNvPr>
          <p:cNvGrpSpPr/>
          <p:nvPr/>
        </p:nvGrpSpPr>
        <p:grpSpPr>
          <a:xfrm>
            <a:off x="5935212" y="817927"/>
            <a:ext cx="1770077" cy="880844"/>
            <a:chOff x="2441196" y="817927"/>
            <a:chExt cx="1770077" cy="8808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7620F5-2FCA-FE8E-D7B5-328107AF30BE}"/>
                </a:ext>
              </a:extLst>
            </p:cNvPr>
            <p:cNvSpPr/>
            <p:nvPr/>
          </p:nvSpPr>
          <p:spPr>
            <a:xfrm>
              <a:off x="2441196" y="817927"/>
              <a:ext cx="1770077" cy="88084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DAC1CB-09D8-2163-7F93-6F87D854011C}"/>
                </a:ext>
              </a:extLst>
            </p:cNvPr>
            <p:cNvSpPr txBox="1"/>
            <p:nvPr/>
          </p:nvSpPr>
          <p:spPr>
            <a:xfrm>
              <a:off x="2783159" y="960648"/>
              <a:ext cx="81373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Families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12203C-7E02-759D-7978-939E6CBED870}"/>
                </a:ext>
              </a:extLst>
            </p:cNvPr>
            <p:cNvSpPr txBox="1"/>
            <p:nvPr/>
          </p:nvSpPr>
          <p:spPr>
            <a:xfrm>
              <a:off x="2797507" y="1258349"/>
              <a:ext cx="998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12,000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B1F0DDD-E9B0-F69F-B02D-6D48D04B7CA0}"/>
              </a:ext>
            </a:extLst>
          </p:cNvPr>
          <p:cNvSpPr/>
          <p:nvPr/>
        </p:nvSpPr>
        <p:spPr>
          <a:xfrm>
            <a:off x="3649212" y="1925382"/>
            <a:ext cx="5064377" cy="2197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64495D-3425-3E7D-0BED-7496CA719004}"/>
              </a:ext>
            </a:extLst>
          </p:cNvPr>
          <p:cNvSpPr/>
          <p:nvPr/>
        </p:nvSpPr>
        <p:spPr>
          <a:xfrm>
            <a:off x="3967994" y="2839673"/>
            <a:ext cx="192947" cy="128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065F68-0599-F72C-B0E5-7DCC5979CABE}"/>
              </a:ext>
            </a:extLst>
          </p:cNvPr>
          <p:cNvSpPr/>
          <p:nvPr/>
        </p:nvSpPr>
        <p:spPr>
          <a:xfrm>
            <a:off x="4303332" y="2541864"/>
            <a:ext cx="192947" cy="158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9C2FFD-6876-14BC-F7D6-6DFD88EB5E84}"/>
              </a:ext>
            </a:extLst>
          </p:cNvPr>
          <p:cNvSpPr/>
          <p:nvPr/>
        </p:nvSpPr>
        <p:spPr>
          <a:xfrm>
            <a:off x="4648901" y="3238259"/>
            <a:ext cx="192948" cy="890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000AA8-B62E-25F5-0D74-25572C3F466B}"/>
              </a:ext>
            </a:extLst>
          </p:cNvPr>
          <p:cNvSpPr/>
          <p:nvPr/>
        </p:nvSpPr>
        <p:spPr>
          <a:xfrm>
            <a:off x="4975850" y="2390864"/>
            <a:ext cx="192948" cy="173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3DF16C-4910-516D-DD4C-FEC20165C1B3}"/>
              </a:ext>
            </a:extLst>
          </p:cNvPr>
          <p:cNvSpPr/>
          <p:nvPr/>
        </p:nvSpPr>
        <p:spPr>
          <a:xfrm>
            <a:off x="5329808" y="2842469"/>
            <a:ext cx="192947" cy="128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E72333-E9A7-C2DE-4294-4580FC27849B}"/>
              </a:ext>
            </a:extLst>
          </p:cNvPr>
          <p:cNvSpPr/>
          <p:nvPr/>
        </p:nvSpPr>
        <p:spPr>
          <a:xfrm>
            <a:off x="5665146" y="2130804"/>
            <a:ext cx="192947" cy="199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864236-35D0-3056-B94A-22637A3E69AB}"/>
              </a:ext>
            </a:extLst>
          </p:cNvPr>
          <p:cNvSpPr/>
          <p:nvPr/>
        </p:nvSpPr>
        <p:spPr>
          <a:xfrm>
            <a:off x="6010715" y="2843867"/>
            <a:ext cx="192947" cy="128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CF23C3-2C1D-AFA6-C6FA-8E71EECBB61A}"/>
              </a:ext>
            </a:extLst>
          </p:cNvPr>
          <p:cNvSpPr/>
          <p:nvPr/>
        </p:nvSpPr>
        <p:spPr>
          <a:xfrm>
            <a:off x="6387998" y="2390863"/>
            <a:ext cx="192947" cy="173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88376A-710A-A71E-1355-0CF9B02B4EE9}"/>
              </a:ext>
            </a:extLst>
          </p:cNvPr>
          <p:cNvSpPr/>
          <p:nvPr/>
        </p:nvSpPr>
        <p:spPr>
          <a:xfrm>
            <a:off x="6758734" y="2828487"/>
            <a:ext cx="192947" cy="128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25942D-4EB4-6757-30C7-38A462BECA80}"/>
              </a:ext>
            </a:extLst>
          </p:cNvPr>
          <p:cNvSpPr/>
          <p:nvPr/>
        </p:nvSpPr>
        <p:spPr>
          <a:xfrm>
            <a:off x="7136017" y="2686655"/>
            <a:ext cx="192947" cy="144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81608B-33DC-6D93-2066-EFD6AB7A22FD}"/>
              </a:ext>
            </a:extLst>
          </p:cNvPr>
          <p:cNvSpPr/>
          <p:nvPr/>
        </p:nvSpPr>
        <p:spPr>
          <a:xfrm>
            <a:off x="1326859" y="378903"/>
            <a:ext cx="1757495" cy="49075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BF491B-CC2F-E517-ADC6-27B1FA5BE94D}"/>
              </a:ext>
            </a:extLst>
          </p:cNvPr>
          <p:cNvSpPr txBox="1"/>
          <p:nvPr/>
        </p:nvSpPr>
        <p:spPr>
          <a:xfrm>
            <a:off x="1652045" y="1308494"/>
            <a:ext cx="8137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Users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E7755C-9EB7-0182-B5AE-90FB3BA2722E}"/>
              </a:ext>
            </a:extLst>
          </p:cNvPr>
          <p:cNvSpPr txBox="1"/>
          <p:nvPr/>
        </p:nvSpPr>
        <p:spPr>
          <a:xfrm>
            <a:off x="1652045" y="960647"/>
            <a:ext cx="10933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Dashboard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719A6C-9BF1-8B46-795E-EEFC9AFA7ED6}"/>
              </a:ext>
            </a:extLst>
          </p:cNvPr>
          <p:cNvSpPr txBox="1"/>
          <p:nvPr/>
        </p:nvSpPr>
        <p:spPr>
          <a:xfrm>
            <a:off x="1652045" y="1638650"/>
            <a:ext cx="8137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186010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15559B-5F72-1A12-2383-05A20231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83" y="562873"/>
            <a:ext cx="3200389" cy="57322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56DB30-1C0B-1BDE-2949-BF99F5461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73" y="813887"/>
            <a:ext cx="176581" cy="176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E28189-C5CA-2C6C-8074-6A41F0F1E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74" y="2406769"/>
            <a:ext cx="257355" cy="2573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A18C0A-44C0-1EE0-B438-D86370C4A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64" y="2955984"/>
            <a:ext cx="257355" cy="2573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6819F6-0749-7C66-FFDB-A8B05FE96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73" y="2239272"/>
            <a:ext cx="257355" cy="2573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69C3C6-9D26-4B3C-8ED2-8986E6E47D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41" y="1520479"/>
            <a:ext cx="283091" cy="283091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206774-2FE5-D4F7-8F1E-B00D0388648B}"/>
              </a:ext>
            </a:extLst>
          </p:cNvPr>
          <p:cNvSpPr/>
          <p:nvPr/>
        </p:nvSpPr>
        <p:spPr>
          <a:xfrm>
            <a:off x="1639017" y="2122098"/>
            <a:ext cx="1383945" cy="284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Threat1 description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584337-DD75-A301-F291-10120DF3033C}"/>
              </a:ext>
            </a:extLst>
          </p:cNvPr>
          <p:cNvSpPr/>
          <p:nvPr/>
        </p:nvSpPr>
        <p:spPr>
          <a:xfrm>
            <a:off x="5182429" y="562872"/>
            <a:ext cx="3112709" cy="57322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921EF15-B3C1-5D65-47BA-2F433F912324}"/>
              </a:ext>
            </a:extLst>
          </p:cNvPr>
          <p:cNvSpPr/>
          <p:nvPr/>
        </p:nvSpPr>
        <p:spPr>
          <a:xfrm>
            <a:off x="5402402" y="990466"/>
            <a:ext cx="2672762" cy="1131631"/>
          </a:xfrm>
          <a:prstGeom prst="roundRect">
            <a:avLst>
              <a:gd name="adj" fmla="val 7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735F84D-2972-4A30-E629-A14415B8B999}"/>
              </a:ext>
            </a:extLst>
          </p:cNvPr>
          <p:cNvSpPr/>
          <p:nvPr/>
        </p:nvSpPr>
        <p:spPr>
          <a:xfrm rot="10800000">
            <a:off x="5300668" y="669555"/>
            <a:ext cx="226575" cy="1443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07895F-06AE-4F14-B5E4-056E3D6AB92B}"/>
              </a:ext>
            </a:extLst>
          </p:cNvPr>
          <p:cNvSpPr txBox="1"/>
          <p:nvPr/>
        </p:nvSpPr>
        <p:spPr>
          <a:xfrm>
            <a:off x="5458234" y="1000667"/>
            <a:ext cx="2314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Threat1 description1 here..</a:t>
            </a:r>
          </a:p>
          <a:p>
            <a:r>
              <a:rPr lang="en-US" sz="1200" b="1" dirty="0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86A1DE-5F66-8C41-50ED-F9E05BA730C0}"/>
              </a:ext>
            </a:extLst>
          </p:cNvPr>
          <p:cNvSpPr txBox="1"/>
          <p:nvPr/>
        </p:nvSpPr>
        <p:spPr>
          <a:xfrm>
            <a:off x="6191412" y="1462332"/>
            <a:ext cx="19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Created by Jhon, 03/01/2022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6CD510-19B2-3E50-99D8-ECDA59676902}"/>
              </a:ext>
            </a:extLst>
          </p:cNvPr>
          <p:cNvSpPr txBox="1"/>
          <p:nvPr/>
        </p:nvSpPr>
        <p:spPr>
          <a:xfrm>
            <a:off x="6190886" y="1661913"/>
            <a:ext cx="2022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Updated by Jhon, 03/11/2022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F42148-CA17-DD20-A421-97DF9D3088AD}"/>
              </a:ext>
            </a:extLst>
          </p:cNvPr>
          <p:cNvCxnSpPr>
            <a:stCxn id="14" idx="3"/>
          </p:cNvCxnSpPr>
          <p:nvPr/>
        </p:nvCxnSpPr>
        <p:spPr>
          <a:xfrm flipV="1">
            <a:off x="4574532" y="1639019"/>
            <a:ext cx="607897" cy="230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1CA280-4E65-9C8D-EE42-C589A3470175}"/>
              </a:ext>
            </a:extLst>
          </p:cNvPr>
          <p:cNvSpPr txBox="1"/>
          <p:nvPr/>
        </p:nvSpPr>
        <p:spPr>
          <a:xfrm>
            <a:off x="7668877" y="623254"/>
            <a:ext cx="6038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Add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14D052-7C1E-2A71-68AF-5E485E4C0B40}"/>
              </a:ext>
            </a:extLst>
          </p:cNvPr>
          <p:cNvSpPr/>
          <p:nvPr/>
        </p:nvSpPr>
        <p:spPr>
          <a:xfrm>
            <a:off x="8507309" y="562873"/>
            <a:ext cx="3112709" cy="57322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CADD2EE-41E5-0738-CE88-41667827F82D}"/>
              </a:ext>
            </a:extLst>
          </p:cNvPr>
          <p:cNvSpPr/>
          <p:nvPr/>
        </p:nvSpPr>
        <p:spPr>
          <a:xfrm rot="10800000">
            <a:off x="8625548" y="669556"/>
            <a:ext cx="226575" cy="1443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3476C5-467C-DDBB-9CF0-D5DEFE8EDC9F}"/>
              </a:ext>
            </a:extLst>
          </p:cNvPr>
          <p:cNvSpPr/>
          <p:nvPr/>
        </p:nvSpPr>
        <p:spPr>
          <a:xfrm>
            <a:off x="8745733" y="1828399"/>
            <a:ext cx="2672762" cy="2588326"/>
          </a:xfrm>
          <a:prstGeom prst="roundRect">
            <a:avLst>
              <a:gd name="adj" fmla="val 7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347510-9981-4482-908C-A52FE17112BC}"/>
              </a:ext>
            </a:extLst>
          </p:cNvPr>
          <p:cNvSpPr txBox="1"/>
          <p:nvPr/>
        </p:nvSpPr>
        <p:spPr>
          <a:xfrm>
            <a:off x="8983461" y="2470025"/>
            <a:ext cx="2314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Threat1 description2 here..</a:t>
            </a:r>
          </a:p>
          <a:p>
            <a:r>
              <a:rPr lang="en-US" sz="1200" b="1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A5222C-C41B-6151-8E3C-AB1A56D38484}"/>
              </a:ext>
            </a:extLst>
          </p:cNvPr>
          <p:cNvSpPr txBox="1"/>
          <p:nvPr/>
        </p:nvSpPr>
        <p:spPr>
          <a:xfrm>
            <a:off x="10993757" y="623255"/>
            <a:ext cx="6038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Add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D1C60B-823C-60B2-7D3B-0CF212A8D2CA}"/>
              </a:ext>
            </a:extLst>
          </p:cNvPr>
          <p:cNvSpPr txBox="1"/>
          <p:nvPr/>
        </p:nvSpPr>
        <p:spPr>
          <a:xfrm>
            <a:off x="8983461" y="1923237"/>
            <a:ext cx="21101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Add new security threat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C63909-1A71-65A4-5D06-A569D8E07316}"/>
              </a:ext>
            </a:extLst>
          </p:cNvPr>
          <p:cNvCxnSpPr/>
          <p:nvPr/>
        </p:nvCxnSpPr>
        <p:spPr>
          <a:xfrm>
            <a:off x="9049109" y="2931690"/>
            <a:ext cx="2044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56E95B3-6B91-D3FF-E01C-DD4513D2BDA7}"/>
              </a:ext>
            </a:extLst>
          </p:cNvPr>
          <p:cNvSpPr txBox="1"/>
          <p:nvPr/>
        </p:nvSpPr>
        <p:spPr>
          <a:xfrm>
            <a:off x="8770030" y="2237144"/>
            <a:ext cx="2022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Description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1A46D4-06D7-C5AD-F56A-FC63B78CD14C}"/>
              </a:ext>
            </a:extLst>
          </p:cNvPr>
          <p:cNvSpPr txBox="1"/>
          <p:nvPr/>
        </p:nvSpPr>
        <p:spPr>
          <a:xfrm>
            <a:off x="8989214" y="3174511"/>
            <a:ext cx="2314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Threat address here from map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29DB41-0DF4-B5FB-46DB-DE361C679BED}"/>
              </a:ext>
            </a:extLst>
          </p:cNvPr>
          <p:cNvCxnSpPr/>
          <p:nvPr/>
        </p:nvCxnSpPr>
        <p:spPr>
          <a:xfrm>
            <a:off x="9054862" y="3446398"/>
            <a:ext cx="2044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B82392E-43C0-BCD8-4EAE-6A74D652F61C}"/>
              </a:ext>
            </a:extLst>
          </p:cNvPr>
          <p:cNvSpPr txBox="1"/>
          <p:nvPr/>
        </p:nvSpPr>
        <p:spPr>
          <a:xfrm>
            <a:off x="8775783" y="2941630"/>
            <a:ext cx="2022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Place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16640A5-7CB2-49DD-DCF6-573C29D93026}"/>
              </a:ext>
            </a:extLst>
          </p:cNvPr>
          <p:cNvSpPr/>
          <p:nvPr/>
        </p:nvSpPr>
        <p:spPr>
          <a:xfrm>
            <a:off x="9100330" y="3718286"/>
            <a:ext cx="1926666" cy="361025"/>
          </a:xfrm>
          <a:prstGeom prst="roundRect">
            <a:avLst>
              <a:gd name="adj" fmla="val 4607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F9CB6F-0C54-760A-BDEC-969827F7346C}"/>
              </a:ext>
            </a:extLst>
          </p:cNvPr>
          <p:cNvCxnSpPr>
            <a:cxnSpLocks/>
          </p:cNvCxnSpPr>
          <p:nvPr/>
        </p:nvCxnSpPr>
        <p:spPr>
          <a:xfrm>
            <a:off x="8088919" y="823828"/>
            <a:ext cx="656814" cy="10982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F1D2D5-E474-ACF3-0F1D-FD533C4345E3}"/>
              </a:ext>
            </a:extLst>
          </p:cNvPr>
          <p:cNvCxnSpPr>
            <a:cxnSpLocks/>
            <a:endCxn id="15" idx="2"/>
          </p:cNvCxnSpPr>
          <p:nvPr/>
        </p:nvCxnSpPr>
        <p:spPr>
          <a:xfrm flipH="1">
            <a:off x="2330990" y="990467"/>
            <a:ext cx="1094246" cy="14163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486014E-E4E9-DAFE-6561-59456B3A97DC}"/>
              </a:ext>
            </a:extLst>
          </p:cNvPr>
          <p:cNvCxnSpPr>
            <a:cxnSpLocks/>
          </p:cNvCxnSpPr>
          <p:nvPr/>
        </p:nvCxnSpPr>
        <p:spPr>
          <a:xfrm flipH="1">
            <a:off x="2853034" y="1000667"/>
            <a:ext cx="610206" cy="19446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94B5F4-832A-963D-4DCD-DF6555453894}"/>
              </a:ext>
            </a:extLst>
          </p:cNvPr>
          <p:cNvCxnSpPr>
            <a:cxnSpLocks/>
          </p:cNvCxnSpPr>
          <p:nvPr/>
        </p:nvCxnSpPr>
        <p:spPr>
          <a:xfrm flipH="1">
            <a:off x="3326338" y="1000666"/>
            <a:ext cx="150657" cy="12364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FB29A29-0A20-D96D-7DA7-C143A8EF8DBB}"/>
              </a:ext>
            </a:extLst>
          </p:cNvPr>
          <p:cNvSpPr/>
          <p:nvPr/>
        </p:nvSpPr>
        <p:spPr>
          <a:xfrm>
            <a:off x="6068516" y="2140004"/>
            <a:ext cx="2022132" cy="939628"/>
          </a:xfrm>
          <a:prstGeom prst="roundRect">
            <a:avLst>
              <a:gd name="adj" fmla="val 7275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A40B1-6398-7CAD-D461-FCAC8F2E64C2}"/>
              </a:ext>
            </a:extLst>
          </p:cNvPr>
          <p:cNvSpPr txBox="1"/>
          <p:nvPr/>
        </p:nvSpPr>
        <p:spPr>
          <a:xfrm>
            <a:off x="6050240" y="2192752"/>
            <a:ext cx="2182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Confirmed by Maria, 03/12/2022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DC264B-CB26-51E2-9B32-37A582F8BBAE}"/>
              </a:ext>
            </a:extLst>
          </p:cNvPr>
          <p:cNvSpPr txBox="1"/>
          <p:nvPr/>
        </p:nvSpPr>
        <p:spPr>
          <a:xfrm>
            <a:off x="6050240" y="2391981"/>
            <a:ext cx="2182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Confirmed by Juan, 03/13/2022</a:t>
            </a:r>
          </a:p>
        </p:txBody>
      </p:sp>
    </p:spTree>
    <p:extLst>
      <p:ext uri="{BB962C8B-B14F-4D97-AF65-F5344CB8AC3E}">
        <p14:creationId xmlns:p14="http://schemas.microsoft.com/office/powerpoint/2010/main" val="373506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287</Words>
  <Application>Microsoft Office PowerPoint</Application>
  <PresentationFormat>Widescreen</PresentationFormat>
  <Paragraphs>166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ujs</dc:creator>
  <cp:lastModifiedBy>ujs</cp:lastModifiedBy>
  <cp:revision>77</cp:revision>
  <dcterms:created xsi:type="dcterms:W3CDTF">2022-10-14T00:31:27Z</dcterms:created>
  <dcterms:modified xsi:type="dcterms:W3CDTF">2022-11-15T15:53:32Z</dcterms:modified>
</cp:coreProperties>
</file>