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A4BD-6C32-4E31-8024-3F9F45786E8F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C62-71BE-4BB3-A591-B5733F8BC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42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A4BD-6C32-4E31-8024-3F9F45786E8F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C62-71BE-4BB3-A591-B5733F8BC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1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A4BD-6C32-4E31-8024-3F9F45786E8F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C62-71BE-4BB3-A591-B5733F8BC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5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A4BD-6C32-4E31-8024-3F9F45786E8F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C62-71BE-4BB3-A591-B5733F8BC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67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A4BD-6C32-4E31-8024-3F9F45786E8F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C62-71BE-4BB3-A591-B5733F8BC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68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A4BD-6C32-4E31-8024-3F9F45786E8F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C62-71BE-4BB3-A591-B5733F8BC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5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A4BD-6C32-4E31-8024-3F9F45786E8F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C62-71BE-4BB3-A591-B5733F8BC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12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A4BD-6C32-4E31-8024-3F9F45786E8F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C62-71BE-4BB3-A591-B5733F8BC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84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A4BD-6C32-4E31-8024-3F9F45786E8F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C62-71BE-4BB3-A591-B5733F8BC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58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A4BD-6C32-4E31-8024-3F9F45786E8F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C62-71BE-4BB3-A591-B5733F8BC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45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A4BD-6C32-4E31-8024-3F9F45786E8F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9C62-71BE-4BB3-A591-B5733F8BC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31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7A4BD-6C32-4E31-8024-3F9F45786E8F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69C62-71BE-4BB3-A591-B5733F8BC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74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c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6036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CPA</dc:creator>
  <cp:lastModifiedBy>CPA</cp:lastModifiedBy>
  <cp:revision>1</cp:revision>
  <dcterms:created xsi:type="dcterms:W3CDTF">2023-03-27T23:03:32Z</dcterms:created>
  <dcterms:modified xsi:type="dcterms:W3CDTF">2023-03-27T23:03:38Z</dcterms:modified>
</cp:coreProperties>
</file>