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67" r:id="rId3"/>
    <p:sldId id="268" r:id="rId4"/>
    <p:sldId id="286" r:id="rId5"/>
    <p:sldId id="271" r:id="rId6"/>
    <p:sldId id="288" r:id="rId7"/>
    <p:sldId id="289" r:id="rId8"/>
    <p:sldId id="290" r:id="rId9"/>
    <p:sldId id="273" r:id="rId10"/>
    <p:sldId id="291" r:id="rId11"/>
    <p:sldId id="274" r:id="rId12"/>
    <p:sldId id="292" r:id="rId13"/>
    <p:sldId id="293" r:id="rId14"/>
    <p:sldId id="295" r:id="rId15"/>
    <p:sldId id="294" r:id="rId16"/>
    <p:sldId id="296" r:id="rId17"/>
    <p:sldId id="297" r:id="rId18"/>
    <p:sldId id="298" r:id="rId19"/>
    <p:sldId id="282" r:id="rId20"/>
    <p:sldId id="299" r:id="rId21"/>
    <p:sldId id="300" r:id="rId22"/>
    <p:sldId id="303" r:id="rId23"/>
    <p:sldId id="301" r:id="rId24"/>
    <p:sldId id="302" r:id="rId25"/>
    <p:sldId id="304" r:id="rId26"/>
    <p:sldId id="30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ương Văn Sơn" initials="PVS" lastIdx="3" clrIdx="0">
    <p:extLst>
      <p:ext uri="{19B8F6BF-5375-455C-9EA6-DF929625EA0E}">
        <p15:presenceInfo xmlns:p15="http://schemas.microsoft.com/office/powerpoint/2012/main" userId="S::AT160250@actvn.edu.vn::4fe29a21-ff5f-4414-a973-0d52416c9934" providerId="AD"/>
      </p:ext>
    </p:extLst>
  </p:cmAuthor>
  <p:cmAuthor id="2" name="Phúc Vũ" initials="PV" lastIdx="1" clrIdx="1">
    <p:extLst>
      <p:ext uri="{19B8F6BF-5375-455C-9EA6-DF929625EA0E}">
        <p15:presenceInfo xmlns:p15="http://schemas.microsoft.com/office/powerpoint/2012/main" userId="0d239e92d9b133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650"/>
    <a:srgbClr val="48464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21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74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439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1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2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3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7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1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0226-AD58-405F-9B40-E05836F04C3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E4708B-9C22-4244-A6F9-A92257C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3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0A6811-F202-43B2-606F-A8FB2E53CD65}"/>
              </a:ext>
            </a:extLst>
          </p:cNvPr>
          <p:cNvSpPr/>
          <p:nvPr/>
        </p:nvSpPr>
        <p:spPr>
          <a:xfrm>
            <a:off x="1909062" y="1214366"/>
            <a:ext cx="8149338" cy="1762099"/>
          </a:xfrm>
          <a:prstGeom prst="rect">
            <a:avLst/>
          </a:prstGeom>
          <a:solidFill>
            <a:srgbClr val="FED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 CỨU FRAMEWORK ARACHNI TRONG DÒ QUÉT BẢO MẬT ỨNG DỤNG WEB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E257FA76-AB2D-D650-E3BC-4BA8A13A2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971" y="62753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D0D6B0-4CFB-D361-7223-A6CC5BF2520B}"/>
              </a:ext>
            </a:extLst>
          </p:cNvPr>
          <p:cNvSpPr txBox="1"/>
          <p:nvPr/>
        </p:nvSpPr>
        <p:spPr>
          <a:xfrm>
            <a:off x="2021331" y="3219816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ED6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solidFill>
                  <a:srgbClr val="FED6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ED6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FED6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ED6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rgbClr val="FED6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ED6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rgbClr val="FED6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TS. </a:t>
            </a:r>
            <a:r>
              <a:rPr lang="en-US" sz="2000" dirty="0" err="1">
                <a:solidFill>
                  <a:srgbClr val="FED6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rgbClr val="FED6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ED6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000" dirty="0">
                <a:solidFill>
                  <a:srgbClr val="FED6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ED6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sz="2000" dirty="0">
              <a:solidFill>
                <a:srgbClr val="FED6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ED6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			   Vũ </a:t>
            </a:r>
            <a:r>
              <a:rPr lang="en-US" sz="2000" dirty="0" err="1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000" dirty="0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Phúc           AT160245 </a:t>
            </a:r>
          </a:p>
          <a:p>
            <a:r>
              <a:rPr lang="en-US" sz="2000" dirty="0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  <a:r>
              <a:rPr lang="en-US" sz="2000" dirty="0" err="1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000" dirty="0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000" dirty="0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solidFill>
                  <a:srgbClr val="FED6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AT160206</a:t>
            </a:r>
          </a:p>
        </p:txBody>
      </p:sp>
    </p:spTree>
    <p:extLst>
      <p:ext uri="{BB962C8B-B14F-4D97-AF65-F5344CB8AC3E}">
        <p14:creationId xmlns:p14="http://schemas.microsoft.com/office/powerpoint/2010/main" val="154040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arachni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34119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2.1.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 work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Arachni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BB14D-FAD2-485F-86C7-4E11EB5D2A75}"/>
              </a:ext>
            </a:extLst>
          </p:cNvPr>
          <p:cNvSpPr txBox="1"/>
          <p:nvPr/>
        </p:nvSpPr>
        <p:spPr>
          <a:xfrm>
            <a:off x="605520" y="2572728"/>
            <a:ext cx="8233680" cy="203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1B1B1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1B1B1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vài</a:t>
            </a:r>
            <a:r>
              <a:rPr lang="en-US" sz="2000" dirty="0">
                <a:solidFill>
                  <a:srgbClr val="1B1B1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rgbClr val="1B1B1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1B1B1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rgbClr val="1B1B1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Cookie-jar/cookie-string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header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quét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404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9693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arachni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34119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Giao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8E365-67EF-F6CD-8CFC-59C046CB5B2D}"/>
              </a:ext>
            </a:extLst>
          </p:cNvPr>
          <p:cNvSpPr txBox="1"/>
          <p:nvPr/>
        </p:nvSpPr>
        <p:spPr>
          <a:xfrm>
            <a:off x="756598" y="2505670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AECAE5-D42A-4AE1-82FB-3F9E5A75D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25" y="3090272"/>
            <a:ext cx="575881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9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arachni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34119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Giao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8E365-67EF-F6CD-8CFC-59C046CB5B2D}"/>
              </a:ext>
            </a:extLst>
          </p:cNvPr>
          <p:cNvSpPr txBox="1"/>
          <p:nvPr/>
        </p:nvSpPr>
        <p:spPr>
          <a:xfrm>
            <a:off x="756598" y="2505670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F7981B-9F76-48DF-A270-C94DA2379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064" y="3168944"/>
            <a:ext cx="5747054" cy="27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0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arachni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34119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Giao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8E365-67EF-F6CD-8CFC-59C046CB5B2D}"/>
              </a:ext>
            </a:extLst>
          </p:cNvPr>
          <p:cNvSpPr txBox="1"/>
          <p:nvPr/>
        </p:nvSpPr>
        <p:spPr>
          <a:xfrm>
            <a:off x="756598" y="2505670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1A7964-5C0F-4EF4-89C5-C675D9CB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34" y="3309915"/>
            <a:ext cx="6219398" cy="297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7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arachni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34119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Giao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8E365-67EF-F6CD-8CFC-59C046CB5B2D}"/>
              </a:ext>
            </a:extLst>
          </p:cNvPr>
          <p:cNvSpPr txBox="1"/>
          <p:nvPr/>
        </p:nvSpPr>
        <p:spPr>
          <a:xfrm>
            <a:off x="756598" y="2505670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14BBE2-622C-4BDF-96C6-BF44CC77E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34" y="3287367"/>
            <a:ext cx="6219398" cy="30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6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arachni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34119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Giao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8E365-67EF-F6CD-8CFC-59C046CB5B2D}"/>
              </a:ext>
            </a:extLst>
          </p:cNvPr>
          <p:cNvSpPr txBox="1"/>
          <p:nvPr/>
        </p:nvSpPr>
        <p:spPr>
          <a:xfrm>
            <a:off x="756598" y="2505670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Dispatchers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F778E6-F95E-4B5A-9577-A4E9F96A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32" y="3031210"/>
            <a:ext cx="5943601" cy="35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7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arachni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34119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Giao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8E365-67EF-F6CD-8CFC-59C046CB5B2D}"/>
              </a:ext>
            </a:extLst>
          </p:cNvPr>
          <p:cNvSpPr txBox="1"/>
          <p:nvPr/>
        </p:nvSpPr>
        <p:spPr>
          <a:xfrm>
            <a:off x="756598" y="2505670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Dispatchers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38DC1-D675-4F63-A765-E4A122D0B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94" y="3429000"/>
            <a:ext cx="6020878" cy="28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6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arachni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34119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Giao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8E365-67EF-F6CD-8CFC-59C046CB5B2D}"/>
              </a:ext>
            </a:extLst>
          </p:cNvPr>
          <p:cNvSpPr txBox="1"/>
          <p:nvPr/>
        </p:nvSpPr>
        <p:spPr>
          <a:xfrm>
            <a:off x="756598" y="2505670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30D57-04F8-449C-94CC-6E34E8DC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33" y="3429000"/>
            <a:ext cx="5943600" cy="27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arachni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34119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Giao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8E365-67EF-F6CD-8CFC-59C046CB5B2D}"/>
              </a:ext>
            </a:extLst>
          </p:cNvPr>
          <p:cNvSpPr txBox="1"/>
          <p:nvPr/>
        </p:nvSpPr>
        <p:spPr>
          <a:xfrm>
            <a:off x="756598" y="2505670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33172-8684-4B39-A33F-720849FC1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338" y="3429000"/>
            <a:ext cx="6117590" cy="30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93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62111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3.1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lỗ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hổng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Arachni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F5E81-9AF0-4870-B9F5-4946A36BC146}"/>
              </a:ext>
            </a:extLst>
          </p:cNvPr>
          <p:cNvSpPr txBox="1"/>
          <p:nvPr/>
        </p:nvSpPr>
        <p:spPr>
          <a:xfrm>
            <a:off x="605520" y="2659489"/>
            <a:ext cx="638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Kịch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lỗ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hổng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module default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EEA67-3661-4102-9B14-BBBEF6C87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5" y="3487700"/>
            <a:ext cx="6448743" cy="306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81342-C913-41AD-0461-72EC71B4F737}"/>
              </a:ext>
            </a:extLst>
          </p:cNvPr>
          <p:cNvSpPr txBox="1"/>
          <p:nvPr/>
        </p:nvSpPr>
        <p:spPr>
          <a:xfrm>
            <a:off x="639098" y="1233900"/>
            <a:ext cx="979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rachni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III.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6582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62111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3.1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lỗ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hổng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Arachni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F5E81-9AF0-4870-B9F5-4946A36BC146}"/>
              </a:ext>
            </a:extLst>
          </p:cNvPr>
          <p:cNvSpPr txBox="1"/>
          <p:nvPr/>
        </p:nvSpPr>
        <p:spPr>
          <a:xfrm>
            <a:off x="605520" y="2659489"/>
            <a:ext cx="638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Kịch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lỗ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hổng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injection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86EE8-87A8-468B-B06A-48630C9B9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5" y="3487700"/>
            <a:ext cx="6448742" cy="29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80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62111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3.1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lỗ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hổng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Arachni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F5E81-9AF0-4870-B9F5-4946A36BC146}"/>
              </a:ext>
            </a:extLst>
          </p:cNvPr>
          <p:cNvSpPr txBox="1"/>
          <p:nvPr/>
        </p:nvSpPr>
        <p:spPr>
          <a:xfrm>
            <a:off x="605520" y="2659489"/>
            <a:ext cx="638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Kịch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3: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soát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lỗ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hổng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Cross Site Scripting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7B3536-4A4A-4224-94D2-611EB52AD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4" y="3429000"/>
            <a:ext cx="6117590" cy="3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5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62111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3.1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lỗ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hổng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Arachni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F5E81-9AF0-4870-B9F5-4946A36BC146}"/>
              </a:ext>
            </a:extLst>
          </p:cNvPr>
          <p:cNvSpPr txBox="1"/>
          <p:nvPr/>
        </p:nvSpPr>
        <p:spPr>
          <a:xfrm>
            <a:off x="605520" y="2659489"/>
            <a:ext cx="638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Kịch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4: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Dò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quét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tùy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84BDB7-7FDC-49B9-9E80-F6C33B38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32" y="3429000"/>
            <a:ext cx="7198659" cy="324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64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62111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3.2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F5E81-9AF0-4870-B9F5-4946A36BC146}"/>
              </a:ext>
            </a:extLst>
          </p:cNvPr>
          <p:cNvSpPr txBox="1"/>
          <p:nvPr/>
        </p:nvSpPr>
        <p:spPr>
          <a:xfrm>
            <a:off x="605520" y="2755855"/>
            <a:ext cx="6388838" cy="2134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1800" b="1" i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b="1" i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1800" b="1" i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200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Arachni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top 10 OWASP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algn="just">
              <a:lnSpc>
                <a:spcPct val="120000"/>
              </a:lnSpc>
              <a:spcAft>
                <a:spcPts val="2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-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Kết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quả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trả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về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giải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thích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về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lỗ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hổng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chi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tiết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algn="just">
              <a:lnSpc>
                <a:spcPct val="120000"/>
              </a:lnSpc>
              <a:spcAft>
                <a:spcPts val="2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- Giao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diện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dễ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sử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dụng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algn="just">
              <a:lnSpc>
                <a:spcPct val="120000"/>
              </a:lnSpc>
              <a:spcAft>
                <a:spcPts val="2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-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Dễ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dàng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cài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đặt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trên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hệ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điều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hành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695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62111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3.2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F5E81-9AF0-4870-B9F5-4946A36BC146}"/>
              </a:ext>
            </a:extLst>
          </p:cNvPr>
          <p:cNvSpPr txBox="1"/>
          <p:nvPr/>
        </p:nvSpPr>
        <p:spPr>
          <a:xfrm>
            <a:off x="605520" y="2755855"/>
            <a:ext cx="63888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1800" b="1" i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800" b="1" i="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1800" b="1" i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5000"/>
              </a:lnSpc>
              <a:spcAft>
                <a:spcPts val="2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2017.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algn="l">
              <a:lnSpc>
                <a:spcPct val="105000"/>
              </a:lnSpc>
              <a:spcAft>
                <a:spcPts val="2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 request , HTTP response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payload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algn="l">
              <a:lnSpc>
                <a:spcPct val="105000"/>
              </a:lnSpc>
              <a:spcAft>
                <a:spcPts val="2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Khi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Giao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đẹp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209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62111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3.3 So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Acunetix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F060B-64B0-46AC-99DF-74A24122B54B}"/>
              </a:ext>
            </a:extLst>
          </p:cNvPr>
          <p:cNvSpPr txBox="1"/>
          <p:nvPr/>
        </p:nvSpPr>
        <p:spPr>
          <a:xfrm>
            <a:off x="605520" y="2639815"/>
            <a:ext cx="8619162" cy="381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quét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web: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algn="just">
              <a:spcBef>
                <a:spcPts val="1000"/>
              </a:spcBef>
            </a:pPr>
            <a:r>
              <a:rPr lang="en-US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spcBef>
                <a:spcPts val="1000"/>
              </a:spcBef>
              <a:buFontTx/>
              <a:buChar char="-"/>
            </a:pP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Arachni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tab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hổng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</a:t>
            </a:r>
          </a:p>
          <a:p>
            <a:pPr lvl="1" algn="just">
              <a:spcBef>
                <a:spcPts val="1000"/>
              </a:spcBef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	Tab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hổng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000"/>
              </a:spcBef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Tab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000"/>
              </a:spcBef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	Tab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top 10 OWASP</a:t>
            </a:r>
          </a:p>
          <a:p>
            <a:pPr marL="285750" indent="-285750" algn="just">
              <a:spcBef>
                <a:spcPts val="1000"/>
              </a:spcBef>
              <a:buFontTx/>
              <a:buChar char="-"/>
            </a:pP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quét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hổng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Acunetix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000"/>
              </a:spcBef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4640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62111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3.3 So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Acunetix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F060B-64B0-46AC-99DF-74A24122B54B}"/>
              </a:ext>
            </a:extLst>
          </p:cNvPr>
          <p:cNvSpPr txBox="1"/>
          <p:nvPr/>
        </p:nvSpPr>
        <p:spPr>
          <a:xfrm>
            <a:off x="605520" y="2639815"/>
            <a:ext cx="86191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en-US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Nhược</a:t>
            </a:r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spcBef>
                <a:spcPts val="1000"/>
              </a:spcBef>
              <a:buFont typeface="Times New Roman" panose="02020603050405020304" pitchFamily="18" charset="0"/>
              <a:buChar char="-"/>
            </a:pP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Arachni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Acunetix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000"/>
              </a:spcBef>
              <a:buFont typeface="Times New Roman" panose="02020603050405020304" pitchFamily="18" charset="0"/>
              <a:buChar char="-"/>
            </a:pP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Acunetix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000"/>
              </a:spcBef>
              <a:buFont typeface="Times New Roman" panose="02020603050405020304" pitchFamily="18" charset="0"/>
              <a:buChar char="-"/>
            </a:pP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top 10 OWASP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573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19" y="1233900"/>
            <a:ext cx="882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19" y="2151976"/>
            <a:ext cx="446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2CC6A-27CA-40DB-9641-318FAA1F3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52" y="2977719"/>
            <a:ext cx="6400801" cy="36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9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19" y="1233900"/>
            <a:ext cx="882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19" y="2151976"/>
            <a:ext cx="446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453AC-7D68-421D-B5D3-7575EB704EB7}"/>
              </a:ext>
            </a:extLst>
          </p:cNvPr>
          <p:cNvSpPr txBox="1"/>
          <p:nvPr/>
        </p:nvSpPr>
        <p:spPr>
          <a:xfrm>
            <a:off x="605518" y="2793053"/>
            <a:ext cx="8827729" cy="3157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 algn="just">
              <a:lnSpc>
                <a:spcPct val="120000"/>
              </a:lnSpc>
              <a:spcAft>
                <a:spcPts val="200"/>
              </a:spcAft>
              <a:buFontTx/>
              <a:buChar char="-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Internet.</a:t>
            </a:r>
          </a:p>
          <a:p>
            <a:pPr marL="742950" indent="-285750" algn="just">
              <a:lnSpc>
                <a:spcPct val="120000"/>
              </a:lnSpc>
              <a:spcAft>
                <a:spcPts val="200"/>
              </a:spcAft>
              <a:buFontTx/>
              <a:buChar char="-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(web server)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indent="-285750" algn="just">
              <a:lnSpc>
                <a:spcPct val="120000"/>
              </a:lnSpc>
              <a:spcAft>
                <a:spcPts val="200"/>
              </a:spcAft>
              <a:buFontTx/>
              <a:buChar char="-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(web application server)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742950" indent="-285750" algn="just">
              <a:lnSpc>
                <a:spcPct val="120000"/>
              </a:lnSpc>
              <a:spcAft>
                <a:spcPts val="200"/>
              </a:spcAft>
              <a:buFontTx/>
              <a:buChar char="-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742950" indent="-285750" algn="just">
              <a:lnSpc>
                <a:spcPct val="120000"/>
              </a:lnSpc>
              <a:spcAft>
                <a:spcPts val="200"/>
              </a:spcAft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hồi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4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19" y="2034119"/>
            <a:ext cx="529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1.2.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F0A65-2D53-B83C-C688-7FE4845568E4}"/>
              </a:ext>
            </a:extLst>
          </p:cNvPr>
          <p:cNvSpPr txBox="1"/>
          <p:nvPr/>
        </p:nvSpPr>
        <p:spPr>
          <a:xfrm>
            <a:off x="605519" y="2538581"/>
            <a:ext cx="70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injection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59EE84-200B-4B88-8706-9565E8A65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11" y="3577078"/>
            <a:ext cx="6286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1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19" y="2034119"/>
            <a:ext cx="529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1.2.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F0A65-2D53-B83C-C688-7FE4845568E4}"/>
              </a:ext>
            </a:extLst>
          </p:cNvPr>
          <p:cNvSpPr txBox="1"/>
          <p:nvPr/>
        </p:nvSpPr>
        <p:spPr>
          <a:xfrm>
            <a:off x="605519" y="2538581"/>
            <a:ext cx="70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Cross Site Scripting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7F56D-C0A4-473E-83C2-1104B531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65" y="3429000"/>
            <a:ext cx="4821145" cy="296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8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19" y="2034119"/>
            <a:ext cx="529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1.2.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F0A65-2D53-B83C-C688-7FE4845568E4}"/>
              </a:ext>
            </a:extLst>
          </p:cNvPr>
          <p:cNvSpPr txBox="1"/>
          <p:nvPr/>
        </p:nvSpPr>
        <p:spPr>
          <a:xfrm>
            <a:off x="605519" y="2538581"/>
            <a:ext cx="70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Path Traversal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D50171-36F3-4AC9-AD9B-521DC10BC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63" y="3429000"/>
            <a:ext cx="6216534" cy="29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19" y="2034119"/>
            <a:ext cx="529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1.2.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F0A65-2D53-B83C-C688-7FE4845568E4}"/>
              </a:ext>
            </a:extLst>
          </p:cNvPr>
          <p:cNvSpPr txBox="1"/>
          <p:nvPr/>
        </p:nvSpPr>
        <p:spPr>
          <a:xfrm>
            <a:off x="605519" y="2538581"/>
            <a:ext cx="70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File Inclusion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79D94-0057-4AD2-AA5B-D9AF912A2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80" y="3012265"/>
            <a:ext cx="5035215" cy="357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8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Logo] Học Viện Kỹ Thuật Mật Mã - ACTVN - Download Định Dạng EPS, SVG  Cho AI, Corel » Hải Triều">
            <a:extLst>
              <a:ext uri="{FF2B5EF4-FFF2-40B4-BE49-F238E27FC236}">
                <a16:creationId xmlns:a16="http://schemas.microsoft.com/office/drawing/2014/main" id="{1195CB17-1039-A1AC-6A83-55E70CB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43" y="82287"/>
            <a:ext cx="1155346" cy="1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B6E47-56A7-EEA3-A478-E519E63E4284}"/>
              </a:ext>
            </a:extLst>
          </p:cNvPr>
          <p:cNvSpPr txBox="1"/>
          <p:nvPr/>
        </p:nvSpPr>
        <p:spPr>
          <a:xfrm>
            <a:off x="605520" y="1233900"/>
            <a:ext cx="88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arachni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A8C9B-47B7-770F-CB7F-502F9AE5033D}"/>
              </a:ext>
            </a:extLst>
          </p:cNvPr>
          <p:cNvSpPr txBox="1"/>
          <p:nvPr/>
        </p:nvSpPr>
        <p:spPr>
          <a:xfrm>
            <a:off x="605520" y="2034119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2.1.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 work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Arachni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3EFDF-164F-4EA7-B68C-201D9B0F6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467" y="2034119"/>
            <a:ext cx="2789855" cy="2092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BBB14D-FAD2-485F-86C7-4E11EB5D2A75}"/>
              </a:ext>
            </a:extLst>
          </p:cNvPr>
          <p:cNvSpPr txBox="1"/>
          <p:nvPr/>
        </p:nvSpPr>
        <p:spPr>
          <a:xfrm>
            <a:off x="605520" y="2572728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rgbClr val="1B1B1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solidFill>
                  <a:srgbClr val="1B1B1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B1B1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2000" dirty="0">
                <a:solidFill>
                  <a:srgbClr val="1B1B1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Tacos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Laskos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2012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2017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2020</a:t>
            </a:r>
          </a:p>
        </p:txBody>
      </p:sp>
    </p:spTree>
    <p:extLst>
      <p:ext uri="{BB962C8B-B14F-4D97-AF65-F5344CB8AC3E}">
        <p14:creationId xmlns:p14="http://schemas.microsoft.com/office/powerpoint/2010/main" val="2269271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1434</TotalTime>
  <Words>979</Words>
  <Application>Microsoft Office PowerPoint</Application>
  <PresentationFormat>Widescreen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Phương Văn Sơn</dc:creator>
  <cp:lastModifiedBy>Phúc Vũ</cp:lastModifiedBy>
  <cp:revision>15</cp:revision>
  <dcterms:created xsi:type="dcterms:W3CDTF">2022-07-30T07:19:21Z</dcterms:created>
  <dcterms:modified xsi:type="dcterms:W3CDTF">2022-12-26T10:03:29Z</dcterms:modified>
</cp:coreProperties>
</file>