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3249" y="2699109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2024-03-07T23:48:44Z</dcterms:modified>
</cp:coreProperties>
</file>