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35C1B-684C-4B88-98D7-4D23D49E8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6158D6-C831-4256-AEF6-959BACF78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82DC4-F271-47DF-9371-9BCFFB4B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B05-4A8D-447F-BE0A-C9236A34A1E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86F2F-55E1-498C-B930-9B134D5C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3858C-FA98-4EFA-A04C-2E6EBE6D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5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C99B6-8DB4-4EC6-9AAF-A1F657F1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76AFE4-FC9A-4310-8A85-29D13B6BC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036B7-3CBE-4380-85F8-03F01E8E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B05-4A8D-447F-BE0A-C9236A34A1E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D41ED-B102-4C6C-A7BA-06E42B9B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630ED-6BF5-4F25-B19D-58AEE185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28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1A0711-FAAB-4AD7-9B0E-74E448012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91A66D-4B1A-4C2E-A273-9E3DC578A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474AC-60FD-46A6-AC08-38C01615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B05-4A8D-447F-BE0A-C9236A34A1E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51C6E-905C-412C-8C86-214D90E2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609A2-92F5-46CB-A545-0F1CA95D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2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574E2-C6EF-4359-A3DA-D8290435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6EB3F-E399-4170-9E0C-8B4D2D043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6F782-7626-4B86-9820-DE43845A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B05-4A8D-447F-BE0A-C9236A34A1E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7D768-9CD5-49ED-A33A-529DC1C5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B8FC3-3E69-4D8E-87DE-9ACF2E26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2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44F4F-0FFA-4E6A-A72F-4A0282DA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584C40-5A48-4F7B-9603-6D2ED323B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C0B0C-316F-4A9F-999A-AC2AB3FB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B05-4A8D-447F-BE0A-C9236A34A1E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D0917-54C7-469D-A024-781D8B1F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F6D53-FF0A-4FD8-A406-3DE15F5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56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DCC11-E74A-45E0-A50E-B3DA17FC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024AE-B4FC-4B17-B724-8DD68CA3C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82787C-3789-4221-A31A-4180CCEFE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D0A07-F1AB-41F7-AFD8-C6485C80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B05-4A8D-447F-BE0A-C9236A34A1E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5FDD8-E09F-4970-9768-28C49D16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003E6-587E-4724-8BCE-DD061BAA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0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27B2B-BF8A-4FAE-95EA-C53F9768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0C43F-9EC0-4BD4-8354-0A0C222D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5FDC1F-EF9F-4D66-A89D-1DF444BE9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9A93C-00BC-4414-A855-268DB6890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07779E-4858-435E-90B4-34C50B685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5026C1-FA68-482A-9620-3F9E8356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B05-4A8D-447F-BE0A-C9236A34A1E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2A8F61-563D-4050-935B-CC22F40C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C8E75C-D0A8-4BEB-AE7D-DB5833CC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0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760A9-2225-4D5A-B6FA-469AA89A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098E52-585F-441C-BC9D-DE14AB5E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B05-4A8D-447F-BE0A-C9236A34A1E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3B7BCB-677F-4D6C-AB30-54A8C6AA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9D4DB7-FDA0-45EF-B9AD-D368C8A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175B59-3A89-40C8-9909-87432CE6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B05-4A8D-447F-BE0A-C9236A34A1E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AA2E1C-5121-4E59-A8EE-94FDF8B1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C75F3-FFDE-4351-A525-EED0E6DF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92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D5030-805B-432A-BC84-FC810F15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83907-0106-47FF-9670-5413B59A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ECD9C-51A8-4F61-9763-A28B0E07A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3E35F8-2B35-43D5-B0E3-090EA040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B05-4A8D-447F-BE0A-C9236A34A1E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D3762D-C55C-48C3-849C-DDB5223F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2317FE-1867-4AF1-874A-279E1D88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4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B3081-A317-4E1C-BED6-8B36ED31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6E1D34-138C-41CC-BC9F-DC7251391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7A2555-B9F7-476A-BD0C-29637B7E3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31419F-F579-4270-9672-2868197F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B05-4A8D-447F-BE0A-C9236A34A1E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F24F2F-466F-4543-BFED-C18FDE3B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50C69-CEC0-4068-98AB-0E63BBCA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1F2007-4FAE-4CDA-B6CD-2E5D5ACB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93C232-F574-4317-9964-78B469120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7D956-862B-47E0-A3A2-9D95FA454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9FB05-4A8D-447F-BE0A-C9236A34A1E7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DF597-B841-4596-8DF1-822A5049B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B7E17-21BB-4AA2-904A-73ED4381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4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chel53461.wordpress.com/tag/reingold-tilfor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92651-6704-4A41-8225-58118CF3E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731" y="343949"/>
            <a:ext cx="7334774" cy="674483"/>
          </a:xfrm>
        </p:spPr>
        <p:txBody>
          <a:bodyPr>
            <a:normAutofit/>
          </a:bodyPr>
          <a:lstStyle/>
          <a:p>
            <a:r>
              <a:rPr lang="en-US" altLang="zh-CN" sz="4000" b="1" dirty="0" err="1"/>
              <a:t>Reingold</a:t>
            </a:r>
            <a:r>
              <a:rPr lang="en-US" altLang="zh-CN" sz="4000" b="1" dirty="0"/>
              <a:t>-Tilford Algorithm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12B9E7-E15F-4256-8EBE-D68514ECE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118" y="1295066"/>
            <a:ext cx="9144000" cy="4953334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/>
              <a:t>算法步骤：</a:t>
            </a:r>
            <a:endParaRPr lang="en-US" altLang="zh-CN" sz="2000" dirty="0"/>
          </a:p>
          <a:p>
            <a:pPr algn="l"/>
            <a:r>
              <a:rPr lang="en-US" altLang="zh-CN" sz="2000" dirty="0"/>
              <a:t>1.</a:t>
            </a:r>
            <a:r>
              <a:rPr lang="zh-CN" altLang="en-US" sz="2000" dirty="0"/>
              <a:t>先给树做一个前序遍历，给每一个节点从其最左边同代节点开始按照</a:t>
            </a:r>
            <a:r>
              <a:rPr lang="en-US" altLang="zh-CN" sz="2000" dirty="0"/>
              <a:t>0 1 2 </a:t>
            </a:r>
            <a:r>
              <a:rPr lang="zh-CN" altLang="en-US" sz="2000" dirty="0"/>
              <a:t>开始赋值一个</a:t>
            </a:r>
            <a:r>
              <a:rPr lang="en-US" altLang="zh-CN" sz="2000" dirty="0"/>
              <a:t>X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algn="l"/>
            <a:r>
              <a:rPr lang="zh-CN" altLang="en-US" sz="2000" dirty="0"/>
              <a:t>（最后得到的</a:t>
            </a:r>
            <a:r>
              <a:rPr lang="en-US" altLang="zh-CN" sz="2000" dirty="0"/>
              <a:t>X</a:t>
            </a:r>
            <a:r>
              <a:rPr lang="zh-CN" altLang="en-US" sz="2000" dirty="0"/>
              <a:t>即为所有点的</a:t>
            </a:r>
            <a:r>
              <a:rPr lang="en-US" altLang="zh-CN" sz="2000" dirty="0"/>
              <a:t>X</a:t>
            </a:r>
            <a:r>
              <a:rPr lang="zh-CN" altLang="en-US" sz="2000" dirty="0"/>
              <a:t>坐标，</a:t>
            </a:r>
            <a:r>
              <a:rPr lang="en-US" altLang="zh-CN" sz="2000" dirty="0"/>
              <a:t>Y</a:t>
            </a:r>
            <a:r>
              <a:rPr lang="zh-CN" altLang="en-US" sz="2000" dirty="0"/>
              <a:t>左边由其</a:t>
            </a:r>
            <a:r>
              <a:rPr lang="en-US" altLang="zh-CN" sz="2000" dirty="0"/>
              <a:t>depth</a:t>
            </a:r>
            <a:r>
              <a:rPr lang="zh-CN" altLang="en-US" sz="2000" dirty="0"/>
              <a:t>可以决定）</a:t>
            </a:r>
            <a:endParaRPr lang="en-US" altLang="zh-CN" sz="2000" dirty="0"/>
          </a:p>
          <a:p>
            <a:pPr algn="l"/>
            <a:r>
              <a:rPr lang="en-US" altLang="zh-CN" sz="2000" dirty="0"/>
              <a:t>2.</a:t>
            </a:r>
            <a:r>
              <a:rPr lang="zh-CN" altLang="en-US" sz="2000" dirty="0"/>
              <a:t>让每个父节点都在其所有子节点的中心上方，</a:t>
            </a:r>
            <a:endParaRPr lang="en-US" altLang="zh-CN" sz="2000" dirty="0"/>
          </a:p>
          <a:p>
            <a:pPr algn="l"/>
            <a:r>
              <a:rPr lang="en-US" altLang="zh-CN" sz="2000" dirty="0"/>
              <a:t>	a.</a:t>
            </a:r>
            <a:r>
              <a:rPr lang="zh-CN" altLang="en-US" sz="2000" dirty="0"/>
              <a:t>如果父节点没有左同代，则</a:t>
            </a:r>
            <a:r>
              <a:rPr lang="en-US" altLang="zh-CN" sz="2000" dirty="0" err="1"/>
              <a:t>Parent.X</a:t>
            </a:r>
            <a:r>
              <a:rPr lang="en-US" altLang="zh-CN" sz="2000" dirty="0"/>
              <a:t>=</a:t>
            </a:r>
            <a:r>
              <a:rPr lang="en-US" altLang="zh-CN" sz="2000" dirty="0" err="1"/>
              <a:t>midchildren.x</a:t>
            </a:r>
            <a:r>
              <a:rPr lang="en-US" altLang="zh-CN" sz="2000" dirty="0"/>
              <a:t>;</a:t>
            </a:r>
          </a:p>
          <a:p>
            <a:pPr algn="l"/>
            <a:r>
              <a:rPr lang="en-US" altLang="zh-CN" sz="2000" dirty="0"/>
              <a:t>	b.</a:t>
            </a:r>
            <a:r>
              <a:rPr lang="zh-CN" altLang="en-US" sz="2000" dirty="0"/>
              <a:t>如果有左同代，维持一个</a:t>
            </a:r>
            <a:r>
              <a:rPr lang="en-US" altLang="zh-CN" sz="2000" dirty="0"/>
              <a:t>Mod</a:t>
            </a:r>
            <a:r>
              <a:rPr lang="zh-CN" altLang="en-US" sz="2000" dirty="0"/>
              <a:t>属性记录子孙节点相对于左边要右移多少，最后</a:t>
            </a:r>
            <a:r>
              <a:rPr lang="en-US" altLang="zh-CN" sz="2000" dirty="0"/>
              <a:t>	   </a:t>
            </a:r>
            <a:r>
              <a:rPr lang="zh-CN" altLang="en-US" sz="2000" dirty="0"/>
              <a:t>计算时需要加上</a:t>
            </a:r>
            <a:r>
              <a:rPr lang="en-US" altLang="zh-CN" sz="2000" dirty="0"/>
              <a:t>mod.</a:t>
            </a:r>
          </a:p>
          <a:p>
            <a:pPr algn="l"/>
            <a:r>
              <a:rPr lang="en-US" altLang="zh-CN" sz="2000" dirty="0"/>
              <a:t>3.</a:t>
            </a:r>
            <a:r>
              <a:rPr lang="zh-CN" altLang="en-US" sz="2000" dirty="0"/>
              <a:t>检查现在的树形结构中有没有矛盾的地方，修改</a:t>
            </a:r>
            <a:r>
              <a:rPr lang="en-US" altLang="zh-CN" sz="2000" dirty="0"/>
              <a:t>mod</a:t>
            </a:r>
            <a:r>
              <a:rPr lang="zh-CN" altLang="en-US" sz="2000" dirty="0"/>
              <a:t>，取消矛盾。</a:t>
            </a:r>
            <a:endParaRPr lang="en-US" altLang="zh-CN" sz="2000" dirty="0"/>
          </a:p>
          <a:p>
            <a:pPr algn="l"/>
            <a:r>
              <a:rPr lang="en-US" altLang="zh-CN" sz="2000" dirty="0"/>
              <a:t>4.</a:t>
            </a:r>
            <a:r>
              <a:rPr lang="zh-CN" altLang="en-US" sz="2000" dirty="0"/>
              <a:t>再走一遍树，确保没有任何节点出现在屏幕之外被截断，当</a:t>
            </a:r>
            <a:r>
              <a:rPr lang="en-US" altLang="zh-CN" sz="2000" dirty="0"/>
              <a:t>mod</a:t>
            </a:r>
            <a:r>
              <a:rPr lang="zh-CN" altLang="en-US" sz="2000" dirty="0"/>
              <a:t>是负是会发生，所有修改</a:t>
            </a:r>
            <a:r>
              <a:rPr lang="en-US" altLang="zh-CN" sz="2000" dirty="0"/>
              <a:t>mod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algn="l"/>
            <a:r>
              <a:rPr lang="en-US" altLang="zh-CN" sz="2000" dirty="0"/>
              <a:t>5.</a:t>
            </a:r>
            <a:r>
              <a:rPr lang="zh-CN" altLang="en-US" sz="2000" dirty="0"/>
              <a:t>最后所有节点的</a:t>
            </a:r>
            <a:r>
              <a:rPr lang="en-US" altLang="zh-CN" sz="2000" dirty="0"/>
              <a:t>X</a:t>
            </a:r>
            <a:r>
              <a:rPr lang="zh-CN" altLang="en-US" sz="2000" dirty="0"/>
              <a:t>是加上该节点的所有父节点的</a:t>
            </a:r>
            <a:r>
              <a:rPr lang="en-US" altLang="zh-CN" sz="2000" dirty="0"/>
              <a:t>Mod</a:t>
            </a:r>
            <a:r>
              <a:rPr lang="zh-CN" altLang="en-US" sz="2000" dirty="0"/>
              <a:t>值之和。</a:t>
            </a:r>
          </a:p>
        </p:txBody>
      </p:sp>
    </p:spTree>
    <p:extLst>
      <p:ext uri="{BB962C8B-B14F-4D97-AF65-F5344CB8AC3E}">
        <p14:creationId xmlns:p14="http://schemas.microsoft.com/office/powerpoint/2010/main" val="389169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8B7EA-2D9B-4CEF-A98C-7DF9C0DAF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086"/>
            <a:ext cx="10515600" cy="3297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老师课件上的步骤是：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从最下层叶子节点开始向上连接，到出现将要连接的节点有多个子节点时，先完善其他的子节点及其子树。当要连接该节点时，让右边的子树尽可能的往左边的的子树靠近，但是不要发生接触，让当前节点的位置放在子节点的的中心位置，这样从下到上去确定所有节点的位置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图中虚线的中心位置就代表的下一次要合并子树是父节点摆放的</a:t>
            </a:r>
            <a:r>
              <a:rPr lang="en-US" altLang="zh-CN" sz="2400" dirty="0"/>
              <a:t>X</a:t>
            </a:r>
            <a:r>
              <a:rPr lang="zh-CN" altLang="en-US" sz="2400" dirty="0"/>
              <a:t>位置。</a:t>
            </a:r>
          </a:p>
        </p:txBody>
      </p:sp>
    </p:spTree>
    <p:extLst>
      <p:ext uri="{BB962C8B-B14F-4D97-AF65-F5344CB8AC3E}">
        <p14:creationId xmlns:p14="http://schemas.microsoft.com/office/powerpoint/2010/main" val="213173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1B6C7-8402-4209-89CA-D80E2A94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https://rachel53461.wordpress.com/tag/reingold-tilford/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76BA1A-CBA7-4DCC-AF3B-1798720E8D71}"/>
              </a:ext>
            </a:extLst>
          </p:cNvPr>
          <p:cNvSpPr txBox="1"/>
          <p:nvPr/>
        </p:nvSpPr>
        <p:spPr>
          <a:xfrm>
            <a:off x="5533292" y="41942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参考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3050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19C2F027-FB60-4941-8BD5-94F9DE7C2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73" y="413674"/>
            <a:ext cx="6946450" cy="5620676"/>
          </a:xfrm>
        </p:spPr>
      </p:pic>
    </p:spTree>
    <p:extLst>
      <p:ext uri="{BB962C8B-B14F-4D97-AF65-F5344CB8AC3E}">
        <p14:creationId xmlns:p14="http://schemas.microsoft.com/office/powerpoint/2010/main" val="283175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952E63-C492-464E-A390-B398F7B16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07" y="185329"/>
            <a:ext cx="6695750" cy="5991634"/>
          </a:xfrm>
        </p:spPr>
      </p:pic>
    </p:spTree>
    <p:extLst>
      <p:ext uri="{BB962C8B-B14F-4D97-AF65-F5344CB8AC3E}">
        <p14:creationId xmlns:p14="http://schemas.microsoft.com/office/powerpoint/2010/main" val="127828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203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Reingold-Tilford Algorithm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Reingold-Tilford Algorithm</dc:title>
  <dc:creator>洪旭 闫</dc:creator>
  <cp:lastModifiedBy>洪旭 闫</cp:lastModifiedBy>
  <cp:revision>4</cp:revision>
  <dcterms:created xsi:type="dcterms:W3CDTF">2019-05-09T13:56:40Z</dcterms:created>
  <dcterms:modified xsi:type="dcterms:W3CDTF">2019-05-09T14:32:27Z</dcterms:modified>
</cp:coreProperties>
</file>