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27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69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6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B24A-42A6-447E-B9D5-F5108C7770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3B315C-63D2-46D1-9984-E845FF05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630" y="523703"/>
            <a:ext cx="7024253" cy="808680"/>
          </a:xfrm>
        </p:spPr>
        <p:txBody>
          <a:bodyPr/>
          <a:lstStyle/>
          <a:p>
            <a:pPr algn="l"/>
            <a:r>
              <a:rPr lang="km-KH" sz="360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សាកលវិទ្យា</a:t>
            </a:r>
            <a:r>
              <a:rPr lang="km-KH" sz="3600" dirty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ល័យភូមិន្ទ</a:t>
            </a:r>
            <a:r>
              <a:rPr lang="km-KH" sz="3600" dirty="0" smtClean="0">
                <a:solidFill>
                  <a:schemeClr val="tx1"/>
                </a:solidFill>
                <a:latin typeface="Khmer Muol" panose="02000500000000020004" pitchFamily="2" charset="0"/>
                <a:ea typeface="Gungsuh" panose="02030600000101010101" pitchFamily="18" charset="-127"/>
                <a:cs typeface="Khmer Muol" panose="02000500000000020004" pitchFamily="2" charset="0"/>
              </a:rPr>
              <a:t>ភ្នំពេញ</a:t>
            </a:r>
            <a:endParaRPr lang="en-US" sz="3600" dirty="0">
              <a:solidFill>
                <a:schemeClr val="tx1"/>
              </a:solidFill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1" y="589683"/>
            <a:ext cx="1396264" cy="13705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72958" y="1266424"/>
            <a:ext cx="6301045" cy="579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 University of Phnom Penh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14454" y="5705414"/>
            <a:ext cx="1740359" cy="579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សមាជិកក្រុម៖</a:t>
            </a:r>
          </a:p>
          <a:p>
            <a:pPr algn="l"/>
            <a:r>
              <a:rPr lang="km-KH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១.​ ​ឆោម រតនា</a:t>
            </a:r>
          </a:p>
          <a:p>
            <a:pPr algn="l"/>
            <a:r>
              <a:rPr lang="km-KH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២. ហូ ស៊ីវហ័រ</a:t>
            </a:r>
          </a:p>
          <a:p>
            <a:pPr algn="l"/>
            <a:r>
              <a:rPr lang="km-KH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៣. កែវ ប៊ីប៊ី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21843" y="2180824"/>
            <a:ext cx="4616563" cy="579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មុខវិជ្ជា</a:t>
            </a:r>
            <a:r>
              <a:rPr lang="km-KH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៖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90245" y="2856213"/>
            <a:ext cx="5063140" cy="723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ប្រធានបទ៖ </a:t>
            </a:r>
            <a:r>
              <a:rPr lang="km-KH" sz="240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តំបន់ទេសចរណ៍ក្នុងស្រុក</a:t>
            </a:r>
            <a:endParaRPr lang="en-US" sz="3600" dirty="0">
              <a:solidFill>
                <a:schemeClr val="tx1"/>
              </a:solidFill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1114" y="3770613"/>
            <a:ext cx="4552717" cy="579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បង្រៀនដោយលោកគ្រូ៖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Bunthoeurn</a:t>
            </a:r>
            <a:r>
              <a:rPr lang="km-KH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1" y="4685839"/>
            <a:ext cx="2743198" cy="171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86" y="4685838"/>
            <a:ext cx="2743198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6224" y="1064029"/>
            <a:ext cx="5292554" cy="3857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មាតិកា៖</a:t>
            </a:r>
          </a:p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១.​ ការពណ៌នាអំពីកម្មវិធី</a:t>
            </a:r>
          </a:p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២. ហេតុអ្វីត្រូវជ្រើសរើសប្រធានបទនេះ?</a:t>
            </a:r>
          </a:p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៣. សារៈប្រយោជន៍</a:t>
            </a:r>
          </a:p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៤. ដំណោះស្រាយ</a:t>
            </a:r>
          </a:p>
          <a:p>
            <a:pPr algn="l"/>
            <a:r>
              <a:rPr lang="km-KH" sz="40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៥. ចំណុចខ្វះខាត</a:t>
            </a:r>
          </a:p>
        </p:txBody>
      </p:sp>
    </p:spTree>
    <p:extLst>
      <p:ext uri="{BB962C8B-B14F-4D97-AF65-F5344CB8AC3E}">
        <p14:creationId xmlns:p14="http://schemas.microsoft.com/office/powerpoint/2010/main" val="23097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544" y="349134"/>
            <a:ext cx="2723921" cy="665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១.​ ការពណ៌នាអំពីកម្មវិធី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48474" y="806336"/>
            <a:ext cx="8345402" cy="1346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2800" dirty="0" smtClean="0">
                <a:solidFill>
                  <a:schemeClr val="tx1"/>
                </a:solidFill>
              </a:rPr>
              <a:t>	គេ</a:t>
            </a:r>
            <a:r>
              <a:rPr lang="km-KH" sz="2800" dirty="0">
                <a:solidFill>
                  <a:schemeClr val="tx1"/>
                </a:solidFill>
              </a:rPr>
              <a:t>ហទំព័រនេះត្រូវបានបង្កើតឡើងដោយសមាជិកក្រុមយើង</a:t>
            </a:r>
            <a:r>
              <a:rPr lang="km-KH" sz="2800" dirty="0" smtClean="0">
                <a:solidFill>
                  <a:schemeClr val="tx1"/>
                </a:solidFill>
              </a:rPr>
              <a:t>ខ្ញុំរៀនថ្នាក់ </a:t>
            </a:r>
            <a:r>
              <a:rPr lang="en-US" sz="1600" dirty="0" smtClean="0">
                <a:solidFill>
                  <a:schemeClr val="tx1"/>
                </a:solidFill>
              </a:rPr>
              <a:t>E5</a:t>
            </a:r>
            <a:r>
              <a:rPr lang="km-KH" sz="2800" dirty="0" smtClean="0">
                <a:solidFill>
                  <a:schemeClr val="tx1"/>
                </a:solidFill>
              </a:rPr>
              <a:t> ឆ្នាំទី៤ ​ ជំនាន់ទី២០​  ដោយសម្រេច</a:t>
            </a:r>
            <a:r>
              <a:rPr lang="km-KH" sz="2800" dirty="0">
                <a:solidFill>
                  <a:schemeClr val="tx1"/>
                </a:solidFill>
              </a:rPr>
              <a:t>ចិត្តជ្រើសរើសយក​ កន្លែង</a:t>
            </a:r>
            <a:r>
              <a:rPr lang="km-KH" sz="2800" dirty="0" smtClean="0">
                <a:solidFill>
                  <a:schemeClr val="tx1"/>
                </a:solidFill>
              </a:rPr>
              <a:t>ទេសចរណ៍​ រមណីយ</a:t>
            </a:r>
            <a:r>
              <a:rPr lang="km-KH" sz="2800" dirty="0">
                <a:solidFill>
                  <a:schemeClr val="tx1"/>
                </a:solidFill>
              </a:rPr>
              <a:t>ដ្ឋានប្រវត្តិសាស្រ្ត</a:t>
            </a:r>
            <a:r>
              <a:rPr lang="km-KH" sz="2800" dirty="0" smtClean="0">
                <a:solidFill>
                  <a:schemeClr val="tx1"/>
                </a:solidFill>
              </a:rPr>
              <a:t>​ និងព្រឹត្តិការណ៍សំខាន់ៗ ហើយ</a:t>
            </a:r>
            <a:r>
              <a:rPr lang="km-KH" sz="2800" dirty="0">
                <a:solidFill>
                  <a:schemeClr val="tx1"/>
                </a:solidFill>
              </a:rPr>
              <a:t>យកមកបង្កើតជាគេហទំព័រមួយដើម្បីផ្តល់ភាពងាយស្រួលដល់អ្នកចង់ស្វែងរកព័ត៌មានពីទីកន្លែងកំសាន្ត និងកន្លែងប្រវតិ្តសាស្រ្តក្នុងស្រុក ។</a:t>
            </a:r>
            <a:endParaRPr lang="km-KH" sz="1600" dirty="0" smtClean="0">
              <a:solidFill>
                <a:schemeClr val="tx1"/>
              </a:solidFill>
              <a:latin typeface="Khmer OS Bassac" panose="02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96" y="2169624"/>
            <a:ext cx="7340139" cy="42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544" y="349134"/>
            <a:ext cx="4120460" cy="665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២. ហេតុអ្វីត្រូវជ្រើសរើសប្រធានបទនេះ?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7799" y="681643"/>
            <a:ext cx="8290045" cy="1645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km-KH" sz="2800" dirty="0" smtClean="0">
                <a:solidFill>
                  <a:schemeClr val="tx1"/>
                </a:solidFill>
              </a:rPr>
              <a:t>ដោយសារ</a:t>
            </a:r>
            <a:r>
              <a:rPr lang="km-KH" sz="2800" dirty="0">
                <a:solidFill>
                  <a:schemeClr val="tx1"/>
                </a:solidFill>
              </a:rPr>
              <a:t>តែមានភាពលំបាកក្នុងការស្វែងរកកន្លែងកំសាន្តក្នុងប្រទេសកម្ពុជាសំរាប់ភ្លៀវទេសចរជាតិនិងអន្តរជាតិ និងកន្លែង</a:t>
            </a:r>
            <a:r>
              <a:rPr lang="km-KH" sz="2800" dirty="0" smtClean="0">
                <a:solidFill>
                  <a:schemeClr val="tx1"/>
                </a:solidFill>
              </a:rPr>
              <a:t>ប្រវត្តិសាស្រ្ត។ ហើយក៏ដូចអ្នក</a:t>
            </a:r>
            <a:r>
              <a:rPr lang="km-KH" sz="2800" dirty="0">
                <a:solidFill>
                  <a:schemeClr val="tx1"/>
                </a:solidFill>
              </a:rPr>
              <a:t>សិក្សា</a:t>
            </a:r>
            <a:r>
              <a:rPr lang="km-KH" sz="2800" dirty="0" smtClean="0">
                <a:solidFill>
                  <a:schemeClr val="tx1"/>
                </a:solidFill>
              </a:rPr>
              <a:t>ស្រាវជ្រាវពិបាករក</a:t>
            </a:r>
            <a:r>
              <a:rPr lang="km-KH" sz="2800" dirty="0">
                <a:solidFill>
                  <a:schemeClr val="tx1"/>
                </a:solidFill>
              </a:rPr>
              <a:t>ព័ត៌មានដូចជា ប្រវត្តិ ទីតាំងភូមិសាស្រ្តទាំងអស់នោះ។</a:t>
            </a:r>
            <a:r>
              <a:rPr lang="km-KH" sz="2800" dirty="0" smtClean="0">
                <a:solidFill>
                  <a:schemeClr val="tx1"/>
                </a:solidFill>
              </a:rPr>
              <a:t>ដូច្នេះសមាជិក</a:t>
            </a:r>
            <a:r>
              <a:rPr lang="km-KH" sz="2800" dirty="0">
                <a:solidFill>
                  <a:schemeClr val="tx1"/>
                </a:solidFill>
              </a:rPr>
              <a:t>ក្រុមយើងខ្ញុំបានជ្រើសរើសយកប្រធាន</a:t>
            </a:r>
            <a:r>
              <a:rPr lang="km-KH" sz="2800" dirty="0" smtClean="0">
                <a:solidFill>
                  <a:schemeClr val="tx1"/>
                </a:solidFill>
              </a:rPr>
              <a:t>បទមួយ</a:t>
            </a:r>
            <a:r>
              <a:rPr lang="km-KH" sz="2800" dirty="0">
                <a:solidFill>
                  <a:schemeClr val="tx1"/>
                </a:solidFill>
              </a:rPr>
              <a:t>នេះឡើង។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7" y="2443951"/>
            <a:ext cx="4220212" cy="2991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90" y="2926093"/>
            <a:ext cx="4207566" cy="2982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8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544" y="349134"/>
            <a:ext cx="4120460" cy="665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៣. សារៈប្រយោជន៍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544" y="1014153"/>
            <a:ext cx="85178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m-KH" sz="2800" dirty="0">
                <a:latin typeface="+mj-lt"/>
                <a:ea typeface="+mj-ea"/>
                <a:cs typeface="+mj-cs"/>
              </a:rPr>
              <a:t>សារៈប្រយោជន៍នៃគេហទំព័រនេះគឺចង់បង្ហាញកន្លែងកំសាន្តដល់ភ្ញៀវទេសចរអោយស្គាល់កន្លែងប្រវត្តិសាស្រ្ត និងកន្លែងកំសាន្តនានានៅក្នុងប្រទេសកម្ពុជា ងាយស្រួលរកព័ត៌មានអំពីទីកន្លែងកំសាន្ត មានទិសដៅច្បាស់លាស់ក្នុងពេលដំណើរកំសាន្ត និងចំណេញពេលវេលា ។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2399148"/>
            <a:ext cx="6226232" cy="38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544" y="349134"/>
            <a:ext cx="4120460" cy="665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៤. ដំណោះស្រាយ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4544" y="1014157"/>
            <a:ext cx="9473857" cy="881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km-KH" sz="2800" dirty="0" smtClean="0">
                <a:solidFill>
                  <a:schemeClr val="tx1"/>
                </a:solidFill>
              </a:rPr>
              <a:t>គេ</a:t>
            </a:r>
            <a:r>
              <a:rPr lang="km-KH" sz="2800" dirty="0">
                <a:solidFill>
                  <a:schemeClr val="tx1"/>
                </a:solidFill>
              </a:rPr>
              <a:t>ហទំព័រនេះពិតជាងាយស្រួលខ្លាំណាស់សម្រាប់អ្នកដែលចង់សិក្សាសាវជ្រាវ​ អ្នកកំពុងស្វែងរករមណីដ្ឋានកំសាន្តសំរាប់ដំណើរកំសាន្តជាលក្ខណៈគ្រួសារ ឬ ចង់ដឹងពីប្រវត្តិ</a:t>
            </a:r>
            <a:r>
              <a:rPr lang="km-KH" sz="2800" dirty="0" smtClean="0">
                <a:solidFill>
                  <a:schemeClr val="tx1"/>
                </a:solidFill>
              </a:rPr>
              <a:t>រមណីយ</a:t>
            </a:r>
            <a:r>
              <a:rPr lang="km-KH" sz="2800" dirty="0">
                <a:solidFill>
                  <a:schemeClr val="tx1"/>
                </a:solidFill>
              </a:rPr>
              <a:t>ដ្ឋាន ទីតាំងបច្ចុប្បន្ន </a:t>
            </a:r>
            <a:r>
              <a:rPr lang="km-KH" sz="2800" dirty="0" smtClean="0">
                <a:solidFill>
                  <a:schemeClr val="tx1"/>
                </a:solidFill>
              </a:rPr>
              <a:t>។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11437"/>
            <a:ext cx="6276108" cy="383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66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544" y="349134"/>
            <a:ext cx="1867711" cy="665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3600" dirty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៥. ចំណុចខ្វះ</a:t>
            </a:r>
            <a:r>
              <a:rPr lang="km-KH" sz="3600" dirty="0" smtClean="0">
                <a:solidFill>
                  <a:schemeClr val="tx1"/>
                </a:solidFill>
                <a:latin typeface="Khmer OS Bassac" panose="02000500000000000000" pitchFamily="2" charset="0"/>
                <a:cs typeface="Times New Roman" panose="02020603050405020304" pitchFamily="18" charset="0"/>
              </a:rPr>
              <a:t>ខាត</a:t>
            </a:r>
            <a:endParaRPr lang="km-KH" sz="3600" dirty="0">
              <a:solidFill>
                <a:schemeClr val="tx1"/>
              </a:solidFill>
              <a:latin typeface="Khmer OS Bassac" panose="02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18399" y="1014153"/>
            <a:ext cx="3527426" cy="1928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m-KH" sz="2800" dirty="0">
                <a:solidFill>
                  <a:schemeClr val="tx1"/>
                </a:solidFill>
              </a:rPr>
              <a:t>ចំណុចខ្វះខាតនៅក្នុងគេហទំព័រនេះគឺមានដូចជា</a:t>
            </a:r>
            <a:r>
              <a:rPr lang="km-KH" sz="2800" dirty="0" smtClean="0">
                <a:solidFill>
                  <a:schemeClr val="tx1"/>
                </a:solidFill>
              </a:rPr>
              <a:t>៖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m-KH" sz="2800" dirty="0" smtClean="0">
                <a:solidFill>
                  <a:schemeClr val="tx1"/>
                </a:solidFill>
              </a:rPr>
              <a:t>មិនទាន់មានទិន្នន័យគ្រប់គ្រាន់ទាំងអស់ទេ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m-KH" sz="2800" dirty="0" smtClean="0">
                <a:solidFill>
                  <a:schemeClr val="tx1"/>
                </a:solidFill>
              </a:rPr>
              <a:t>ចំណុចខ្លះអត់ទាន់ </a:t>
            </a:r>
            <a:r>
              <a:rPr lang="en-US" sz="1600" dirty="0">
                <a:solidFill>
                  <a:schemeClr val="tx1"/>
                </a:solidFill>
              </a:rPr>
              <a:t>responsive</a:t>
            </a:r>
            <a:endParaRPr lang="km-KH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m-KH" sz="2800" dirty="0" smtClean="0">
                <a:solidFill>
                  <a:schemeClr val="tx1"/>
                </a:solidFill>
              </a:rPr>
              <a:t>វានៅជាលក្ខណៈ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1349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9003" y="1438100"/>
            <a:ext cx="6217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Paying </a:t>
            </a:r>
          </a:p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3">
      <a:dk1>
        <a:sysClr val="windowText" lastClr="000000"/>
      </a:dk1>
      <a:lt1>
        <a:sysClr val="window" lastClr="FFFFFF"/>
      </a:lt1>
      <a:dk2>
        <a:srgbClr val="2C3C43"/>
      </a:dk2>
      <a:lt2>
        <a:srgbClr val="000000"/>
      </a:lt2>
      <a:accent1>
        <a:srgbClr val="996633"/>
      </a:accent1>
      <a:accent2>
        <a:srgbClr val="996633"/>
      </a:accent2>
      <a:accent3>
        <a:srgbClr val="E6B91E"/>
      </a:accent3>
      <a:accent4>
        <a:srgbClr val="E76618"/>
      </a:accent4>
      <a:accent5>
        <a:srgbClr val="C42F1A"/>
      </a:accent5>
      <a:accent6>
        <a:srgbClr val="996633"/>
      </a:accent6>
      <a:hlink>
        <a:srgbClr val="996633"/>
      </a:hlink>
      <a:folHlink>
        <a:srgbClr val="99663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207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DaunPenh</vt:lpstr>
      <vt:lpstr>Gungsuh</vt:lpstr>
      <vt:lpstr>Khmer Muol</vt:lpstr>
      <vt:lpstr>Khmer OS Bassac</vt:lpstr>
      <vt:lpstr>Times New Roman</vt:lpstr>
      <vt:lpstr>Trebuchet MS</vt:lpstr>
      <vt:lpstr>Wingdings 3</vt:lpstr>
      <vt:lpstr>Facet</vt:lpstr>
      <vt:lpstr>សាកលវិទ្យាល័យភូមិន្ទភ្នំពេញ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សាកលវិទ្យាល័យភូមិន្ទភ្នំពេញ</dc:title>
  <dc:creator>vin sovann</dc:creator>
  <cp:lastModifiedBy>vin sovann</cp:lastModifiedBy>
  <cp:revision>26</cp:revision>
  <dcterms:created xsi:type="dcterms:W3CDTF">2019-10-20T10:23:09Z</dcterms:created>
  <dcterms:modified xsi:type="dcterms:W3CDTF">2019-10-20T17:52:25Z</dcterms:modified>
</cp:coreProperties>
</file>