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7"/>
  </p:notesMasterIdLst>
  <p:sldIdLst>
    <p:sldId id="268" r:id="rId2"/>
    <p:sldId id="290" r:id="rId3"/>
    <p:sldId id="286" r:id="rId4"/>
    <p:sldId id="282" r:id="rId5"/>
    <p:sldId id="29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8740"/>
    <a:srgbClr val="6B6A6D"/>
    <a:srgbClr val="3D3C40"/>
    <a:srgbClr val="803D9A"/>
    <a:srgbClr val="FFDF11"/>
    <a:srgbClr val="01A79C"/>
    <a:srgbClr val="FFFFFF"/>
    <a:srgbClr val="F14038"/>
    <a:srgbClr val="01ADEF"/>
    <a:srgbClr val="9BC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5955"/>
  </p:normalViewPr>
  <p:slideViewPr>
    <p:cSldViewPr snapToGrid="0" snapToObjects="1">
      <p:cViewPr>
        <p:scale>
          <a:sx n="156" d="100"/>
          <a:sy n="156" d="100"/>
        </p:scale>
        <p:origin x="144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C9890-6B06-4C9B-8306-ACB5A6150C4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82755-DA25-414B-95A4-722A04A8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2755-DA25-414B-95A4-722A04A80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235946"/>
            <a:ext cx="7772400" cy="16533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300">
                <a:solidFill>
                  <a:srgbClr val="AC8740"/>
                </a:solidFill>
                <a:latin typeface="Tw Cen MT" panose="020B0602020104020603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" y="2045020"/>
            <a:ext cx="9144000" cy="2205953"/>
          </a:xfrm>
          <a:prstGeom prst="rect">
            <a:avLst/>
          </a:prstGeom>
          <a:solidFill>
            <a:srgbClr val="A57D3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3360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7797453" y="4246609"/>
            <a:ext cx="1346548" cy="276980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4246560"/>
            <a:ext cx="7797453" cy="277028"/>
          </a:xfrm>
          <a:prstGeom prst="rect">
            <a:avLst/>
          </a:prstGeom>
          <a:solidFill>
            <a:srgbClr val="003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317885"/>
            <a:ext cx="77724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70000"/>
              </a:lnSpc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-1204"/>
            <a:ext cx="1020404" cy="62348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1018825" y="-1205"/>
            <a:ext cx="1020404" cy="62348"/>
          </a:xfrm>
          <a:prstGeom prst="rect">
            <a:avLst/>
          </a:prstGeom>
          <a:solidFill>
            <a:srgbClr val="003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039229" y="-874"/>
            <a:ext cx="1020403" cy="62348"/>
          </a:xfrm>
          <a:prstGeom prst="rect">
            <a:avLst/>
          </a:prstGeom>
          <a:solidFill>
            <a:srgbClr val="A5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3059631" y="-1204"/>
            <a:ext cx="1020404" cy="62348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4078456" y="-1205"/>
            <a:ext cx="1020404" cy="62348"/>
          </a:xfrm>
          <a:prstGeom prst="rect">
            <a:avLst/>
          </a:prstGeom>
          <a:solidFill>
            <a:srgbClr val="003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098860" y="-239"/>
            <a:ext cx="1020403" cy="62348"/>
          </a:xfrm>
          <a:prstGeom prst="rect">
            <a:avLst/>
          </a:prstGeom>
          <a:solidFill>
            <a:srgbClr val="A5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6117991" y="-2425"/>
            <a:ext cx="1020404" cy="62348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7136816" y="-2426"/>
            <a:ext cx="1020404" cy="62348"/>
          </a:xfrm>
          <a:prstGeom prst="rect">
            <a:avLst/>
          </a:prstGeom>
          <a:solidFill>
            <a:srgbClr val="003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8157220" y="-2095"/>
            <a:ext cx="986781" cy="63237"/>
          </a:xfrm>
          <a:prstGeom prst="rect">
            <a:avLst/>
          </a:prstGeom>
          <a:solidFill>
            <a:srgbClr val="A5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 flipV="1">
            <a:off x="0" y="57216"/>
            <a:ext cx="9144000" cy="6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2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7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25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27" y="647064"/>
            <a:ext cx="7886700" cy="5530215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 rot="10800000" flipV="1">
            <a:off x="0" y="2116"/>
            <a:ext cx="7805141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 rot="10800000" flipV="1">
            <a:off x="7797453" y="2118"/>
            <a:ext cx="1346548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D77EE8-B8CB-4EBC-A2BA-B309EDE077D8}" type="slidenum">
              <a:rPr lang="en-US" sz="1400" smtClean="0">
                <a:latin typeface="Tw Cen MT" panose="020B0602020104020603" pitchFamily="34" charset="0"/>
              </a:rPr>
              <a:t>‹#›</a:t>
            </a:fld>
            <a:r>
              <a:rPr lang="en-US" sz="1400" dirty="0">
                <a:latin typeface="Tw Cen MT" panose="020B0602020104020603" pitchFamily="34" charset="0"/>
              </a:rPr>
              <a:t>/12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4027" y="-2964"/>
            <a:ext cx="7213426" cy="44026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42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800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236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4330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4330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10800000" flipV="1">
            <a:off x="0" y="2116"/>
            <a:ext cx="7805141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7797453" y="2118"/>
            <a:ext cx="1346548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D77EE8-B8CB-4EBC-A2BA-B309EDE077D8}" type="slidenum">
              <a:rPr lang="en-US" sz="1400" smtClean="0">
                <a:latin typeface="Tw Cen MT" panose="020B0602020104020603" pitchFamily="34" charset="0"/>
              </a:rPr>
              <a:t>‹#›</a:t>
            </a:fld>
            <a:r>
              <a:rPr lang="en-US" sz="1400" dirty="0">
                <a:latin typeface="Tw Cen MT" panose="020B0602020104020603" pitchFamily="34" charset="0"/>
              </a:rPr>
              <a:t>/12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4027" y="-2964"/>
            <a:ext cx="7213426" cy="44026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780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8012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0403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8012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403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10800000" flipV="1">
            <a:off x="0" y="2116"/>
            <a:ext cx="7805141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 rot="10800000" flipV="1">
            <a:off x="7797453" y="2118"/>
            <a:ext cx="1346548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D77EE8-B8CB-4EBC-A2BA-B309EDE077D8}" type="slidenum">
              <a:rPr lang="en-US" sz="1400" smtClean="0">
                <a:latin typeface="Tw Cen MT" panose="020B0602020104020603" pitchFamily="34" charset="0"/>
              </a:rPr>
              <a:t>‹#›</a:t>
            </a:fld>
            <a:r>
              <a:rPr lang="en-US" sz="1400" dirty="0">
                <a:latin typeface="Tw Cen MT" panose="020B0602020104020603" pitchFamily="34" charset="0"/>
              </a:rPr>
              <a:t>/12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4027" y="-2964"/>
            <a:ext cx="7213426" cy="44026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364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10800000" flipV="1">
            <a:off x="0" y="2116"/>
            <a:ext cx="7805141" cy="457201"/>
          </a:xfrm>
          <a:prstGeom prst="rect">
            <a:avLst/>
          </a:prstGeom>
          <a:solidFill>
            <a:srgbClr val="B69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 rot="10800000" flipV="1">
            <a:off x="7797453" y="2118"/>
            <a:ext cx="1346548" cy="457199"/>
          </a:xfrm>
          <a:prstGeom prst="rect">
            <a:avLst/>
          </a:prstGeom>
          <a:solidFill>
            <a:srgbClr val="6C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D77EE8-B8CB-4EBC-A2BA-B309EDE077D8}" type="slidenum">
              <a:rPr lang="en-US" sz="1400" smtClean="0">
                <a:latin typeface="Tw Cen MT" panose="020B0602020104020603" pitchFamily="34" charset="0"/>
              </a:rPr>
              <a:t>‹#›</a:t>
            </a:fld>
            <a:r>
              <a:rPr lang="en-US" sz="1400" dirty="0">
                <a:latin typeface="Tw Cen MT" panose="020B0602020104020603" pitchFamily="34" charset="0"/>
              </a:rPr>
              <a:t>/12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4027" y="-2964"/>
            <a:ext cx="7213426" cy="44026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662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636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5849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493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730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D:\■ LAB\기타\네트워킹랩 로고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70" y="6381296"/>
            <a:ext cx="737756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" y="6433318"/>
            <a:ext cx="1348739" cy="3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6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onoh00/react-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av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46922" y="5010467"/>
            <a:ext cx="3429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>
                <a:solidFill>
                  <a:srgbClr val="0033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Present by	  : Keon Oh Kim</a:t>
            </a:r>
          </a:p>
          <a:p>
            <a:r>
              <a:rPr lang="en-US" sz="1350" b="1" dirty="0">
                <a:solidFill>
                  <a:srgbClr val="0033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Date	  : May 19, 2023</a:t>
            </a:r>
            <a:endParaRPr lang="en-US" sz="1350" dirty="0">
              <a:solidFill>
                <a:srgbClr val="0033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85835" y="2501536"/>
            <a:ext cx="4005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Keon Oh Kim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Networking Intelligence Lab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Kyung </a:t>
            </a:r>
            <a:r>
              <a:rPr lang="en-US" sz="20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Hee</a:t>
            </a:r>
            <a:r>
              <a:rPr lang="en-US" sz="2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University, Korea</a:t>
            </a:r>
          </a:p>
          <a:p>
            <a:pPr algn="ctr"/>
            <a:r>
              <a:rPr lang="en-US" sz="20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keonoh@khu.ac.kr</a:t>
            </a:r>
            <a:endParaRPr lang="en-US" sz="2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597" y="480383"/>
            <a:ext cx="915440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dirty="0">
                <a:solidFill>
                  <a:srgbClr val="A57D3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UI/UX</a:t>
            </a:r>
            <a:r>
              <a:rPr lang="ko-KR" altLang="en-US" sz="3300" dirty="0">
                <a:solidFill>
                  <a:srgbClr val="A57D3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3300" dirty="0">
                <a:solidFill>
                  <a:srgbClr val="A57D3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Programming: React Tutorial</a:t>
            </a:r>
            <a:r>
              <a:rPr lang="ko-KR" altLang="en-US" sz="3300" dirty="0">
                <a:solidFill>
                  <a:srgbClr val="A57D3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sz="3300" dirty="0">
              <a:solidFill>
                <a:srgbClr val="A57D3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7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General Introduction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HTML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HTML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이란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HTML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 문서 구조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HTML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태그와 요소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CSS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CSS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란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Inline, Internal, and External Stylesheets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CSS Selectors and Properties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텍스트 스타일링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Padding and Margin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Flexbox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libri Light" panose="020F030202020403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3856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JavaScript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JavaScript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개요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변수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 타입 및 연산자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조건문과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반복문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함수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React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React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소개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React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State, Props, and Hooks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Components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Handling Events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Demo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1230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027" y="-15239"/>
            <a:ext cx="7213426" cy="44915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Ghent University, Belgium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Bachelor of Molecular Biotechnology (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분자생명공학과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Fama</a:t>
            </a:r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Technologies (2022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.03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2022.11)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소프트웨어 엔지니어</a:t>
            </a:r>
            <a:endParaRPr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React Native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Node JS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띵스플로우</a:t>
            </a:r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크래프톤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(2022.12~2023.02)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프론트엔드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엔지니어</a:t>
            </a:r>
            <a:endParaRPr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React Native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Kyung </a:t>
            </a:r>
            <a:r>
              <a:rPr lang="en-US" altLang="ko-KR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Hee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University (2023.03~)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Master of Computer Science,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지능형 네트워킹 연구실</a:t>
            </a:r>
            <a:endParaRPr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강화학습을 통한 네트워크 자원 할당 최적화</a:t>
            </a:r>
            <a:endParaRPr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강의 소스코드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  <a:hlinkClick r:id="rId3"/>
              </a:rPr>
              <a:t>https://github.com/keonoh00/react-tutorial</a:t>
            </a: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45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027" y="-15239"/>
            <a:ext cx="7213426" cy="44915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HTML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Hyper Text Markup Language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웹사이트를 구성하는 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Markup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Language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Markup Language: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구조와 내용을 구분하고 구성할 수 있게 해주는 언어</a:t>
            </a:r>
            <a:endParaRPr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HTML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구조</a:t>
            </a: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https://www.naver.com</a:t>
            </a:r>
            <a:endParaRPr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Picture 11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8645965-0FBB-AE31-F04E-AB28735F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595" y="2402235"/>
            <a:ext cx="2547350" cy="414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9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6417</TotalTime>
  <Words>204</Words>
  <Application>Microsoft Macintosh PowerPoint</Application>
  <PresentationFormat>On-screen Show (4:3)</PresentationFormat>
  <Paragraphs>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Malgun Gothic</vt:lpstr>
      <vt:lpstr>Arial</vt:lpstr>
      <vt:lpstr>Calibri</vt:lpstr>
      <vt:lpstr>Tw Cen MT</vt:lpstr>
      <vt:lpstr>Office Theme</vt:lpstr>
      <vt:lpstr>PowerPoint Presentation</vt:lpstr>
      <vt:lpstr>Outline</vt:lpstr>
      <vt:lpstr>Outline</vt:lpstr>
      <vt:lpstr>Introduction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 </cp:lastModifiedBy>
  <cp:revision>97</cp:revision>
  <dcterms:created xsi:type="dcterms:W3CDTF">2015-08-28T07:14:43Z</dcterms:created>
  <dcterms:modified xsi:type="dcterms:W3CDTF">2023-05-19T07:00:21Z</dcterms:modified>
</cp:coreProperties>
</file>