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88254-509F-C522-5499-B8E5A10C28C8}" v="1864" dt="2024-02-26T01:21:19.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ott, Keon" userId="S::keon.abbott@snhu.edu::8ffee7a5-f0fa-499d-ad66-33a6a955bed5" providerId="AD" clId="Web-{57EB5838-F5E7-43A2-9B38-B3DD6BC224ED}"/>
    <pc:docChg chg="addSld delSld modSld addMainMaster delMainMaster">
      <pc:chgData name="Abbott, Keon" userId="S::keon.abbott@snhu.edu::8ffee7a5-f0fa-499d-ad66-33a6a955bed5" providerId="AD" clId="Web-{57EB5838-F5E7-43A2-9B38-B3DD6BC224ED}" dt="2024-02-23T03:21:01.143" v="227" actId="20577"/>
      <pc:docMkLst>
        <pc:docMk/>
      </pc:docMkLst>
      <pc:sldChg chg="addSp delSp modSp mod setBg modClrScheme setClrOvrMap delDesignElem chgLayout">
        <pc:chgData name="Abbott, Keon" userId="S::keon.abbott@snhu.edu::8ffee7a5-f0fa-499d-ad66-33a6a955bed5" providerId="AD" clId="Web-{57EB5838-F5E7-43A2-9B38-B3DD6BC224ED}" dt="2024-02-23T03:05:38.232" v="74"/>
        <pc:sldMkLst>
          <pc:docMk/>
          <pc:sldMk cId="109857222" sldId="256"/>
        </pc:sldMkLst>
        <pc:spChg chg="mod ord">
          <ac:chgData name="Abbott, Keon" userId="S::keon.abbott@snhu.edu::8ffee7a5-f0fa-499d-ad66-33a6a955bed5" providerId="AD" clId="Web-{57EB5838-F5E7-43A2-9B38-B3DD6BC224ED}" dt="2024-02-23T03:05:38.232" v="74"/>
          <ac:spMkLst>
            <pc:docMk/>
            <pc:sldMk cId="109857222" sldId="256"/>
            <ac:spMk id="2" creationId="{00000000-0000-0000-0000-000000000000}"/>
          </ac:spMkLst>
        </pc:spChg>
        <pc:spChg chg="mod ord">
          <ac:chgData name="Abbott, Keon" userId="S::keon.abbott@snhu.edu::8ffee7a5-f0fa-499d-ad66-33a6a955bed5" providerId="AD" clId="Web-{57EB5838-F5E7-43A2-9B38-B3DD6BC224ED}" dt="2024-02-23T03:05:38.232" v="74"/>
          <ac:spMkLst>
            <pc:docMk/>
            <pc:sldMk cId="109857222" sldId="256"/>
            <ac:spMk id="3" creationId="{00000000-0000-0000-0000-000000000000}"/>
          </ac:spMkLst>
        </pc:spChg>
        <pc:spChg chg="add del">
          <ac:chgData name="Abbott, Keon" userId="S::keon.abbott@snhu.edu::8ffee7a5-f0fa-499d-ad66-33a6a955bed5" providerId="AD" clId="Web-{57EB5838-F5E7-43A2-9B38-B3DD6BC224ED}" dt="2024-02-23T03:05:14.481" v="68"/>
          <ac:spMkLst>
            <pc:docMk/>
            <pc:sldMk cId="109857222" sldId="256"/>
            <ac:spMk id="6" creationId="{CD60390C-0E4C-4682-8246-AFA2E49856DA}"/>
          </ac:spMkLst>
        </pc:spChg>
        <pc:spChg chg="add del">
          <ac:chgData name="Abbott, Keon" userId="S::keon.abbott@snhu.edu::8ffee7a5-f0fa-499d-ad66-33a6a955bed5" providerId="AD" clId="Web-{57EB5838-F5E7-43A2-9B38-B3DD6BC224ED}" dt="2024-02-23T03:05:14.481" v="68"/>
          <ac:spMkLst>
            <pc:docMk/>
            <pc:sldMk cId="109857222" sldId="256"/>
            <ac:spMk id="7" creationId="{CEBA87F4-FB8A-4D91-B3F3-DFA78E0CC64D}"/>
          </ac:spMkLst>
        </pc:spChg>
        <pc:spChg chg="add del">
          <ac:chgData name="Abbott, Keon" userId="S::keon.abbott@snhu.edu::8ffee7a5-f0fa-499d-ad66-33a6a955bed5" providerId="AD" clId="Web-{57EB5838-F5E7-43A2-9B38-B3DD6BC224ED}" dt="2024-02-23T03:05:14.481" v="68"/>
          <ac:spMkLst>
            <pc:docMk/>
            <pc:sldMk cId="109857222" sldId="256"/>
            <ac:spMk id="8" creationId="{D012A90F-45C2-4C9B-BAF6-9CE1F546C7EA}"/>
          </ac:spMkLst>
        </pc:spChg>
        <pc:spChg chg="add del">
          <ac:chgData name="Abbott, Keon" userId="S::keon.abbott@snhu.edu::8ffee7a5-f0fa-499d-ad66-33a6a955bed5" providerId="AD" clId="Web-{57EB5838-F5E7-43A2-9B38-B3DD6BC224ED}" dt="2024-02-23T02:58:43.879" v="48"/>
          <ac:spMkLst>
            <pc:docMk/>
            <pc:sldMk cId="109857222" sldId="256"/>
            <ac:spMk id="9" creationId="{0668B51F-0397-D568-D929-A4F9A9CC47E8}"/>
          </ac:spMkLst>
        </pc:spChg>
        <pc:spChg chg="add del">
          <ac:chgData name="Abbott, Keon" userId="S::keon.abbott@snhu.edu::8ffee7a5-f0fa-499d-ad66-33a6a955bed5" providerId="AD" clId="Web-{57EB5838-F5E7-43A2-9B38-B3DD6BC224ED}" dt="2024-02-23T02:58:43.879" v="48"/>
          <ac:spMkLst>
            <pc:docMk/>
            <pc:sldMk cId="109857222" sldId="256"/>
            <ac:spMk id="11" creationId="{8DCB6FE9-DC9F-6318-2E4B-23D9C51F335C}"/>
          </ac:spMkLst>
        </pc:spChg>
        <pc:spChg chg="add del">
          <ac:chgData name="Abbott, Keon" userId="S::keon.abbott@snhu.edu::8ffee7a5-f0fa-499d-ad66-33a6a955bed5" providerId="AD" clId="Web-{57EB5838-F5E7-43A2-9B38-B3DD6BC224ED}" dt="2024-02-23T02:58:43.879" v="48"/>
          <ac:spMkLst>
            <pc:docMk/>
            <pc:sldMk cId="109857222" sldId="256"/>
            <ac:spMk id="13" creationId="{0EA1E451-F3A2-8316-DA58-BD4FA2AE5B33}"/>
          </ac:spMkLst>
        </pc:spChg>
        <pc:spChg chg="add del">
          <ac:chgData name="Abbott, Keon" userId="S::keon.abbott@snhu.edu::8ffee7a5-f0fa-499d-ad66-33a6a955bed5" providerId="AD" clId="Web-{57EB5838-F5E7-43A2-9B38-B3DD6BC224ED}" dt="2024-02-23T03:05:27.325" v="71"/>
          <ac:spMkLst>
            <pc:docMk/>
            <pc:sldMk cId="109857222" sldId="256"/>
            <ac:spMk id="15" creationId="{9453FF84-60C1-4EA8-B49B-1B8C2D0C589F}"/>
          </ac:spMkLst>
        </pc:spChg>
        <pc:spChg chg="add del">
          <ac:chgData name="Abbott, Keon" userId="S::keon.abbott@snhu.edu::8ffee7a5-f0fa-499d-ad66-33a6a955bed5" providerId="AD" clId="Web-{57EB5838-F5E7-43A2-9B38-B3DD6BC224ED}" dt="2024-02-23T03:05:27.325" v="71"/>
          <ac:spMkLst>
            <pc:docMk/>
            <pc:sldMk cId="109857222" sldId="256"/>
            <ac:spMk id="16" creationId="{2A0E4E09-FC02-4ADC-951A-3FFA90B6FE39}"/>
          </ac:spMkLst>
        </pc:spChg>
        <pc:spChg chg="add del">
          <ac:chgData name="Abbott, Keon" userId="S::keon.abbott@snhu.edu::8ffee7a5-f0fa-499d-ad66-33a6a955bed5" providerId="AD" clId="Web-{57EB5838-F5E7-43A2-9B38-B3DD6BC224ED}" dt="2024-02-23T03:05:38.200" v="73"/>
          <ac:spMkLst>
            <pc:docMk/>
            <pc:sldMk cId="109857222" sldId="256"/>
            <ac:spMk id="18" creationId="{CD60390C-0E4C-4682-8246-AFA2E49856DA}"/>
          </ac:spMkLst>
        </pc:spChg>
        <pc:spChg chg="add del">
          <ac:chgData name="Abbott, Keon" userId="S::keon.abbott@snhu.edu::8ffee7a5-f0fa-499d-ad66-33a6a955bed5" providerId="AD" clId="Web-{57EB5838-F5E7-43A2-9B38-B3DD6BC224ED}" dt="2024-02-23T03:05:38.200" v="73"/>
          <ac:spMkLst>
            <pc:docMk/>
            <pc:sldMk cId="109857222" sldId="256"/>
            <ac:spMk id="19" creationId="{CEBA87F4-FB8A-4D91-B3F3-DFA78E0CC64D}"/>
          </ac:spMkLst>
        </pc:spChg>
        <pc:spChg chg="add del">
          <ac:chgData name="Abbott, Keon" userId="S::keon.abbott@snhu.edu::8ffee7a5-f0fa-499d-ad66-33a6a955bed5" providerId="AD" clId="Web-{57EB5838-F5E7-43A2-9B38-B3DD6BC224ED}" dt="2024-02-23T03:05:38.200" v="73"/>
          <ac:spMkLst>
            <pc:docMk/>
            <pc:sldMk cId="109857222" sldId="256"/>
            <ac:spMk id="20" creationId="{D012A90F-45C2-4C9B-BAF6-9CE1F546C7EA}"/>
          </ac:spMkLst>
        </pc:spChg>
        <pc:spChg chg="add">
          <ac:chgData name="Abbott, Keon" userId="S::keon.abbott@snhu.edu::8ffee7a5-f0fa-499d-ad66-33a6a955bed5" providerId="AD" clId="Web-{57EB5838-F5E7-43A2-9B38-B3DD6BC224ED}" dt="2024-02-23T03:05:38.232" v="74"/>
          <ac:spMkLst>
            <pc:docMk/>
            <pc:sldMk cId="109857222" sldId="256"/>
            <ac:spMk id="24" creationId="{F79FF99C-BAA9-404F-9C96-6DD456B4F795}"/>
          </ac:spMkLst>
        </pc:spChg>
        <pc:spChg chg="add">
          <ac:chgData name="Abbott, Keon" userId="S::keon.abbott@snhu.edu::8ffee7a5-f0fa-499d-ad66-33a6a955bed5" providerId="AD" clId="Web-{57EB5838-F5E7-43A2-9B38-B3DD6BC224ED}" dt="2024-02-23T03:05:38.232" v="74"/>
          <ac:spMkLst>
            <pc:docMk/>
            <pc:sldMk cId="109857222" sldId="256"/>
            <ac:spMk id="25" creationId="{49C44AFD-C72D-4D9C-84C6-73E615CED884}"/>
          </ac:spMkLst>
        </pc:spChg>
        <pc:grpChg chg="add del">
          <ac:chgData name="Abbott, Keon" userId="S::keon.abbott@snhu.edu::8ffee7a5-f0fa-499d-ad66-33a6a955bed5" providerId="AD" clId="Web-{57EB5838-F5E7-43A2-9B38-B3DD6BC224ED}" dt="2024-02-23T03:05:27.325" v="71"/>
          <ac:grpSpMkLst>
            <pc:docMk/>
            <pc:sldMk cId="109857222" sldId="256"/>
            <ac:grpSpMk id="12" creationId="{16DBFAD4-B5FC-442B-A283-381B01B195F7}"/>
          </ac:grpSpMkLst>
        </pc:grpChg>
        <pc:grpChg chg="add">
          <ac:chgData name="Abbott, Keon" userId="S::keon.abbott@snhu.edu::8ffee7a5-f0fa-499d-ad66-33a6a955bed5" providerId="AD" clId="Web-{57EB5838-F5E7-43A2-9B38-B3DD6BC224ED}" dt="2024-02-23T03:05:38.232" v="74"/>
          <ac:grpSpMkLst>
            <pc:docMk/>
            <pc:sldMk cId="109857222" sldId="256"/>
            <ac:grpSpMk id="17" creationId="{1D25B14F-36E0-41E8-956F-CABEF1ADD65F}"/>
          </ac:grpSpMkLst>
        </pc:grpChg>
        <pc:grpChg chg="add">
          <ac:chgData name="Abbott, Keon" userId="S::keon.abbott@snhu.edu::8ffee7a5-f0fa-499d-ad66-33a6a955bed5" providerId="AD" clId="Web-{57EB5838-F5E7-43A2-9B38-B3DD6BC224ED}" dt="2024-02-23T03:05:38.232" v="74"/>
          <ac:grpSpMkLst>
            <pc:docMk/>
            <pc:sldMk cId="109857222" sldId="256"/>
            <ac:grpSpMk id="22" creationId="{16DBFAD4-B5FC-442B-A283-381B01B195F7}"/>
          </ac:grpSpMkLst>
        </pc:grpChg>
        <pc:picChg chg="add mod ord">
          <ac:chgData name="Abbott, Keon" userId="S::keon.abbott@snhu.edu::8ffee7a5-f0fa-499d-ad66-33a6a955bed5" providerId="AD" clId="Web-{57EB5838-F5E7-43A2-9B38-B3DD6BC224ED}" dt="2024-02-23T03:05:27.325" v="71"/>
          <ac:picMkLst>
            <pc:docMk/>
            <pc:sldMk cId="109857222" sldId="256"/>
            <ac:picMk id="4" creationId="{965BE366-62EE-D7EA-05BD-51AB0B738B97}"/>
          </ac:picMkLst>
        </pc:picChg>
      </pc:sldChg>
      <pc:sldChg chg="addSp modSp new mod setBg modClrScheme chgLayout">
        <pc:chgData name="Abbott, Keon" userId="S::keon.abbott@snhu.edu::8ffee7a5-f0fa-499d-ad66-33a6a955bed5" providerId="AD" clId="Web-{57EB5838-F5E7-43A2-9B38-B3DD6BC224ED}" dt="2024-02-23T03:08:34.736" v="94" actId="20577"/>
        <pc:sldMkLst>
          <pc:docMk/>
          <pc:sldMk cId="1592433531" sldId="257"/>
        </pc:sldMkLst>
        <pc:spChg chg="mod ord">
          <ac:chgData name="Abbott, Keon" userId="S::keon.abbott@snhu.edu::8ffee7a5-f0fa-499d-ad66-33a6a955bed5" providerId="AD" clId="Web-{57EB5838-F5E7-43A2-9B38-B3DD6BC224ED}" dt="2024-02-23T03:08:32.407" v="93" actId="20577"/>
          <ac:spMkLst>
            <pc:docMk/>
            <pc:sldMk cId="1592433531" sldId="257"/>
            <ac:spMk id="2" creationId="{92C8918C-3FF9-845E-3E7C-DC48F125C4A4}"/>
          </ac:spMkLst>
        </pc:spChg>
        <pc:spChg chg="mod ord">
          <ac:chgData name="Abbott, Keon" userId="S::keon.abbott@snhu.edu::8ffee7a5-f0fa-499d-ad66-33a6a955bed5" providerId="AD" clId="Web-{57EB5838-F5E7-43A2-9B38-B3DD6BC224ED}" dt="2024-02-23T03:08:34.736" v="94" actId="20577"/>
          <ac:spMkLst>
            <pc:docMk/>
            <pc:sldMk cId="1592433531" sldId="257"/>
            <ac:spMk id="3" creationId="{6ACC00AD-0E1F-26D0-CB14-8C187DBFBCB6}"/>
          </ac:spMkLst>
        </pc:spChg>
        <pc:spChg chg="add">
          <ac:chgData name="Abbott, Keon" userId="S::keon.abbott@snhu.edu::8ffee7a5-f0fa-499d-ad66-33a6a955bed5" providerId="AD" clId="Web-{57EB5838-F5E7-43A2-9B38-B3DD6BC224ED}" dt="2024-02-23T03:07:29.390" v="80"/>
          <ac:spMkLst>
            <pc:docMk/>
            <pc:sldMk cId="1592433531" sldId="257"/>
            <ac:spMk id="8" creationId="{9D2AEDCB-3859-4EAD-AA65-4BDD2802A791}"/>
          </ac:spMkLst>
        </pc:spChg>
        <pc:spChg chg="add">
          <ac:chgData name="Abbott, Keon" userId="S::keon.abbott@snhu.edu::8ffee7a5-f0fa-499d-ad66-33a6a955bed5" providerId="AD" clId="Web-{57EB5838-F5E7-43A2-9B38-B3DD6BC224ED}" dt="2024-02-23T03:07:29.390" v="80"/>
          <ac:spMkLst>
            <pc:docMk/>
            <pc:sldMk cId="1592433531" sldId="257"/>
            <ac:spMk id="10" creationId="{0B2AA709-28A2-4289-A11E-FD3AA53F0BF9}"/>
          </ac:spMkLst>
        </pc:spChg>
        <pc:spChg chg="add">
          <ac:chgData name="Abbott, Keon" userId="S::keon.abbott@snhu.edu::8ffee7a5-f0fa-499d-ad66-33a6a955bed5" providerId="AD" clId="Web-{57EB5838-F5E7-43A2-9B38-B3DD6BC224ED}" dt="2024-02-23T03:07:29.390" v="80"/>
          <ac:spMkLst>
            <pc:docMk/>
            <pc:sldMk cId="1592433531" sldId="257"/>
            <ac:spMk id="12" creationId="{1608D5D4-689C-423B-9974-4733A30A4814}"/>
          </ac:spMkLst>
        </pc:spChg>
        <pc:spChg chg="add">
          <ac:chgData name="Abbott, Keon" userId="S::keon.abbott@snhu.edu::8ffee7a5-f0fa-499d-ad66-33a6a955bed5" providerId="AD" clId="Web-{57EB5838-F5E7-43A2-9B38-B3DD6BC224ED}" dt="2024-02-23T03:07:29.390" v="80"/>
          <ac:spMkLst>
            <pc:docMk/>
            <pc:sldMk cId="1592433531" sldId="257"/>
            <ac:spMk id="14" creationId="{4A8673E8-250A-46DB-9A53-00144B5ABB03}"/>
          </ac:spMkLst>
        </pc:spChg>
      </pc:sldChg>
      <pc:sldChg chg="addSp modSp new mod setBg">
        <pc:chgData name="Abbott, Keon" userId="S::keon.abbott@snhu.edu::8ffee7a5-f0fa-499d-ad66-33a6a955bed5" providerId="AD" clId="Web-{57EB5838-F5E7-43A2-9B38-B3DD6BC224ED}" dt="2024-02-23T03:09:00.408" v="105" actId="20577"/>
        <pc:sldMkLst>
          <pc:docMk/>
          <pc:sldMk cId="1014686706" sldId="258"/>
        </pc:sldMkLst>
        <pc:spChg chg="mod">
          <ac:chgData name="Abbott, Keon" userId="S::keon.abbott@snhu.edu::8ffee7a5-f0fa-499d-ad66-33a6a955bed5" providerId="AD" clId="Web-{57EB5838-F5E7-43A2-9B38-B3DD6BC224ED}" dt="2024-02-23T03:09:00.408" v="105" actId="20577"/>
          <ac:spMkLst>
            <pc:docMk/>
            <pc:sldMk cId="1014686706" sldId="258"/>
            <ac:spMk id="2" creationId="{B175C135-BC0A-7AC6-2A62-C1C9E0FD418A}"/>
          </ac:spMkLst>
        </pc:spChg>
        <pc:spChg chg="mod">
          <ac:chgData name="Abbott, Keon" userId="S::keon.abbott@snhu.edu::8ffee7a5-f0fa-499d-ad66-33a6a955bed5" providerId="AD" clId="Web-{57EB5838-F5E7-43A2-9B38-B3DD6BC224ED}" dt="2024-02-23T03:08:39.689" v="95"/>
          <ac:spMkLst>
            <pc:docMk/>
            <pc:sldMk cId="1014686706" sldId="258"/>
            <ac:spMk id="3" creationId="{C522C111-83C9-60DB-CA53-A25F602E5E2A}"/>
          </ac:spMkLst>
        </pc:spChg>
        <pc:spChg chg="add">
          <ac:chgData name="Abbott, Keon" userId="S::keon.abbott@snhu.edu::8ffee7a5-f0fa-499d-ad66-33a6a955bed5" providerId="AD" clId="Web-{57EB5838-F5E7-43A2-9B38-B3DD6BC224ED}" dt="2024-02-23T03:08:39.689" v="95"/>
          <ac:spMkLst>
            <pc:docMk/>
            <pc:sldMk cId="1014686706" sldId="258"/>
            <ac:spMk id="8" creationId="{5118BA95-03E7-41B7-B442-0AF8C0A7FF68}"/>
          </ac:spMkLst>
        </pc:spChg>
        <pc:spChg chg="add">
          <ac:chgData name="Abbott, Keon" userId="S::keon.abbott@snhu.edu::8ffee7a5-f0fa-499d-ad66-33a6a955bed5" providerId="AD" clId="Web-{57EB5838-F5E7-43A2-9B38-B3DD6BC224ED}" dt="2024-02-23T03:08:39.689" v="95"/>
          <ac:spMkLst>
            <pc:docMk/>
            <pc:sldMk cId="1014686706" sldId="258"/>
            <ac:spMk id="14" creationId="{AD9B3EAD-A2B3-42C4-927C-3455E3E69EE6}"/>
          </ac:spMkLst>
        </pc:spChg>
        <pc:grpChg chg="add">
          <ac:chgData name="Abbott, Keon" userId="S::keon.abbott@snhu.edu::8ffee7a5-f0fa-499d-ad66-33a6a955bed5" providerId="AD" clId="Web-{57EB5838-F5E7-43A2-9B38-B3DD6BC224ED}" dt="2024-02-23T03:08:39.689" v="95"/>
          <ac:grpSpMkLst>
            <pc:docMk/>
            <pc:sldMk cId="1014686706" sldId="258"/>
            <ac:grpSpMk id="10" creationId="{E799C3D5-7D55-4046-808C-F290F456D6EF}"/>
          </ac:grpSpMkLst>
        </pc:grpChg>
      </pc:sldChg>
      <pc:sldChg chg="addSp modSp new mod setBg">
        <pc:chgData name="Abbott, Keon" userId="S::keon.abbott@snhu.edu::8ffee7a5-f0fa-499d-ad66-33a6a955bed5" providerId="AD" clId="Web-{57EB5838-F5E7-43A2-9B38-B3DD6BC224ED}" dt="2024-02-23T03:11:21.943" v="110" actId="20577"/>
        <pc:sldMkLst>
          <pc:docMk/>
          <pc:sldMk cId="1007046973" sldId="259"/>
        </pc:sldMkLst>
        <pc:spChg chg="mod">
          <ac:chgData name="Abbott, Keon" userId="S::keon.abbott@snhu.edu::8ffee7a5-f0fa-499d-ad66-33a6a955bed5" providerId="AD" clId="Web-{57EB5838-F5E7-43A2-9B38-B3DD6BC224ED}" dt="2024-02-23T03:11:21.943" v="110" actId="20577"/>
          <ac:spMkLst>
            <pc:docMk/>
            <pc:sldMk cId="1007046973" sldId="259"/>
            <ac:spMk id="2" creationId="{BF0EA0A2-23FB-69B4-7334-E28F50C3BC95}"/>
          </ac:spMkLst>
        </pc:spChg>
        <pc:spChg chg="mod">
          <ac:chgData name="Abbott, Keon" userId="S::keon.abbott@snhu.edu::8ffee7a5-f0fa-499d-ad66-33a6a955bed5" providerId="AD" clId="Web-{57EB5838-F5E7-43A2-9B38-B3DD6BC224ED}" dt="2024-02-23T03:11:16.708" v="106"/>
          <ac:spMkLst>
            <pc:docMk/>
            <pc:sldMk cId="1007046973" sldId="259"/>
            <ac:spMk id="3" creationId="{A40B888B-08D2-3224-CC79-9F0E4E199158}"/>
          </ac:spMkLst>
        </pc:spChg>
        <pc:spChg chg="add">
          <ac:chgData name="Abbott, Keon" userId="S::keon.abbott@snhu.edu::8ffee7a5-f0fa-499d-ad66-33a6a955bed5" providerId="AD" clId="Web-{57EB5838-F5E7-43A2-9B38-B3DD6BC224ED}" dt="2024-02-23T03:11:16.708" v="106"/>
          <ac:spMkLst>
            <pc:docMk/>
            <pc:sldMk cId="1007046973" sldId="259"/>
            <ac:spMk id="8" creationId="{3C06EAFD-0C69-4B3B-BEA7-E7E11DDF9C43}"/>
          </ac:spMkLst>
        </pc:spChg>
        <pc:spChg chg="add">
          <ac:chgData name="Abbott, Keon" userId="S::keon.abbott@snhu.edu::8ffee7a5-f0fa-499d-ad66-33a6a955bed5" providerId="AD" clId="Web-{57EB5838-F5E7-43A2-9B38-B3DD6BC224ED}" dt="2024-02-23T03:11:16.708" v="106"/>
          <ac:spMkLst>
            <pc:docMk/>
            <pc:sldMk cId="1007046973" sldId="259"/>
            <ac:spMk id="10" creationId="{A4066C89-42FB-4624-9AFE-3A31B36491B5}"/>
          </ac:spMkLst>
        </pc:spChg>
        <pc:spChg chg="add">
          <ac:chgData name="Abbott, Keon" userId="S::keon.abbott@snhu.edu::8ffee7a5-f0fa-499d-ad66-33a6a955bed5" providerId="AD" clId="Web-{57EB5838-F5E7-43A2-9B38-B3DD6BC224ED}" dt="2024-02-23T03:11:16.708" v="106"/>
          <ac:spMkLst>
            <pc:docMk/>
            <pc:sldMk cId="1007046973" sldId="259"/>
            <ac:spMk id="12" creationId="{BA218FBC-B2D6-48CA-9289-C4110162EDAD}"/>
          </ac:spMkLst>
        </pc:spChg>
        <pc:spChg chg="add">
          <ac:chgData name="Abbott, Keon" userId="S::keon.abbott@snhu.edu::8ffee7a5-f0fa-499d-ad66-33a6a955bed5" providerId="AD" clId="Web-{57EB5838-F5E7-43A2-9B38-B3DD6BC224ED}" dt="2024-02-23T03:11:16.708" v="106"/>
          <ac:spMkLst>
            <pc:docMk/>
            <pc:sldMk cId="1007046973" sldId="259"/>
            <ac:spMk id="14" creationId="{2DED9084-49DA-4911-ACB7-5F9E4DEFA039}"/>
          </ac:spMkLst>
        </pc:spChg>
      </pc:sldChg>
      <pc:sldChg chg="addSp modSp new mod setBg">
        <pc:chgData name="Abbott, Keon" userId="S::keon.abbott@snhu.edu::8ffee7a5-f0fa-499d-ad66-33a6a955bed5" providerId="AD" clId="Web-{57EB5838-F5E7-43A2-9B38-B3DD6BC224ED}" dt="2024-02-23T03:11:41.287" v="120" actId="20577"/>
        <pc:sldMkLst>
          <pc:docMk/>
          <pc:sldMk cId="1005947672" sldId="260"/>
        </pc:sldMkLst>
        <pc:spChg chg="mod">
          <ac:chgData name="Abbott, Keon" userId="S::keon.abbott@snhu.edu::8ffee7a5-f0fa-499d-ad66-33a6a955bed5" providerId="AD" clId="Web-{57EB5838-F5E7-43A2-9B38-B3DD6BC224ED}" dt="2024-02-23T03:11:41.287" v="120" actId="20577"/>
          <ac:spMkLst>
            <pc:docMk/>
            <pc:sldMk cId="1005947672" sldId="260"/>
            <ac:spMk id="2" creationId="{A87ACCE8-8604-B59E-1FFB-89079EA2526B}"/>
          </ac:spMkLst>
        </pc:spChg>
        <pc:spChg chg="mod">
          <ac:chgData name="Abbott, Keon" userId="S::keon.abbott@snhu.edu::8ffee7a5-f0fa-499d-ad66-33a6a955bed5" providerId="AD" clId="Web-{57EB5838-F5E7-43A2-9B38-B3DD6BC224ED}" dt="2024-02-23T03:11:30.396" v="111"/>
          <ac:spMkLst>
            <pc:docMk/>
            <pc:sldMk cId="1005947672" sldId="260"/>
            <ac:spMk id="3" creationId="{C11CBF5D-1771-E595-B61B-61FCDF205562}"/>
          </ac:spMkLst>
        </pc:spChg>
        <pc:spChg chg="add">
          <ac:chgData name="Abbott, Keon" userId="S::keon.abbott@snhu.edu::8ffee7a5-f0fa-499d-ad66-33a6a955bed5" providerId="AD" clId="Web-{57EB5838-F5E7-43A2-9B38-B3DD6BC224ED}" dt="2024-02-23T03:11:30.396" v="111"/>
          <ac:spMkLst>
            <pc:docMk/>
            <pc:sldMk cId="1005947672" sldId="260"/>
            <ac:spMk id="8" creationId="{3C06EAFD-0C69-4B3B-BEA7-E7E11DDF9C43}"/>
          </ac:spMkLst>
        </pc:spChg>
        <pc:spChg chg="add">
          <ac:chgData name="Abbott, Keon" userId="S::keon.abbott@snhu.edu::8ffee7a5-f0fa-499d-ad66-33a6a955bed5" providerId="AD" clId="Web-{57EB5838-F5E7-43A2-9B38-B3DD6BC224ED}" dt="2024-02-23T03:11:30.396" v="111"/>
          <ac:spMkLst>
            <pc:docMk/>
            <pc:sldMk cId="1005947672" sldId="260"/>
            <ac:spMk id="10" creationId="{A4066C89-42FB-4624-9AFE-3A31B36491B5}"/>
          </ac:spMkLst>
        </pc:spChg>
        <pc:spChg chg="add">
          <ac:chgData name="Abbott, Keon" userId="S::keon.abbott@snhu.edu::8ffee7a5-f0fa-499d-ad66-33a6a955bed5" providerId="AD" clId="Web-{57EB5838-F5E7-43A2-9B38-B3DD6BC224ED}" dt="2024-02-23T03:11:30.396" v="111"/>
          <ac:spMkLst>
            <pc:docMk/>
            <pc:sldMk cId="1005947672" sldId="260"/>
            <ac:spMk id="12" creationId="{BA218FBC-B2D6-48CA-9289-C4110162EDAD}"/>
          </ac:spMkLst>
        </pc:spChg>
        <pc:spChg chg="add">
          <ac:chgData name="Abbott, Keon" userId="S::keon.abbott@snhu.edu::8ffee7a5-f0fa-499d-ad66-33a6a955bed5" providerId="AD" clId="Web-{57EB5838-F5E7-43A2-9B38-B3DD6BC224ED}" dt="2024-02-23T03:11:30.396" v="111"/>
          <ac:spMkLst>
            <pc:docMk/>
            <pc:sldMk cId="1005947672" sldId="260"/>
            <ac:spMk id="14" creationId="{2DED9084-49DA-4911-ACB7-5F9E4DEFA039}"/>
          </ac:spMkLst>
        </pc:spChg>
      </pc:sldChg>
      <pc:sldChg chg="addSp modSp new mod setBg">
        <pc:chgData name="Abbott, Keon" userId="S::keon.abbott@snhu.edu::8ffee7a5-f0fa-499d-ad66-33a6a955bed5" providerId="AD" clId="Web-{57EB5838-F5E7-43A2-9B38-B3DD6BC224ED}" dt="2024-02-23T03:12:07.022" v="140" actId="20577"/>
        <pc:sldMkLst>
          <pc:docMk/>
          <pc:sldMk cId="1706657529" sldId="261"/>
        </pc:sldMkLst>
        <pc:spChg chg="mod">
          <ac:chgData name="Abbott, Keon" userId="S::keon.abbott@snhu.edu::8ffee7a5-f0fa-499d-ad66-33a6a955bed5" providerId="AD" clId="Web-{57EB5838-F5E7-43A2-9B38-B3DD6BC224ED}" dt="2024-02-23T03:12:07.022" v="140" actId="20577"/>
          <ac:spMkLst>
            <pc:docMk/>
            <pc:sldMk cId="1706657529" sldId="261"/>
            <ac:spMk id="2" creationId="{49842BF9-E780-13ED-6026-5598811A6CD9}"/>
          </ac:spMkLst>
        </pc:spChg>
        <pc:spChg chg="mod">
          <ac:chgData name="Abbott, Keon" userId="S::keon.abbott@snhu.edu::8ffee7a5-f0fa-499d-ad66-33a6a955bed5" providerId="AD" clId="Web-{57EB5838-F5E7-43A2-9B38-B3DD6BC224ED}" dt="2024-02-23T03:11:45.552" v="121"/>
          <ac:spMkLst>
            <pc:docMk/>
            <pc:sldMk cId="1706657529" sldId="261"/>
            <ac:spMk id="3" creationId="{9A1510DC-A117-8556-7D6C-840F8875CEE9}"/>
          </ac:spMkLst>
        </pc:spChg>
        <pc:spChg chg="add">
          <ac:chgData name="Abbott, Keon" userId="S::keon.abbott@snhu.edu::8ffee7a5-f0fa-499d-ad66-33a6a955bed5" providerId="AD" clId="Web-{57EB5838-F5E7-43A2-9B38-B3DD6BC224ED}" dt="2024-02-23T03:11:45.552" v="121"/>
          <ac:spMkLst>
            <pc:docMk/>
            <pc:sldMk cId="1706657529" sldId="261"/>
            <ac:spMk id="8" creationId="{3C06EAFD-0C69-4B3B-BEA7-E7E11DDF9C43}"/>
          </ac:spMkLst>
        </pc:spChg>
        <pc:spChg chg="add">
          <ac:chgData name="Abbott, Keon" userId="S::keon.abbott@snhu.edu::8ffee7a5-f0fa-499d-ad66-33a6a955bed5" providerId="AD" clId="Web-{57EB5838-F5E7-43A2-9B38-B3DD6BC224ED}" dt="2024-02-23T03:11:45.552" v="121"/>
          <ac:spMkLst>
            <pc:docMk/>
            <pc:sldMk cId="1706657529" sldId="261"/>
            <ac:spMk id="10" creationId="{A4066C89-42FB-4624-9AFE-3A31B36491B5}"/>
          </ac:spMkLst>
        </pc:spChg>
        <pc:spChg chg="add">
          <ac:chgData name="Abbott, Keon" userId="S::keon.abbott@snhu.edu::8ffee7a5-f0fa-499d-ad66-33a6a955bed5" providerId="AD" clId="Web-{57EB5838-F5E7-43A2-9B38-B3DD6BC224ED}" dt="2024-02-23T03:11:45.552" v="121"/>
          <ac:spMkLst>
            <pc:docMk/>
            <pc:sldMk cId="1706657529" sldId="261"/>
            <ac:spMk id="12" creationId="{BA218FBC-B2D6-48CA-9289-C4110162EDAD}"/>
          </ac:spMkLst>
        </pc:spChg>
        <pc:spChg chg="add">
          <ac:chgData name="Abbott, Keon" userId="S::keon.abbott@snhu.edu::8ffee7a5-f0fa-499d-ad66-33a6a955bed5" providerId="AD" clId="Web-{57EB5838-F5E7-43A2-9B38-B3DD6BC224ED}" dt="2024-02-23T03:11:45.552" v="121"/>
          <ac:spMkLst>
            <pc:docMk/>
            <pc:sldMk cId="1706657529" sldId="261"/>
            <ac:spMk id="14" creationId="{2DED9084-49DA-4911-ACB7-5F9E4DEFA039}"/>
          </ac:spMkLst>
        </pc:spChg>
      </pc:sldChg>
      <pc:sldChg chg="addSp modSp new mod setBg">
        <pc:chgData name="Abbott, Keon" userId="S::keon.abbott@snhu.edu::8ffee7a5-f0fa-499d-ad66-33a6a955bed5" providerId="AD" clId="Web-{57EB5838-F5E7-43A2-9B38-B3DD6BC224ED}" dt="2024-02-23T03:13:40.211" v="150" actId="20577"/>
        <pc:sldMkLst>
          <pc:docMk/>
          <pc:sldMk cId="1980178027" sldId="262"/>
        </pc:sldMkLst>
        <pc:spChg chg="mod">
          <ac:chgData name="Abbott, Keon" userId="S::keon.abbott@snhu.edu::8ffee7a5-f0fa-499d-ad66-33a6a955bed5" providerId="AD" clId="Web-{57EB5838-F5E7-43A2-9B38-B3DD6BC224ED}" dt="2024-02-23T03:13:40.211" v="150" actId="20577"/>
          <ac:spMkLst>
            <pc:docMk/>
            <pc:sldMk cId="1980178027" sldId="262"/>
            <ac:spMk id="2" creationId="{EA4416EB-A29D-FA49-09BE-828E33A5BA90}"/>
          </ac:spMkLst>
        </pc:spChg>
        <pc:spChg chg="mod">
          <ac:chgData name="Abbott, Keon" userId="S::keon.abbott@snhu.edu::8ffee7a5-f0fa-499d-ad66-33a6a955bed5" providerId="AD" clId="Web-{57EB5838-F5E7-43A2-9B38-B3DD6BC224ED}" dt="2024-02-23T03:13:29.055" v="141"/>
          <ac:spMkLst>
            <pc:docMk/>
            <pc:sldMk cId="1980178027" sldId="262"/>
            <ac:spMk id="3" creationId="{1AA14CBA-FB70-67ED-9A87-3064B4E5136B}"/>
          </ac:spMkLst>
        </pc:spChg>
        <pc:spChg chg="add">
          <ac:chgData name="Abbott, Keon" userId="S::keon.abbott@snhu.edu::8ffee7a5-f0fa-499d-ad66-33a6a955bed5" providerId="AD" clId="Web-{57EB5838-F5E7-43A2-9B38-B3DD6BC224ED}" dt="2024-02-23T03:13:29.055" v="141"/>
          <ac:spMkLst>
            <pc:docMk/>
            <pc:sldMk cId="1980178027" sldId="262"/>
            <ac:spMk id="8" creationId="{3C06EAFD-0C69-4B3B-BEA7-E7E11DDF9C43}"/>
          </ac:spMkLst>
        </pc:spChg>
        <pc:spChg chg="add">
          <ac:chgData name="Abbott, Keon" userId="S::keon.abbott@snhu.edu::8ffee7a5-f0fa-499d-ad66-33a6a955bed5" providerId="AD" clId="Web-{57EB5838-F5E7-43A2-9B38-B3DD6BC224ED}" dt="2024-02-23T03:13:29.055" v="141"/>
          <ac:spMkLst>
            <pc:docMk/>
            <pc:sldMk cId="1980178027" sldId="262"/>
            <ac:spMk id="10" creationId="{A4066C89-42FB-4624-9AFE-3A31B36491B5}"/>
          </ac:spMkLst>
        </pc:spChg>
        <pc:spChg chg="add">
          <ac:chgData name="Abbott, Keon" userId="S::keon.abbott@snhu.edu::8ffee7a5-f0fa-499d-ad66-33a6a955bed5" providerId="AD" clId="Web-{57EB5838-F5E7-43A2-9B38-B3DD6BC224ED}" dt="2024-02-23T03:13:29.055" v="141"/>
          <ac:spMkLst>
            <pc:docMk/>
            <pc:sldMk cId="1980178027" sldId="262"/>
            <ac:spMk id="12" creationId="{BA218FBC-B2D6-48CA-9289-C4110162EDAD}"/>
          </ac:spMkLst>
        </pc:spChg>
        <pc:spChg chg="add">
          <ac:chgData name="Abbott, Keon" userId="S::keon.abbott@snhu.edu::8ffee7a5-f0fa-499d-ad66-33a6a955bed5" providerId="AD" clId="Web-{57EB5838-F5E7-43A2-9B38-B3DD6BC224ED}" dt="2024-02-23T03:13:29.055" v="141"/>
          <ac:spMkLst>
            <pc:docMk/>
            <pc:sldMk cId="1980178027" sldId="262"/>
            <ac:spMk id="14" creationId="{2DED9084-49DA-4911-ACB7-5F9E4DEFA039}"/>
          </ac:spMkLst>
        </pc:spChg>
      </pc:sldChg>
      <pc:sldChg chg="new del">
        <pc:chgData name="Abbott, Keon" userId="S::keon.abbott@snhu.edu::8ffee7a5-f0fa-499d-ad66-33a6a955bed5" providerId="AD" clId="Web-{57EB5838-F5E7-43A2-9B38-B3DD6BC224ED}" dt="2024-02-23T03:14:47.353" v="152"/>
        <pc:sldMkLst>
          <pc:docMk/>
          <pc:sldMk cId="795630409" sldId="263"/>
        </pc:sldMkLst>
      </pc:sldChg>
      <pc:sldChg chg="addSp modSp new mod setBg">
        <pc:chgData name="Abbott, Keon" userId="S::keon.abbott@snhu.edu::8ffee7a5-f0fa-499d-ad66-33a6a955bed5" providerId="AD" clId="Web-{57EB5838-F5E7-43A2-9B38-B3DD6BC224ED}" dt="2024-02-23T03:15:57.324" v="161" actId="20577"/>
        <pc:sldMkLst>
          <pc:docMk/>
          <pc:sldMk cId="815358703" sldId="263"/>
        </pc:sldMkLst>
        <pc:spChg chg="mod">
          <ac:chgData name="Abbott, Keon" userId="S::keon.abbott@snhu.edu::8ffee7a5-f0fa-499d-ad66-33a6a955bed5" providerId="AD" clId="Web-{57EB5838-F5E7-43A2-9B38-B3DD6BC224ED}" dt="2024-02-23T03:15:57.324" v="161" actId="20577"/>
          <ac:spMkLst>
            <pc:docMk/>
            <pc:sldMk cId="815358703" sldId="263"/>
            <ac:spMk id="2" creationId="{2DC0CCEF-4B83-32F6-9368-60197AB9185A}"/>
          </ac:spMkLst>
        </pc:spChg>
        <pc:spChg chg="mod">
          <ac:chgData name="Abbott, Keon" userId="S::keon.abbott@snhu.edu::8ffee7a5-f0fa-499d-ad66-33a6a955bed5" providerId="AD" clId="Web-{57EB5838-F5E7-43A2-9B38-B3DD6BC224ED}" dt="2024-02-23T03:15:38.089" v="154"/>
          <ac:spMkLst>
            <pc:docMk/>
            <pc:sldMk cId="815358703" sldId="263"/>
            <ac:spMk id="3" creationId="{0FB586CE-E9E5-BEDF-6AAA-7B314C8DA4AE}"/>
          </ac:spMkLst>
        </pc:spChg>
        <pc:spChg chg="add">
          <ac:chgData name="Abbott, Keon" userId="S::keon.abbott@snhu.edu::8ffee7a5-f0fa-499d-ad66-33a6a955bed5" providerId="AD" clId="Web-{57EB5838-F5E7-43A2-9B38-B3DD6BC224ED}" dt="2024-02-23T03:15:38.089" v="154"/>
          <ac:spMkLst>
            <pc:docMk/>
            <pc:sldMk cId="815358703" sldId="263"/>
            <ac:spMk id="8" creationId="{4FCA88C2-C73C-4062-A097-8FBCE3090BEA}"/>
          </ac:spMkLst>
        </pc:spChg>
        <pc:spChg chg="add">
          <ac:chgData name="Abbott, Keon" userId="S::keon.abbott@snhu.edu::8ffee7a5-f0fa-499d-ad66-33a6a955bed5" providerId="AD" clId="Web-{57EB5838-F5E7-43A2-9B38-B3DD6BC224ED}" dt="2024-02-23T03:15:38.089" v="154"/>
          <ac:spMkLst>
            <pc:docMk/>
            <pc:sldMk cId="815358703" sldId="263"/>
            <ac:spMk id="10" creationId="{83981C21-E132-4402-B31B-D725C1CE77D2}"/>
          </ac:spMkLst>
        </pc:spChg>
        <pc:spChg chg="add">
          <ac:chgData name="Abbott, Keon" userId="S::keon.abbott@snhu.edu::8ffee7a5-f0fa-499d-ad66-33a6a955bed5" providerId="AD" clId="Web-{57EB5838-F5E7-43A2-9B38-B3DD6BC224ED}" dt="2024-02-23T03:15:38.089" v="154"/>
          <ac:spMkLst>
            <pc:docMk/>
            <pc:sldMk cId="815358703" sldId="263"/>
            <ac:spMk id="12" creationId="{6A685C77-4E84-486A-9AE5-F3635BE98EFB}"/>
          </ac:spMkLst>
        </pc:spChg>
        <pc:spChg chg="add">
          <ac:chgData name="Abbott, Keon" userId="S::keon.abbott@snhu.edu::8ffee7a5-f0fa-499d-ad66-33a6a955bed5" providerId="AD" clId="Web-{57EB5838-F5E7-43A2-9B38-B3DD6BC224ED}" dt="2024-02-23T03:15:38.089" v="154"/>
          <ac:spMkLst>
            <pc:docMk/>
            <pc:sldMk cId="815358703" sldId="263"/>
            <ac:spMk id="14" creationId="{E55C1C3E-5158-47F3-8FD9-14B22C3E6EAD}"/>
          </ac:spMkLst>
        </pc:spChg>
      </pc:sldChg>
      <pc:sldChg chg="addSp modSp new mod setBg">
        <pc:chgData name="Abbott, Keon" userId="S::keon.abbott@snhu.edu::8ffee7a5-f0fa-499d-ad66-33a6a955bed5" providerId="AD" clId="Web-{57EB5838-F5E7-43A2-9B38-B3DD6BC224ED}" dt="2024-02-23T03:17:43.670" v="171" actId="20577"/>
        <pc:sldMkLst>
          <pc:docMk/>
          <pc:sldMk cId="2403328221" sldId="264"/>
        </pc:sldMkLst>
        <pc:spChg chg="mod">
          <ac:chgData name="Abbott, Keon" userId="S::keon.abbott@snhu.edu::8ffee7a5-f0fa-499d-ad66-33a6a955bed5" providerId="AD" clId="Web-{57EB5838-F5E7-43A2-9B38-B3DD6BC224ED}" dt="2024-02-23T03:17:43.670" v="171" actId="20577"/>
          <ac:spMkLst>
            <pc:docMk/>
            <pc:sldMk cId="2403328221" sldId="264"/>
            <ac:spMk id="2" creationId="{89D4E27C-12A4-0EE0-5B8F-D28FE5A18BA3}"/>
          </ac:spMkLst>
        </pc:spChg>
        <pc:spChg chg="mod">
          <ac:chgData name="Abbott, Keon" userId="S::keon.abbott@snhu.edu::8ffee7a5-f0fa-499d-ad66-33a6a955bed5" providerId="AD" clId="Web-{57EB5838-F5E7-43A2-9B38-B3DD6BC224ED}" dt="2024-02-23T03:17:34.717" v="163"/>
          <ac:spMkLst>
            <pc:docMk/>
            <pc:sldMk cId="2403328221" sldId="264"/>
            <ac:spMk id="3" creationId="{DF16AE09-01EF-8F37-C562-C7F7430B44AC}"/>
          </ac:spMkLst>
        </pc:spChg>
        <pc:spChg chg="add">
          <ac:chgData name="Abbott, Keon" userId="S::keon.abbott@snhu.edu::8ffee7a5-f0fa-499d-ad66-33a6a955bed5" providerId="AD" clId="Web-{57EB5838-F5E7-43A2-9B38-B3DD6BC224ED}" dt="2024-02-23T03:17:34.717" v="163"/>
          <ac:spMkLst>
            <pc:docMk/>
            <pc:sldMk cId="2403328221" sldId="264"/>
            <ac:spMk id="8" creationId="{9FB3768C-1D21-400E-B059-EFF86063F588}"/>
          </ac:spMkLst>
        </pc:spChg>
        <pc:spChg chg="add">
          <ac:chgData name="Abbott, Keon" userId="S::keon.abbott@snhu.edu::8ffee7a5-f0fa-499d-ad66-33a6a955bed5" providerId="AD" clId="Web-{57EB5838-F5E7-43A2-9B38-B3DD6BC224ED}" dt="2024-02-23T03:17:34.717" v="163"/>
          <ac:spMkLst>
            <pc:docMk/>
            <pc:sldMk cId="2403328221" sldId="264"/>
            <ac:spMk id="10" creationId="{4D87BCA1-45E6-44B3-B3DA-1F4144DE67CD}"/>
          </ac:spMkLst>
        </pc:spChg>
        <pc:grpChg chg="add">
          <ac:chgData name="Abbott, Keon" userId="S::keon.abbott@snhu.edu::8ffee7a5-f0fa-499d-ad66-33a6a955bed5" providerId="AD" clId="Web-{57EB5838-F5E7-43A2-9B38-B3DD6BC224ED}" dt="2024-02-23T03:17:34.717" v="163"/>
          <ac:grpSpMkLst>
            <pc:docMk/>
            <pc:sldMk cId="2403328221" sldId="264"/>
            <ac:grpSpMk id="12" creationId="{9AE62FDA-E44C-440D-A3D3-5C188720D498}"/>
          </ac:grpSpMkLst>
        </pc:grpChg>
      </pc:sldChg>
      <pc:sldChg chg="addSp modSp new mod setBg">
        <pc:chgData name="Abbott, Keon" userId="S::keon.abbott@snhu.edu::8ffee7a5-f0fa-499d-ad66-33a6a955bed5" providerId="AD" clId="Web-{57EB5838-F5E7-43A2-9B38-B3DD6BC224ED}" dt="2024-02-23T03:18:08.905" v="190" actId="20577"/>
        <pc:sldMkLst>
          <pc:docMk/>
          <pc:sldMk cId="1128521122" sldId="265"/>
        </pc:sldMkLst>
        <pc:spChg chg="mod">
          <ac:chgData name="Abbott, Keon" userId="S::keon.abbott@snhu.edu::8ffee7a5-f0fa-499d-ad66-33a6a955bed5" providerId="AD" clId="Web-{57EB5838-F5E7-43A2-9B38-B3DD6BC224ED}" dt="2024-02-23T03:18:08.905" v="190" actId="20577"/>
          <ac:spMkLst>
            <pc:docMk/>
            <pc:sldMk cId="1128521122" sldId="265"/>
            <ac:spMk id="2" creationId="{7B879873-0D36-98A2-98EB-E6FA16C8FE15}"/>
          </ac:spMkLst>
        </pc:spChg>
        <pc:spChg chg="mod">
          <ac:chgData name="Abbott, Keon" userId="S::keon.abbott@snhu.edu::8ffee7a5-f0fa-499d-ad66-33a6a955bed5" providerId="AD" clId="Web-{57EB5838-F5E7-43A2-9B38-B3DD6BC224ED}" dt="2024-02-23T03:18:00.670" v="173"/>
          <ac:spMkLst>
            <pc:docMk/>
            <pc:sldMk cId="1128521122" sldId="265"/>
            <ac:spMk id="3" creationId="{3C9197F9-23E2-F60F-ECE9-0D1B411B46E1}"/>
          </ac:spMkLst>
        </pc:spChg>
        <pc:spChg chg="add">
          <ac:chgData name="Abbott, Keon" userId="S::keon.abbott@snhu.edu::8ffee7a5-f0fa-499d-ad66-33a6a955bed5" providerId="AD" clId="Web-{57EB5838-F5E7-43A2-9B38-B3DD6BC224ED}" dt="2024-02-23T03:18:00.670" v="173"/>
          <ac:spMkLst>
            <pc:docMk/>
            <pc:sldMk cId="1128521122" sldId="265"/>
            <ac:spMk id="8" creationId="{E009DD9B-5EE2-4C0D-8B2B-351C8C102205}"/>
          </ac:spMkLst>
        </pc:spChg>
        <pc:spChg chg="add">
          <ac:chgData name="Abbott, Keon" userId="S::keon.abbott@snhu.edu::8ffee7a5-f0fa-499d-ad66-33a6a955bed5" providerId="AD" clId="Web-{57EB5838-F5E7-43A2-9B38-B3DD6BC224ED}" dt="2024-02-23T03:18:00.670" v="173"/>
          <ac:spMkLst>
            <pc:docMk/>
            <pc:sldMk cId="1128521122" sldId="265"/>
            <ac:spMk id="10" creationId="{E720DB99-7745-4E75-9D96-AAB6D55C531E}"/>
          </ac:spMkLst>
        </pc:spChg>
        <pc:spChg chg="add">
          <ac:chgData name="Abbott, Keon" userId="S::keon.abbott@snhu.edu::8ffee7a5-f0fa-499d-ad66-33a6a955bed5" providerId="AD" clId="Web-{57EB5838-F5E7-43A2-9B38-B3DD6BC224ED}" dt="2024-02-23T03:18:00.670" v="173"/>
          <ac:spMkLst>
            <pc:docMk/>
            <pc:sldMk cId="1128521122" sldId="265"/>
            <ac:spMk id="12" creationId="{D68803C4-E159-4360-B7BB-74205C8F782D}"/>
          </ac:spMkLst>
        </pc:spChg>
        <pc:spChg chg="add">
          <ac:chgData name="Abbott, Keon" userId="S::keon.abbott@snhu.edu::8ffee7a5-f0fa-499d-ad66-33a6a955bed5" providerId="AD" clId="Web-{57EB5838-F5E7-43A2-9B38-B3DD6BC224ED}" dt="2024-02-23T03:18:00.670" v="173"/>
          <ac:spMkLst>
            <pc:docMk/>
            <pc:sldMk cId="1128521122" sldId="265"/>
            <ac:spMk id="14" creationId="{504B0465-3B07-49BF-BEA7-D81476246293}"/>
          </ac:spMkLst>
        </pc:spChg>
        <pc:spChg chg="add">
          <ac:chgData name="Abbott, Keon" userId="S::keon.abbott@snhu.edu::8ffee7a5-f0fa-499d-ad66-33a6a955bed5" providerId="AD" clId="Web-{57EB5838-F5E7-43A2-9B38-B3DD6BC224ED}" dt="2024-02-23T03:18:00.670" v="173"/>
          <ac:spMkLst>
            <pc:docMk/>
            <pc:sldMk cId="1128521122" sldId="265"/>
            <ac:spMk id="16" creationId="{49B7FFA5-14CB-4A4F-9BCC-CA3AA5D9D276}"/>
          </ac:spMkLst>
        </pc:spChg>
        <pc:spChg chg="add">
          <ac:chgData name="Abbott, Keon" userId="S::keon.abbott@snhu.edu::8ffee7a5-f0fa-499d-ad66-33a6a955bed5" providerId="AD" clId="Web-{57EB5838-F5E7-43A2-9B38-B3DD6BC224ED}" dt="2024-02-23T03:18:00.670" v="173"/>
          <ac:spMkLst>
            <pc:docMk/>
            <pc:sldMk cId="1128521122" sldId="265"/>
            <ac:spMk id="18" creationId="{04E48745-7512-4EC2-9E20-9092D12150CA}"/>
          </ac:spMkLst>
        </pc:spChg>
      </pc:sldChg>
      <pc:sldChg chg="addSp modSp new mod setBg">
        <pc:chgData name="Abbott, Keon" userId="S::keon.abbott@snhu.edu::8ffee7a5-f0fa-499d-ad66-33a6a955bed5" providerId="AD" clId="Web-{57EB5838-F5E7-43A2-9B38-B3DD6BC224ED}" dt="2024-02-23T03:20:48.330" v="218" actId="20577"/>
        <pc:sldMkLst>
          <pc:docMk/>
          <pc:sldMk cId="1246663635" sldId="266"/>
        </pc:sldMkLst>
        <pc:spChg chg="mod">
          <ac:chgData name="Abbott, Keon" userId="S::keon.abbott@snhu.edu::8ffee7a5-f0fa-499d-ad66-33a6a955bed5" providerId="AD" clId="Web-{57EB5838-F5E7-43A2-9B38-B3DD6BC224ED}" dt="2024-02-23T03:20:48.330" v="218" actId="20577"/>
          <ac:spMkLst>
            <pc:docMk/>
            <pc:sldMk cId="1246663635" sldId="266"/>
            <ac:spMk id="2" creationId="{20669C5B-7349-D2C4-DA24-B77A4E628FB9}"/>
          </ac:spMkLst>
        </pc:spChg>
        <pc:spChg chg="mod">
          <ac:chgData name="Abbott, Keon" userId="S::keon.abbott@snhu.edu::8ffee7a5-f0fa-499d-ad66-33a6a955bed5" providerId="AD" clId="Web-{57EB5838-F5E7-43A2-9B38-B3DD6BC224ED}" dt="2024-02-23T03:20:38.627" v="192"/>
          <ac:spMkLst>
            <pc:docMk/>
            <pc:sldMk cId="1246663635" sldId="266"/>
            <ac:spMk id="3" creationId="{025E232B-B372-9E1E-37AB-6F24EE75FFDE}"/>
          </ac:spMkLst>
        </pc:spChg>
        <pc:spChg chg="add">
          <ac:chgData name="Abbott, Keon" userId="S::keon.abbott@snhu.edu::8ffee7a5-f0fa-499d-ad66-33a6a955bed5" providerId="AD" clId="Web-{57EB5838-F5E7-43A2-9B38-B3DD6BC224ED}" dt="2024-02-23T03:20:38.627" v="192"/>
          <ac:spMkLst>
            <pc:docMk/>
            <pc:sldMk cId="1246663635" sldId="266"/>
            <ac:spMk id="8" creationId="{3C4C5769-E723-4A1E-B4F6-F6BB27AE733F}"/>
          </ac:spMkLst>
        </pc:spChg>
        <pc:spChg chg="add">
          <ac:chgData name="Abbott, Keon" userId="S::keon.abbott@snhu.edu::8ffee7a5-f0fa-499d-ad66-33a6a955bed5" providerId="AD" clId="Web-{57EB5838-F5E7-43A2-9B38-B3DD6BC224ED}" dt="2024-02-23T03:20:38.627" v="192"/>
          <ac:spMkLst>
            <pc:docMk/>
            <pc:sldMk cId="1246663635" sldId="266"/>
            <ac:spMk id="10" creationId="{E878380D-0E99-4278-9939-702074B88FAF}"/>
          </ac:spMkLst>
        </pc:spChg>
        <pc:spChg chg="add">
          <ac:chgData name="Abbott, Keon" userId="S::keon.abbott@snhu.edu::8ffee7a5-f0fa-499d-ad66-33a6a955bed5" providerId="AD" clId="Web-{57EB5838-F5E7-43A2-9B38-B3DD6BC224ED}" dt="2024-02-23T03:20:38.627" v="192"/>
          <ac:spMkLst>
            <pc:docMk/>
            <pc:sldMk cId="1246663635" sldId="266"/>
            <ac:spMk id="12" creationId="{75A92D53-A461-451B-87E6-8746F6FCEFDC}"/>
          </ac:spMkLst>
        </pc:spChg>
        <pc:spChg chg="add">
          <ac:chgData name="Abbott, Keon" userId="S::keon.abbott@snhu.edu::8ffee7a5-f0fa-499d-ad66-33a6a955bed5" providerId="AD" clId="Web-{57EB5838-F5E7-43A2-9B38-B3DD6BC224ED}" dt="2024-02-23T03:20:38.627" v="192"/>
          <ac:spMkLst>
            <pc:docMk/>
            <pc:sldMk cId="1246663635" sldId="266"/>
            <ac:spMk id="14" creationId="{F003ABC2-0D2A-42E5-9778-D9E8DBB5470E}"/>
          </ac:spMkLst>
        </pc:spChg>
      </pc:sldChg>
      <pc:sldChg chg="modSp new">
        <pc:chgData name="Abbott, Keon" userId="S::keon.abbott@snhu.edu::8ffee7a5-f0fa-499d-ad66-33a6a955bed5" providerId="AD" clId="Web-{57EB5838-F5E7-43A2-9B38-B3DD6BC224ED}" dt="2024-02-23T03:21:01.143" v="227" actId="20577"/>
        <pc:sldMkLst>
          <pc:docMk/>
          <pc:sldMk cId="250976534" sldId="267"/>
        </pc:sldMkLst>
        <pc:spChg chg="mod">
          <ac:chgData name="Abbott, Keon" userId="S::keon.abbott@snhu.edu::8ffee7a5-f0fa-499d-ad66-33a6a955bed5" providerId="AD" clId="Web-{57EB5838-F5E7-43A2-9B38-B3DD6BC224ED}" dt="2024-02-23T03:21:01.143" v="227" actId="20577"/>
          <ac:spMkLst>
            <pc:docMk/>
            <pc:sldMk cId="250976534" sldId="267"/>
            <ac:spMk id="2" creationId="{BFB825BA-C070-2125-E615-62C0BA13548E}"/>
          </ac:spMkLst>
        </pc:spChg>
      </pc:sldChg>
      <pc:sldChg chg="new del">
        <pc:chgData name="Abbott, Keon" userId="S::keon.abbott@snhu.edu::8ffee7a5-f0fa-499d-ad66-33a6a955bed5" providerId="AD" clId="Web-{57EB5838-F5E7-43A2-9B38-B3DD6BC224ED}" dt="2024-02-23T03:20:51.815" v="220"/>
        <pc:sldMkLst>
          <pc:docMk/>
          <pc:sldMk cId="2465489225" sldId="267"/>
        </pc:sldMkLst>
      </pc:sldChg>
      <pc:sldMasterChg chg="del delSldLayout">
        <pc:chgData name="Abbott, Keon" userId="S::keon.abbott@snhu.edu::8ffee7a5-f0fa-499d-ad66-33a6a955bed5" providerId="AD" clId="Web-{57EB5838-F5E7-43A2-9B38-B3DD6BC224ED}" dt="2024-02-23T02:54:03.107" v="0"/>
        <pc:sldMasterMkLst>
          <pc:docMk/>
          <pc:sldMasterMk cId="2460954070" sldId="2147483660"/>
        </pc:sldMasterMkLst>
        <pc:sldLayoutChg chg="del">
          <pc:chgData name="Abbott, Keon" userId="S::keon.abbott@snhu.edu::8ffee7a5-f0fa-499d-ad66-33a6a955bed5" providerId="AD" clId="Web-{57EB5838-F5E7-43A2-9B38-B3DD6BC224ED}" dt="2024-02-23T02:54:03.107" v="0"/>
          <pc:sldLayoutMkLst>
            <pc:docMk/>
            <pc:sldMasterMk cId="2460954070" sldId="2147483660"/>
            <pc:sldLayoutMk cId="2385387890" sldId="2147483661"/>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949138452" sldId="2147483662"/>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2591524520" sldId="2147483663"/>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1203092039" sldId="2147483664"/>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3733172339" sldId="2147483665"/>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3210312558" sldId="2147483666"/>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3146388984" sldId="2147483667"/>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3171841454" sldId="2147483668"/>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1718958274" sldId="2147483669"/>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2202905451" sldId="2147483670"/>
          </pc:sldLayoutMkLst>
        </pc:sldLayoutChg>
        <pc:sldLayoutChg chg="del">
          <pc:chgData name="Abbott, Keon" userId="S::keon.abbott@snhu.edu::8ffee7a5-f0fa-499d-ad66-33a6a955bed5" providerId="AD" clId="Web-{57EB5838-F5E7-43A2-9B38-B3DD6BC224ED}" dt="2024-02-23T02:54:03.107" v="0"/>
          <pc:sldLayoutMkLst>
            <pc:docMk/>
            <pc:sldMasterMk cId="2460954070" sldId="2147483660"/>
            <pc:sldLayoutMk cId="3479445657" sldId="2147483671"/>
          </pc:sldLayoutMkLst>
        </pc:sldLayoutChg>
      </pc:sldMasterChg>
      <pc:sldMasterChg chg="add del replId addSldLayout delSldLayout">
        <pc:chgData name="Abbott, Keon" userId="S::keon.abbott@snhu.edu::8ffee7a5-f0fa-499d-ad66-33a6a955bed5" providerId="AD" clId="Web-{57EB5838-F5E7-43A2-9B38-B3DD6BC224ED}" dt="2024-02-23T02:58:43.879" v="48"/>
        <pc:sldMasterMkLst>
          <pc:docMk/>
          <pc:sldMasterMk cId="3985633643" sldId="2147483672"/>
        </pc:sldMasterMkLst>
        <pc:sldLayoutChg chg="add del">
          <pc:chgData name="Abbott, Keon" userId="S::keon.abbott@snhu.edu::8ffee7a5-f0fa-499d-ad66-33a6a955bed5" providerId="AD" clId="Web-{57EB5838-F5E7-43A2-9B38-B3DD6BC224ED}" dt="2024-02-23T02:58:43.879" v="48"/>
          <pc:sldLayoutMkLst>
            <pc:docMk/>
            <pc:sldMasterMk cId="3985633643" sldId="2147483672"/>
            <pc:sldLayoutMk cId="678959592" sldId="2147483673"/>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3301175134" sldId="2147483674"/>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2333963505" sldId="2147483675"/>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4112617085" sldId="2147483676"/>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353982028" sldId="2147483677"/>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4215999065" sldId="2147483678"/>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1844389" sldId="2147483679"/>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753082268" sldId="2147483680"/>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3678608703" sldId="2147483681"/>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3414901078" sldId="2147483682"/>
          </pc:sldLayoutMkLst>
        </pc:sldLayoutChg>
        <pc:sldLayoutChg chg="add del replId">
          <pc:chgData name="Abbott, Keon" userId="S::keon.abbott@snhu.edu::8ffee7a5-f0fa-499d-ad66-33a6a955bed5" providerId="AD" clId="Web-{57EB5838-F5E7-43A2-9B38-B3DD6BC224ED}" dt="2024-02-23T02:58:43.879" v="48"/>
          <pc:sldLayoutMkLst>
            <pc:docMk/>
            <pc:sldMasterMk cId="3985633643" sldId="2147483672"/>
            <pc:sldLayoutMk cId="1689962318" sldId="2147483683"/>
          </pc:sldLayoutMkLst>
        </pc:sldLayoutChg>
      </pc:sldMasterChg>
      <pc:sldMasterChg chg="add del addSldLayout delSldLayout modSldLayout">
        <pc:chgData name="Abbott, Keon" userId="S::keon.abbott@snhu.edu::8ffee7a5-f0fa-499d-ad66-33a6a955bed5" providerId="AD" clId="Web-{57EB5838-F5E7-43A2-9B38-B3DD6BC224ED}" dt="2024-02-23T03:05:14.481" v="68"/>
        <pc:sldMasterMkLst>
          <pc:docMk/>
          <pc:sldMasterMk cId="1649254844" sldId="2147483684"/>
        </pc:sldMasterMkLst>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3672730489" sldId="2147483685"/>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2019645193" sldId="2147483686"/>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791566377" sldId="2147483687"/>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4287251818" sldId="2147483688"/>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3460964039" sldId="2147483689"/>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236129450" sldId="2147483690"/>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3583345309" sldId="2147483691"/>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156569110" sldId="2147483692"/>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1021444148" sldId="2147483693"/>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2431135552" sldId="2147483694"/>
          </pc:sldLayoutMkLst>
        </pc:sldLayoutChg>
        <pc:sldLayoutChg chg="add del mod replId">
          <pc:chgData name="Abbott, Keon" userId="S::keon.abbott@snhu.edu::8ffee7a5-f0fa-499d-ad66-33a6a955bed5" providerId="AD" clId="Web-{57EB5838-F5E7-43A2-9B38-B3DD6BC224ED}" dt="2024-02-23T03:05:14.481" v="68"/>
          <pc:sldLayoutMkLst>
            <pc:docMk/>
            <pc:sldMasterMk cId="1649254844" sldId="2147483684"/>
            <pc:sldLayoutMk cId="2521166179" sldId="2147483695"/>
          </pc:sldLayoutMkLst>
        </pc:sldLayoutChg>
      </pc:sldMasterChg>
      <pc:sldMasterChg chg="add del addSldLayout delSldLayout modSldLayout">
        <pc:chgData name="Abbott, Keon" userId="S::keon.abbott@snhu.edu::8ffee7a5-f0fa-499d-ad66-33a6a955bed5" providerId="AD" clId="Web-{57EB5838-F5E7-43A2-9B38-B3DD6BC224ED}" dt="2024-02-23T03:05:17.325" v="69"/>
        <pc:sldMasterMkLst>
          <pc:docMk/>
          <pc:sldMasterMk cId="910891302" sldId="2147483696"/>
        </pc:sldMasterMkLst>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2480841502" sldId="2147483697"/>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2359094906" sldId="2147483698"/>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1689931946" sldId="2147483699"/>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2904772453" sldId="2147483700"/>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2853120897" sldId="2147483701"/>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612958779" sldId="2147483702"/>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4060424663" sldId="2147483703"/>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696929367" sldId="2147483704"/>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2442993697" sldId="2147483705"/>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1241145873" sldId="2147483706"/>
          </pc:sldLayoutMkLst>
        </pc:sldLayoutChg>
        <pc:sldLayoutChg chg="add del mod replId">
          <pc:chgData name="Abbott, Keon" userId="S::keon.abbott@snhu.edu::8ffee7a5-f0fa-499d-ad66-33a6a955bed5" providerId="AD" clId="Web-{57EB5838-F5E7-43A2-9B38-B3DD6BC224ED}" dt="2024-02-23T03:05:17.325" v="69"/>
          <pc:sldLayoutMkLst>
            <pc:docMk/>
            <pc:sldMasterMk cId="910891302" sldId="2147483696"/>
            <pc:sldLayoutMk cId="3308537641" sldId="2147483707"/>
          </pc:sldLayoutMkLst>
        </pc:sldLayoutChg>
      </pc:sldMasterChg>
      <pc:sldMasterChg chg="add addSldLayout modSldLayout">
        <pc:chgData name="Abbott, Keon" userId="S::keon.abbott@snhu.edu::8ffee7a5-f0fa-499d-ad66-33a6a955bed5" providerId="AD" clId="Web-{57EB5838-F5E7-43A2-9B38-B3DD6BC224ED}" dt="2024-02-23T03:05:17.325" v="69"/>
        <pc:sldMasterMkLst>
          <pc:docMk/>
          <pc:sldMasterMk cId="675692948" sldId="2147483708"/>
        </pc:sldMasterMkLst>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1696903301" sldId="2147483709"/>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1110043905" sldId="2147483710"/>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984580909" sldId="2147483711"/>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3482177801" sldId="2147483712"/>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495255829" sldId="2147483713"/>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133882686" sldId="2147483714"/>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2797452879" sldId="2147483715"/>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2645808505" sldId="2147483716"/>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2837481962" sldId="2147483717"/>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338998569" sldId="2147483718"/>
          </pc:sldLayoutMkLst>
        </pc:sldLayoutChg>
        <pc:sldLayoutChg chg="add mod replId">
          <pc:chgData name="Abbott, Keon" userId="S::keon.abbott@snhu.edu::8ffee7a5-f0fa-499d-ad66-33a6a955bed5" providerId="AD" clId="Web-{57EB5838-F5E7-43A2-9B38-B3DD6BC224ED}" dt="2024-02-23T03:05:17.325" v="69"/>
          <pc:sldLayoutMkLst>
            <pc:docMk/>
            <pc:sldMasterMk cId="675692948" sldId="2147483708"/>
            <pc:sldLayoutMk cId="1509855327" sldId="2147483719"/>
          </pc:sldLayoutMkLst>
        </pc:sldLayoutChg>
      </pc:sldMasterChg>
    </pc:docChg>
  </pc:docChgLst>
  <pc:docChgLst>
    <pc:chgData name="Abbott, Keon" userId="S::keon.abbott@snhu.edu::8ffee7a5-f0fa-499d-ad66-33a6a955bed5" providerId="AD" clId="Web-{5DA88254-509F-C522-5499-B8E5A10C28C8}"/>
    <pc:docChg chg="delSld modSld">
      <pc:chgData name="Abbott, Keon" userId="S::keon.abbott@snhu.edu::8ffee7a5-f0fa-499d-ad66-33a6a955bed5" providerId="AD" clId="Web-{5DA88254-509F-C522-5499-B8E5A10C28C8}" dt="2024-02-24T06:05:15.482" v="1855" actId="20577"/>
      <pc:docMkLst>
        <pc:docMk/>
      </pc:docMkLst>
      <pc:sldChg chg="modSp">
        <pc:chgData name="Abbott, Keon" userId="S::keon.abbott@snhu.edu::8ffee7a5-f0fa-499d-ad66-33a6a955bed5" providerId="AD" clId="Web-{5DA88254-509F-C522-5499-B8E5A10C28C8}" dt="2024-02-24T04:43:08.193" v="276" actId="20577"/>
        <pc:sldMkLst>
          <pc:docMk/>
          <pc:sldMk cId="109857222" sldId="256"/>
        </pc:sldMkLst>
        <pc:spChg chg="mod">
          <ac:chgData name="Abbott, Keon" userId="S::keon.abbott@snhu.edu::8ffee7a5-f0fa-499d-ad66-33a6a955bed5" providerId="AD" clId="Web-{5DA88254-509F-C522-5499-B8E5A10C28C8}" dt="2024-02-24T04:43:08.193" v="276" actId="20577"/>
          <ac:spMkLst>
            <pc:docMk/>
            <pc:sldMk cId="109857222" sldId="256"/>
            <ac:spMk id="2" creationId="{00000000-0000-0000-0000-000000000000}"/>
          </ac:spMkLst>
        </pc:spChg>
        <pc:spChg chg="mod">
          <ac:chgData name="Abbott, Keon" userId="S::keon.abbott@snhu.edu::8ffee7a5-f0fa-499d-ad66-33a6a955bed5" providerId="AD" clId="Web-{5DA88254-509F-C522-5499-B8E5A10C28C8}" dt="2024-02-24T04:42:53.130" v="262" actId="20577"/>
          <ac:spMkLst>
            <pc:docMk/>
            <pc:sldMk cId="109857222" sldId="256"/>
            <ac:spMk id="3" creationId="{00000000-0000-0000-0000-000000000000}"/>
          </ac:spMkLst>
        </pc:spChg>
      </pc:sldChg>
      <pc:sldChg chg="modSp">
        <pc:chgData name="Abbott, Keon" userId="S::keon.abbott@snhu.edu::8ffee7a5-f0fa-499d-ad66-33a6a955bed5" providerId="AD" clId="Web-{5DA88254-509F-C522-5499-B8E5A10C28C8}" dt="2024-02-24T04:42:16.910" v="250" actId="14100"/>
        <pc:sldMkLst>
          <pc:docMk/>
          <pc:sldMk cId="1592433531" sldId="257"/>
        </pc:sldMkLst>
        <pc:spChg chg="mod">
          <ac:chgData name="Abbott, Keon" userId="S::keon.abbott@snhu.edu::8ffee7a5-f0fa-499d-ad66-33a6a955bed5" providerId="AD" clId="Web-{5DA88254-509F-C522-5499-B8E5A10C28C8}" dt="2024-02-24T04:41:41.347" v="246" actId="20577"/>
          <ac:spMkLst>
            <pc:docMk/>
            <pc:sldMk cId="1592433531" sldId="257"/>
            <ac:spMk id="2" creationId="{92C8918C-3FF9-845E-3E7C-DC48F125C4A4}"/>
          </ac:spMkLst>
        </pc:spChg>
        <pc:spChg chg="mod">
          <ac:chgData name="Abbott, Keon" userId="S::keon.abbott@snhu.edu::8ffee7a5-f0fa-499d-ad66-33a6a955bed5" providerId="AD" clId="Web-{5DA88254-509F-C522-5499-B8E5A10C28C8}" dt="2024-02-24T04:42:16.910" v="250" actId="14100"/>
          <ac:spMkLst>
            <pc:docMk/>
            <pc:sldMk cId="1592433531" sldId="257"/>
            <ac:spMk id="3" creationId="{6ACC00AD-0E1F-26D0-CB14-8C187DBFBCB6}"/>
          </ac:spMkLst>
        </pc:spChg>
      </pc:sldChg>
      <pc:sldChg chg="modSp">
        <pc:chgData name="Abbott, Keon" userId="S::keon.abbott@snhu.edu::8ffee7a5-f0fa-499d-ad66-33a6a955bed5" providerId="AD" clId="Web-{5DA88254-509F-C522-5499-B8E5A10C28C8}" dt="2024-02-24T04:47:12.843" v="305" actId="20577"/>
        <pc:sldMkLst>
          <pc:docMk/>
          <pc:sldMk cId="1014686706" sldId="258"/>
        </pc:sldMkLst>
        <pc:spChg chg="mod">
          <ac:chgData name="Abbott, Keon" userId="S::keon.abbott@snhu.edu::8ffee7a5-f0fa-499d-ad66-33a6a955bed5" providerId="AD" clId="Web-{5DA88254-509F-C522-5499-B8E5A10C28C8}" dt="2024-02-24T04:47:12.843" v="305" actId="20577"/>
          <ac:spMkLst>
            <pc:docMk/>
            <pc:sldMk cId="1014686706" sldId="258"/>
            <ac:spMk id="3" creationId="{C522C111-83C9-60DB-CA53-A25F602E5E2A}"/>
          </ac:spMkLst>
        </pc:spChg>
      </pc:sldChg>
      <pc:sldChg chg="modSp">
        <pc:chgData name="Abbott, Keon" userId="S::keon.abbott@snhu.edu::8ffee7a5-f0fa-499d-ad66-33a6a955bed5" providerId="AD" clId="Web-{5DA88254-509F-C522-5499-B8E5A10C28C8}" dt="2024-02-24T05:00:09.980" v="538" actId="20577"/>
        <pc:sldMkLst>
          <pc:docMk/>
          <pc:sldMk cId="1007046973" sldId="259"/>
        </pc:sldMkLst>
        <pc:spChg chg="mod">
          <ac:chgData name="Abbott, Keon" userId="S::keon.abbott@snhu.edu::8ffee7a5-f0fa-499d-ad66-33a6a955bed5" providerId="AD" clId="Web-{5DA88254-509F-C522-5499-B8E5A10C28C8}" dt="2024-02-24T05:00:09.980" v="538" actId="20577"/>
          <ac:spMkLst>
            <pc:docMk/>
            <pc:sldMk cId="1007046973" sldId="259"/>
            <ac:spMk id="3" creationId="{A40B888B-08D2-3224-CC79-9F0E4E199158}"/>
          </ac:spMkLst>
        </pc:spChg>
      </pc:sldChg>
      <pc:sldChg chg="modSp">
        <pc:chgData name="Abbott, Keon" userId="S::keon.abbott@snhu.edu::8ffee7a5-f0fa-499d-ad66-33a6a955bed5" providerId="AD" clId="Web-{5DA88254-509F-C522-5499-B8E5A10C28C8}" dt="2024-02-24T05:08:43.459" v="826" actId="20577"/>
        <pc:sldMkLst>
          <pc:docMk/>
          <pc:sldMk cId="1005947672" sldId="260"/>
        </pc:sldMkLst>
        <pc:spChg chg="mod">
          <ac:chgData name="Abbott, Keon" userId="S::keon.abbott@snhu.edu::8ffee7a5-f0fa-499d-ad66-33a6a955bed5" providerId="AD" clId="Web-{5DA88254-509F-C522-5499-B8E5A10C28C8}" dt="2024-02-24T05:08:43.459" v="826" actId="20577"/>
          <ac:spMkLst>
            <pc:docMk/>
            <pc:sldMk cId="1005947672" sldId="260"/>
            <ac:spMk id="3" creationId="{C11CBF5D-1771-E595-B61B-61FCDF205562}"/>
          </ac:spMkLst>
        </pc:spChg>
      </pc:sldChg>
      <pc:sldChg chg="modSp">
        <pc:chgData name="Abbott, Keon" userId="S::keon.abbott@snhu.edu::8ffee7a5-f0fa-499d-ad66-33a6a955bed5" providerId="AD" clId="Web-{5DA88254-509F-C522-5499-B8E5A10C28C8}" dt="2024-02-24T05:15:15.801" v="1014" actId="20577"/>
        <pc:sldMkLst>
          <pc:docMk/>
          <pc:sldMk cId="1706657529" sldId="261"/>
        </pc:sldMkLst>
        <pc:spChg chg="mod">
          <ac:chgData name="Abbott, Keon" userId="S::keon.abbott@snhu.edu::8ffee7a5-f0fa-499d-ad66-33a6a955bed5" providerId="AD" clId="Web-{5DA88254-509F-C522-5499-B8E5A10C28C8}" dt="2024-02-24T05:15:15.801" v="1014" actId="20577"/>
          <ac:spMkLst>
            <pc:docMk/>
            <pc:sldMk cId="1706657529" sldId="261"/>
            <ac:spMk id="3" creationId="{9A1510DC-A117-8556-7D6C-840F8875CEE9}"/>
          </ac:spMkLst>
        </pc:spChg>
      </pc:sldChg>
      <pc:sldChg chg="del">
        <pc:chgData name="Abbott, Keon" userId="S::keon.abbott@snhu.edu::8ffee7a5-f0fa-499d-ad66-33a6a955bed5" providerId="AD" clId="Web-{5DA88254-509F-C522-5499-B8E5A10C28C8}" dt="2024-02-24T04:47:19.547" v="306"/>
        <pc:sldMkLst>
          <pc:docMk/>
          <pc:sldMk cId="1980178027" sldId="262"/>
        </pc:sldMkLst>
      </pc:sldChg>
      <pc:sldChg chg="modSp">
        <pc:chgData name="Abbott, Keon" userId="S::keon.abbott@snhu.edu::8ffee7a5-f0fa-499d-ad66-33a6a955bed5" providerId="AD" clId="Web-{5DA88254-509F-C522-5499-B8E5A10C28C8}" dt="2024-02-24T05:24:13.791" v="1232" actId="20577"/>
        <pc:sldMkLst>
          <pc:docMk/>
          <pc:sldMk cId="815358703" sldId="263"/>
        </pc:sldMkLst>
        <pc:spChg chg="mod">
          <ac:chgData name="Abbott, Keon" userId="S::keon.abbott@snhu.edu::8ffee7a5-f0fa-499d-ad66-33a6a955bed5" providerId="AD" clId="Web-{5DA88254-509F-C522-5499-B8E5A10C28C8}" dt="2024-02-24T05:21:54.598" v="1127" actId="20577"/>
          <ac:spMkLst>
            <pc:docMk/>
            <pc:sldMk cId="815358703" sldId="263"/>
            <ac:spMk id="2" creationId="{2DC0CCEF-4B83-32F6-9368-60197AB9185A}"/>
          </ac:spMkLst>
        </pc:spChg>
        <pc:spChg chg="mod">
          <ac:chgData name="Abbott, Keon" userId="S::keon.abbott@snhu.edu::8ffee7a5-f0fa-499d-ad66-33a6a955bed5" providerId="AD" clId="Web-{5DA88254-509F-C522-5499-B8E5A10C28C8}" dt="2024-02-24T05:24:13.791" v="1232" actId="20577"/>
          <ac:spMkLst>
            <pc:docMk/>
            <pc:sldMk cId="815358703" sldId="263"/>
            <ac:spMk id="3" creationId="{0FB586CE-E9E5-BEDF-6AAA-7B314C8DA4AE}"/>
          </ac:spMkLst>
        </pc:spChg>
      </pc:sldChg>
      <pc:sldChg chg="modSp">
        <pc:chgData name="Abbott, Keon" userId="S::keon.abbott@snhu.edu::8ffee7a5-f0fa-499d-ad66-33a6a955bed5" providerId="AD" clId="Web-{5DA88254-509F-C522-5499-B8E5A10C28C8}" dt="2024-02-24T05:34:52.289" v="1587" actId="20577"/>
        <pc:sldMkLst>
          <pc:docMk/>
          <pc:sldMk cId="2403328221" sldId="264"/>
        </pc:sldMkLst>
        <pc:spChg chg="mod">
          <ac:chgData name="Abbott, Keon" userId="S::keon.abbott@snhu.edu::8ffee7a5-f0fa-499d-ad66-33a6a955bed5" providerId="AD" clId="Web-{5DA88254-509F-C522-5499-B8E5A10C28C8}" dt="2024-02-24T05:34:52.289" v="1587" actId="20577"/>
          <ac:spMkLst>
            <pc:docMk/>
            <pc:sldMk cId="2403328221" sldId="264"/>
            <ac:spMk id="3" creationId="{DF16AE09-01EF-8F37-C562-C7F7430B44AC}"/>
          </ac:spMkLst>
        </pc:spChg>
      </pc:sldChg>
      <pc:sldChg chg="modSp">
        <pc:chgData name="Abbott, Keon" userId="S::keon.abbott@snhu.edu::8ffee7a5-f0fa-499d-ad66-33a6a955bed5" providerId="AD" clId="Web-{5DA88254-509F-C522-5499-B8E5A10C28C8}" dt="2024-02-24T05:47:03.580" v="1603" actId="20577"/>
        <pc:sldMkLst>
          <pc:docMk/>
          <pc:sldMk cId="1128521122" sldId="265"/>
        </pc:sldMkLst>
        <pc:spChg chg="mod">
          <ac:chgData name="Abbott, Keon" userId="S::keon.abbott@snhu.edu::8ffee7a5-f0fa-499d-ad66-33a6a955bed5" providerId="AD" clId="Web-{5DA88254-509F-C522-5499-B8E5A10C28C8}" dt="2024-02-24T05:47:03.580" v="1603" actId="20577"/>
          <ac:spMkLst>
            <pc:docMk/>
            <pc:sldMk cId="1128521122" sldId="265"/>
            <ac:spMk id="3" creationId="{3C9197F9-23E2-F60F-ECE9-0D1B411B46E1}"/>
          </ac:spMkLst>
        </pc:spChg>
      </pc:sldChg>
      <pc:sldChg chg="modSp">
        <pc:chgData name="Abbott, Keon" userId="S::keon.abbott@snhu.edu::8ffee7a5-f0fa-499d-ad66-33a6a955bed5" providerId="AD" clId="Web-{5DA88254-509F-C522-5499-B8E5A10C28C8}" dt="2024-02-24T05:54:37.007" v="1835" actId="20577"/>
        <pc:sldMkLst>
          <pc:docMk/>
          <pc:sldMk cId="1246663635" sldId="266"/>
        </pc:sldMkLst>
        <pc:spChg chg="mod">
          <ac:chgData name="Abbott, Keon" userId="S::keon.abbott@snhu.edu::8ffee7a5-f0fa-499d-ad66-33a6a955bed5" providerId="AD" clId="Web-{5DA88254-509F-C522-5499-B8E5A10C28C8}" dt="2024-02-24T05:54:37.007" v="1835" actId="20577"/>
          <ac:spMkLst>
            <pc:docMk/>
            <pc:sldMk cId="1246663635" sldId="266"/>
            <ac:spMk id="3" creationId="{025E232B-B372-9E1E-37AB-6F24EE75FFDE}"/>
          </ac:spMkLst>
        </pc:spChg>
      </pc:sldChg>
      <pc:sldChg chg="modSp">
        <pc:chgData name="Abbott, Keon" userId="S::keon.abbott@snhu.edu::8ffee7a5-f0fa-499d-ad66-33a6a955bed5" providerId="AD" clId="Web-{5DA88254-509F-C522-5499-B8E5A10C28C8}" dt="2024-02-24T06:05:15.482" v="1855" actId="20577"/>
        <pc:sldMkLst>
          <pc:docMk/>
          <pc:sldMk cId="250976534" sldId="267"/>
        </pc:sldMkLst>
        <pc:spChg chg="mod">
          <ac:chgData name="Abbott, Keon" userId="S::keon.abbott@snhu.edu::8ffee7a5-f0fa-499d-ad66-33a6a955bed5" providerId="AD" clId="Web-{5DA88254-509F-C522-5499-B8E5A10C28C8}" dt="2024-02-24T06:05:15.482" v="1855" actId="20577"/>
          <ac:spMkLst>
            <pc:docMk/>
            <pc:sldMk cId="250976534" sldId="267"/>
            <ac:spMk id="3" creationId="{821D4E72-48EB-35F6-8118-F8E8998481EC}"/>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9690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89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09855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1004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2/25/2024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84580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8217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9525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388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97452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2/25/2024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4580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2/25/2024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3748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2/25/2024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756929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scrumorg-website-prod.s3.amazonaws.com/drupal/2016-08/Characteristics%20of%20a%20Great%20Scrum%20Team.pdf" TargetMode="External"/><Relationship Id="rId2" Type="http://schemas.openxmlformats.org/officeDocument/2006/relationships/hyperlink" Target="https://www.techtarget.com/searchsoftwarequality/definition/agile-software-development" TargetMode="External"/><Relationship Id="rId1" Type="http://schemas.openxmlformats.org/officeDocument/2006/relationships/slideLayout" Target="../slideLayouts/slideLayout2.xml"/><Relationship Id="rId4" Type="http://schemas.openxmlformats.org/officeDocument/2006/relationships/hyperlink" Target="https://www.educba.com/agile-in-sdl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3" name="Oval 2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4" name="Picture 3" descr="An abstract genetic concept">
            <a:extLst>
              <a:ext uri="{FF2B5EF4-FFF2-40B4-BE49-F238E27FC236}">
                <a16:creationId xmlns:a16="http://schemas.microsoft.com/office/drawing/2014/main" id="{965BE366-62EE-D7EA-05BD-51AB0B738B97}"/>
              </a:ext>
            </a:extLst>
          </p:cNvPr>
          <p:cNvPicPr>
            <a:picLocks noChangeAspect="1"/>
          </p:cNvPicPr>
          <p:nvPr/>
        </p:nvPicPr>
        <p:blipFill rotWithShape="1">
          <a:blip r:embed="rId4"/>
          <a:srcRect t="23501" b="20249"/>
          <a:stretch/>
        </p:blipFill>
        <p:spPr>
          <a:xfrm>
            <a:off x="20" y="10"/>
            <a:ext cx="12191979" cy="6857989"/>
          </a:xfrm>
          <a:prstGeom prst="rect">
            <a:avLst/>
          </a:prstGeom>
        </p:spPr>
      </p:pic>
      <p:sp>
        <p:nvSpPr>
          <p:cNvPr id="24" name="Rectangle 23">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6">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9848" y="484632"/>
            <a:ext cx="10058400" cy="1609344"/>
          </a:xfrm>
        </p:spPr>
        <p:txBody>
          <a:bodyPr vert="horz" lIns="91440" tIns="45720" rIns="91440" bIns="45720" rtlCol="0" anchor="ctr">
            <a:normAutofit/>
          </a:bodyPr>
          <a:lstStyle/>
          <a:p>
            <a:pPr>
              <a:lnSpc>
                <a:spcPct val="90000"/>
              </a:lnSpc>
            </a:pPr>
            <a:r>
              <a:rPr lang="en-US" sz="5400" dirty="0">
                <a:solidFill>
                  <a:schemeClr val="tx1"/>
                </a:solidFill>
              </a:rPr>
              <a:t>SNHU Travel Project with agile </a:t>
            </a:r>
          </a:p>
        </p:txBody>
      </p:sp>
      <p:sp>
        <p:nvSpPr>
          <p:cNvPr id="3" name="Subtitle 2"/>
          <p:cNvSpPr>
            <a:spLocks noGrp="1"/>
          </p:cNvSpPr>
          <p:nvPr>
            <p:ph type="subTitle" idx="1"/>
          </p:nvPr>
        </p:nvSpPr>
        <p:spPr>
          <a:xfrm>
            <a:off x="1069848" y="2121408"/>
            <a:ext cx="10058400" cy="4050792"/>
          </a:xfrm>
        </p:spPr>
        <p:txBody>
          <a:bodyPr vert="horz" lIns="91440" tIns="45720" rIns="91440" bIns="45720" rtlCol="0" anchor="t">
            <a:normAutofit/>
          </a:bodyPr>
          <a:lstStyle/>
          <a:p>
            <a:pPr indent="-182880">
              <a:buClr>
                <a:srgbClr val="D34817">
                  <a:lumMod val="75000"/>
                </a:srgbClr>
              </a:buClr>
              <a:buChar char="§"/>
            </a:pPr>
            <a:r>
              <a:rPr lang="en-US" sz="2000" cap="all" dirty="0"/>
              <a:t>KEON ABBOTT</a:t>
            </a:r>
            <a:br>
              <a:rPr lang="en-US" sz="2000" cap="all" dirty="0"/>
            </a:br>
            <a:r>
              <a:rPr lang="en-US" sz="2000" cap="all" dirty="0"/>
              <a:t>CS 250-R3247</a:t>
            </a:r>
            <a:br>
              <a:rPr lang="en-US" sz="2000" cap="all" dirty="0"/>
            </a:br>
            <a:r>
              <a:rPr lang="en-US" sz="2000" cap="all" dirty="0"/>
              <a:t>MODULE 7: FINAL PROJECT</a:t>
            </a:r>
            <a:br>
              <a:rPr lang="en-US" sz="2000" cap="all" dirty="0"/>
            </a:br>
            <a:r>
              <a:rPr lang="en-US" sz="2000" cap="all" dirty="0"/>
              <a:t>FEBRUARY 19TH, 2024</a:t>
            </a:r>
            <a:endParaRPr lang="en-US" sz="2000"/>
          </a:p>
        </p:txBody>
      </p:sp>
      <p:grpSp>
        <p:nvGrpSpPr>
          <p:cNvPr id="17" name="Group 16">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C4C5769-E723-4A1E-B4F6-F6BB27AE7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78380D-0E99-4278-9939-702074B8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69C5B-7349-D2C4-DA24-B77A4E628FB9}"/>
              </a:ext>
            </a:extLst>
          </p:cNvPr>
          <p:cNvSpPr>
            <a:spLocks noGrp="1"/>
          </p:cNvSpPr>
          <p:nvPr>
            <p:ph type="title"/>
          </p:nvPr>
        </p:nvSpPr>
        <p:spPr>
          <a:xfrm>
            <a:off x="643466" y="643466"/>
            <a:ext cx="3682727" cy="5571067"/>
          </a:xfrm>
        </p:spPr>
        <p:txBody>
          <a:bodyPr>
            <a:normAutofit/>
          </a:bodyPr>
          <a:lstStyle/>
          <a:p>
            <a:pPr algn="r"/>
            <a:r>
              <a:rPr lang="en-US" sz="4800" dirty="0">
                <a:solidFill>
                  <a:srgbClr val="FFFFFF"/>
                </a:solidFill>
              </a:rPr>
              <a:t>Which approach is right for your team?</a:t>
            </a:r>
          </a:p>
        </p:txBody>
      </p:sp>
      <p:sp>
        <p:nvSpPr>
          <p:cNvPr id="12" name="Oval 11">
            <a:extLst>
              <a:ext uri="{FF2B5EF4-FFF2-40B4-BE49-F238E27FC236}">
                <a16:creationId xmlns:a16="http://schemas.microsoft.com/office/drawing/2014/main" id="{75A92D53-A461-451B-87E6-8746F6FC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 name="Content Placeholder 2">
            <a:extLst>
              <a:ext uri="{FF2B5EF4-FFF2-40B4-BE49-F238E27FC236}">
                <a16:creationId xmlns:a16="http://schemas.microsoft.com/office/drawing/2014/main" id="{025E232B-B372-9E1E-37AB-6F24EE75FFDE}"/>
              </a:ext>
            </a:extLst>
          </p:cNvPr>
          <p:cNvSpPr>
            <a:spLocks noGrp="1"/>
          </p:cNvSpPr>
          <p:nvPr>
            <p:ph idx="1"/>
          </p:nvPr>
        </p:nvSpPr>
        <p:spPr>
          <a:xfrm>
            <a:off x="4932557" y="643465"/>
            <a:ext cx="6469168" cy="5586215"/>
          </a:xfrm>
        </p:spPr>
        <p:txBody>
          <a:bodyPr anchor="ctr">
            <a:normAutofit/>
          </a:bodyPr>
          <a:lstStyle/>
          <a:p>
            <a:pPr marL="0" indent="0">
              <a:buNone/>
            </a:pPr>
            <a:r>
              <a:rPr lang="en-US" sz="4000" dirty="0"/>
              <a:t>First, ask yourselves this...</a:t>
            </a:r>
            <a:endParaRPr lang="en-US"/>
          </a:p>
          <a:p>
            <a:pPr>
              <a:buClr>
                <a:srgbClr val="9E3611"/>
              </a:buClr>
            </a:pPr>
            <a:endParaRPr lang="en-US" dirty="0"/>
          </a:p>
          <a:p>
            <a:pPr>
              <a:buClr>
                <a:srgbClr val="9E3611"/>
              </a:buClr>
            </a:pPr>
            <a:r>
              <a:rPr lang="en-US" sz="1400" b="1" dirty="0">
                <a:ea typeface="+mn-lt"/>
                <a:cs typeface="+mn-lt"/>
              </a:rPr>
              <a:t>How soon does the Product Owner need the product?</a:t>
            </a:r>
          </a:p>
          <a:p>
            <a:pPr>
              <a:buClr>
                <a:srgbClr val="9E3611"/>
              </a:buClr>
            </a:pPr>
            <a:r>
              <a:rPr lang="en-US" sz="1400" b="1" dirty="0">
                <a:ea typeface="+mn-lt"/>
                <a:cs typeface="+mn-lt"/>
              </a:rPr>
              <a:t>How long will it take the team to finish the product?</a:t>
            </a:r>
          </a:p>
          <a:p>
            <a:pPr>
              <a:buClr>
                <a:srgbClr val="9E3611"/>
              </a:buClr>
            </a:pPr>
            <a:r>
              <a:rPr lang="en-US" sz="1400" b="1" dirty="0">
                <a:ea typeface="+mn-lt"/>
                <a:cs typeface="+mn-lt"/>
              </a:rPr>
              <a:t>How many user stories are we </a:t>
            </a:r>
            <a:r>
              <a:rPr lang="en-US" sz="1400" b="1">
                <a:ea typeface="+mn-lt"/>
                <a:cs typeface="+mn-lt"/>
              </a:rPr>
              <a:t>incorporating into this product? </a:t>
            </a:r>
            <a:endParaRPr lang="en-US" sz="1400" b="1" dirty="0">
              <a:ea typeface="+mn-lt"/>
              <a:cs typeface="+mn-lt"/>
            </a:endParaRPr>
          </a:p>
          <a:p>
            <a:pPr>
              <a:buClr>
                <a:srgbClr val="9E3611"/>
              </a:buClr>
            </a:pPr>
            <a:r>
              <a:rPr lang="en-US" sz="1400" b="1" dirty="0">
                <a:ea typeface="+mn-lt"/>
                <a:cs typeface="+mn-lt"/>
              </a:rPr>
              <a:t>What possible changes do you </a:t>
            </a:r>
            <a:r>
              <a:rPr lang="en-US" sz="1400" b="1" dirty="0" err="1">
                <a:ea typeface="+mn-lt"/>
                <a:cs typeface="+mn-lt"/>
              </a:rPr>
              <a:t>forsee</a:t>
            </a:r>
            <a:r>
              <a:rPr lang="en-US" sz="1400" b="1" dirty="0">
                <a:ea typeface="+mn-lt"/>
                <a:cs typeface="+mn-lt"/>
              </a:rPr>
              <a:t> </a:t>
            </a:r>
            <a:r>
              <a:rPr lang="en-US" sz="1400" b="1" dirty="0" err="1">
                <a:ea typeface="+mn-lt"/>
                <a:cs typeface="+mn-lt"/>
              </a:rPr>
              <a:t>occuring</a:t>
            </a:r>
            <a:r>
              <a:rPr lang="en-US" sz="1400" b="1" dirty="0">
                <a:ea typeface="+mn-lt"/>
                <a:cs typeface="+mn-lt"/>
              </a:rPr>
              <a:t> as the product is in the development stages?</a:t>
            </a:r>
            <a:endParaRPr lang="en-US" sz="1400" b="1" dirty="0"/>
          </a:p>
          <a:p>
            <a:pPr>
              <a:buClr>
                <a:srgbClr val="9E3611"/>
              </a:buClr>
            </a:pPr>
            <a:endParaRPr lang="en-US" dirty="0"/>
          </a:p>
          <a:p>
            <a:pPr>
              <a:buClr>
                <a:srgbClr val="9E3611"/>
              </a:buClr>
            </a:pPr>
            <a:endParaRPr lang="en-US" dirty="0"/>
          </a:p>
          <a:p>
            <a:pPr marL="0" indent="0">
              <a:buClr>
                <a:srgbClr val="9E3611"/>
              </a:buClr>
              <a:buNone/>
            </a:pPr>
            <a:r>
              <a:rPr lang="en-US"/>
              <a:t>Then decide based on your understanding </a:t>
            </a:r>
            <a:r>
              <a:rPr lang="en-US" dirty="0"/>
              <a:t>of the waterfall methodology versus agile</a:t>
            </a:r>
          </a:p>
        </p:txBody>
      </p:sp>
      <p:sp>
        <p:nvSpPr>
          <p:cNvPr id="14" name="Oval 13">
            <a:extLst>
              <a:ext uri="{FF2B5EF4-FFF2-40B4-BE49-F238E27FC236}">
                <a16:creationId xmlns:a16="http://schemas.microsoft.com/office/drawing/2014/main" id="{F003ABC2-0D2A-42E5-9778-D9E8DBB54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4666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25BA-C070-2125-E615-62C0BA1354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21D4E72-48EB-35F6-8118-F8E8998481EC}"/>
              </a:ext>
            </a:extLst>
          </p:cNvPr>
          <p:cNvSpPr>
            <a:spLocks noGrp="1"/>
          </p:cNvSpPr>
          <p:nvPr>
            <p:ph idx="1"/>
          </p:nvPr>
        </p:nvSpPr>
        <p:spPr/>
        <p:txBody>
          <a:bodyPr vert="horz" lIns="91440" tIns="45720" rIns="91440" bIns="45720" rtlCol="0" anchor="t">
            <a:normAutofit/>
          </a:bodyPr>
          <a:lstStyle/>
          <a:p>
            <a:r>
              <a:rPr lang="en-US" dirty="0">
                <a:ea typeface="+mn-lt"/>
                <a:cs typeface="+mn-lt"/>
              </a:rPr>
              <a:t>Brush, K., &amp; Silverthorne, V. (2022, November 15). </a:t>
            </a:r>
            <a:r>
              <a:rPr lang="en-US" i="1" dirty="0">
                <a:ea typeface="+mn-lt"/>
                <a:cs typeface="+mn-lt"/>
              </a:rPr>
              <a:t>What is Agile Software Development (agile methodologies)?</a:t>
            </a:r>
            <a:r>
              <a:rPr lang="en-US" dirty="0">
                <a:ea typeface="+mn-lt"/>
                <a:cs typeface="+mn-lt"/>
              </a:rPr>
              <a:t>. Software Quality. </a:t>
            </a:r>
            <a:r>
              <a:rPr lang="en-US" dirty="0">
                <a:ea typeface="+mn-lt"/>
                <a:cs typeface="+mn-lt"/>
                <a:hlinkClick r:id="rId2"/>
              </a:rPr>
              <a:t>https://www.techtarget.com/searchsoftwarequality/definition/agile-software-development</a:t>
            </a:r>
            <a:r>
              <a:rPr lang="en-US" dirty="0">
                <a:ea typeface="+mn-lt"/>
                <a:cs typeface="+mn-lt"/>
              </a:rPr>
              <a:t> </a:t>
            </a:r>
            <a:endParaRPr lang="en-US"/>
          </a:p>
          <a:p>
            <a:pPr>
              <a:buClr>
                <a:srgbClr val="9E3611"/>
              </a:buClr>
            </a:pPr>
            <a:r>
              <a:rPr lang="en-US">
                <a:ea typeface="+mn-lt"/>
                <a:cs typeface="+mn-lt"/>
              </a:rPr>
              <a:t>Overeem,B.(2016,July).</a:t>
            </a:r>
            <a:r>
              <a:rPr lang="en-US" i="1">
                <a:ea typeface="+mn-lt"/>
                <a:cs typeface="+mn-lt"/>
              </a:rPr>
              <a:t>Characteristics of a great scrum team</a:t>
            </a:r>
            <a:r>
              <a:rPr lang="en-US" b="1">
                <a:ea typeface="+mn-lt"/>
                <a:cs typeface="+mn-lt"/>
              </a:rPr>
              <a:t>. </a:t>
            </a:r>
            <a:r>
              <a:rPr lang="en-US" dirty="0">
                <a:ea typeface="+mn-lt"/>
                <a:cs typeface="+mn-lt"/>
                <a:hlinkClick r:id="rId3"/>
              </a:rPr>
              <a:t>https://scrumorg-website-prod.s3.amazonaws.com/drupal/2016-08/Characteristics%20of%20a%20Great%20Scrum%20Team.pdf</a:t>
            </a:r>
            <a:endParaRPr lang="en-US" dirty="0"/>
          </a:p>
          <a:p>
            <a:pPr>
              <a:buClr>
                <a:srgbClr val="9E3611"/>
              </a:buClr>
            </a:pPr>
            <a:r>
              <a:rPr lang="en-US" i="1" dirty="0">
                <a:ea typeface="+mn-lt"/>
                <a:cs typeface="+mn-lt"/>
              </a:rPr>
              <a:t>Agile in SDLC: Characteristics and functionality of agile in SDLC</a:t>
            </a:r>
            <a:r>
              <a:rPr lang="en-US" dirty="0">
                <a:ea typeface="+mn-lt"/>
                <a:cs typeface="+mn-lt"/>
              </a:rPr>
              <a:t>. EDUCBA. (2023, June 28). </a:t>
            </a:r>
            <a:r>
              <a:rPr lang="en-US" dirty="0">
                <a:ea typeface="+mn-lt"/>
                <a:cs typeface="+mn-lt"/>
                <a:hlinkClick r:id="rId4"/>
              </a:rPr>
              <a:t>https://www.educba.com/agile-in-sdlc/</a:t>
            </a:r>
            <a:r>
              <a:rPr lang="en-US" dirty="0">
                <a:ea typeface="+mn-lt"/>
                <a:cs typeface="+mn-lt"/>
              </a:rPr>
              <a:t> </a:t>
            </a:r>
            <a:endParaRPr lang="en-US" dirty="0"/>
          </a:p>
          <a:p>
            <a:pPr>
              <a:buClr>
                <a:srgbClr val="9E3611"/>
              </a:buClr>
            </a:pPr>
            <a:endParaRPr lang="en-US" dirty="0"/>
          </a:p>
          <a:p>
            <a:pPr>
              <a:buClr>
                <a:srgbClr val="9E3611"/>
              </a:buClr>
            </a:pPr>
            <a:endParaRPr lang="en-US" dirty="0"/>
          </a:p>
          <a:p>
            <a:pPr>
              <a:buClr>
                <a:srgbClr val="9E3611"/>
              </a:buClr>
            </a:pPr>
            <a:endParaRPr lang="en-US" dirty="0"/>
          </a:p>
        </p:txBody>
      </p:sp>
    </p:spTree>
    <p:extLst>
      <p:ext uri="{BB962C8B-B14F-4D97-AF65-F5344CB8AC3E}">
        <p14:creationId xmlns:p14="http://schemas.microsoft.com/office/powerpoint/2010/main" val="25097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2AEDCB-3859-4EAD-AA65-4BDD2802A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2AA709-28A2-4289-A11E-FD3AA53F0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1608D5D4-689C-423B-9974-4733A30A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92C8918C-3FF9-845E-3E7C-DC48F125C4A4}"/>
              </a:ext>
            </a:extLst>
          </p:cNvPr>
          <p:cNvSpPr>
            <a:spLocks noGrp="1"/>
          </p:cNvSpPr>
          <p:nvPr>
            <p:ph type="title"/>
          </p:nvPr>
        </p:nvSpPr>
        <p:spPr>
          <a:xfrm>
            <a:off x="1947672" y="1060704"/>
            <a:ext cx="3630168" cy="4736592"/>
          </a:xfrm>
        </p:spPr>
        <p:txBody>
          <a:bodyPr>
            <a:normAutofit/>
          </a:bodyPr>
          <a:lstStyle/>
          <a:p>
            <a:r>
              <a:rPr lang="en-US" sz="3600" dirty="0">
                <a:solidFill>
                  <a:schemeClr val="bg1"/>
                </a:solidFill>
              </a:rPr>
              <a:t>What is agile methodology and how does it help?</a:t>
            </a:r>
          </a:p>
        </p:txBody>
      </p:sp>
      <p:sp>
        <p:nvSpPr>
          <p:cNvPr id="3" name="Content Placeholder 2">
            <a:extLst>
              <a:ext uri="{FF2B5EF4-FFF2-40B4-BE49-F238E27FC236}">
                <a16:creationId xmlns:a16="http://schemas.microsoft.com/office/drawing/2014/main" id="{6ACC00AD-0E1F-26D0-CB14-8C187DBFBCB6}"/>
              </a:ext>
            </a:extLst>
          </p:cNvPr>
          <p:cNvSpPr>
            <a:spLocks noGrp="1"/>
          </p:cNvSpPr>
          <p:nvPr>
            <p:ph idx="1"/>
          </p:nvPr>
        </p:nvSpPr>
        <p:spPr>
          <a:xfrm>
            <a:off x="6548284" y="94597"/>
            <a:ext cx="5065896" cy="6859306"/>
          </a:xfrm>
        </p:spPr>
        <p:txBody>
          <a:bodyPr vert="horz" lIns="91440" tIns="45720" rIns="91440" bIns="45720" rtlCol="0" anchor="ctr">
            <a:noAutofit/>
          </a:bodyPr>
          <a:lstStyle/>
          <a:p>
            <a:r>
              <a:rPr lang="en-US" sz="1800" dirty="0">
                <a:ea typeface="+mn-lt"/>
                <a:cs typeface="+mn-lt"/>
              </a:rPr>
              <a:t>As a software development methodology, Agile embraces the importance of adaptability to ensure success in delivering a top-notch product. </a:t>
            </a:r>
          </a:p>
          <a:p>
            <a:pPr>
              <a:buClr>
                <a:srgbClr val="9E3611"/>
              </a:buClr>
            </a:pPr>
            <a:r>
              <a:rPr lang="en-US" sz="1800" dirty="0">
                <a:ea typeface="+mn-lt"/>
                <a:cs typeface="+mn-lt"/>
              </a:rPr>
              <a:t>Its implementation often requires a cultural transformation within organizations, because it emphasizes the importance of components rather than the entire project.</a:t>
            </a:r>
            <a:endParaRPr lang="en-US" sz="1800"/>
          </a:p>
          <a:p>
            <a:pPr>
              <a:buClr>
                <a:srgbClr val="9E3611"/>
              </a:buClr>
            </a:pPr>
            <a:r>
              <a:rPr lang="en-US" sz="1800" dirty="0">
                <a:ea typeface="+mn-lt"/>
                <a:cs typeface="+mn-lt"/>
              </a:rPr>
              <a:t>The collaborative focus by Agile contributes to efficiency, as teams collaborate seamlessly and comprehend their specific roles in the workflow. </a:t>
            </a:r>
          </a:p>
          <a:p>
            <a:pPr>
              <a:buClr>
                <a:srgbClr val="9E3611"/>
              </a:buClr>
            </a:pPr>
            <a:r>
              <a:rPr lang="en-US" sz="1800" dirty="0">
                <a:ea typeface="+mn-lt"/>
                <a:cs typeface="+mn-lt"/>
              </a:rPr>
              <a:t>Additionally, companies utilizing Agile can have confidence in the quality of their product because of ongoing testing throughout the development process. This allows for timely adjustments and early identification of potential issues, providing teams with the opportunity to address them proactively.</a:t>
            </a:r>
            <a:endParaRPr lang="en-US" sz="1800"/>
          </a:p>
          <a:p>
            <a:pPr>
              <a:buClr>
                <a:srgbClr val="9E3611"/>
              </a:buClr>
            </a:pPr>
            <a:endParaRPr lang="en-US" sz="1800" dirty="0"/>
          </a:p>
        </p:txBody>
      </p:sp>
      <p:sp>
        <p:nvSpPr>
          <p:cNvPr id="14" name="Oval 13">
            <a:extLst>
              <a:ext uri="{FF2B5EF4-FFF2-40B4-BE49-F238E27FC236}">
                <a16:creationId xmlns:a16="http://schemas.microsoft.com/office/drawing/2014/main" id="{4A8673E8-250A-46DB-9A53-00144B5AB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9243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175C135-BC0A-7AC6-2A62-C1C9E0FD418A}"/>
              </a:ext>
            </a:extLst>
          </p:cNvPr>
          <p:cNvSpPr>
            <a:spLocks noGrp="1"/>
          </p:cNvSpPr>
          <p:nvPr>
            <p:ph type="title"/>
          </p:nvPr>
        </p:nvSpPr>
        <p:spPr>
          <a:xfrm>
            <a:off x="1490145" y="2376862"/>
            <a:ext cx="2640646" cy="2104273"/>
          </a:xfrm>
          <a:noFill/>
        </p:spPr>
        <p:txBody>
          <a:bodyPr>
            <a:normAutofit/>
          </a:bodyPr>
          <a:lstStyle/>
          <a:p>
            <a:pPr algn="ctr"/>
            <a:r>
              <a:rPr lang="en-US" sz="3000" dirty="0">
                <a:solidFill>
                  <a:srgbClr val="FFFFFF"/>
                </a:solidFill>
              </a:rPr>
              <a:t>Who's in the agile team?</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522C111-83C9-60DB-CA53-A25F602E5E2A}"/>
              </a:ext>
            </a:extLst>
          </p:cNvPr>
          <p:cNvSpPr>
            <a:spLocks noGrp="1"/>
          </p:cNvSpPr>
          <p:nvPr>
            <p:ph idx="1"/>
          </p:nvPr>
        </p:nvSpPr>
        <p:spPr>
          <a:xfrm>
            <a:off x="6081089" y="725394"/>
            <a:ext cx="5142658" cy="5407212"/>
          </a:xfrm>
        </p:spPr>
        <p:txBody>
          <a:bodyPr anchor="ctr">
            <a:normAutofit/>
          </a:bodyPr>
          <a:lstStyle/>
          <a:p>
            <a:r>
              <a:rPr lang="en-US" sz="2800" dirty="0"/>
              <a:t>Product Owner</a:t>
            </a:r>
          </a:p>
          <a:p>
            <a:pPr>
              <a:buClr>
                <a:srgbClr val="9E3611"/>
              </a:buClr>
            </a:pPr>
            <a:endParaRPr lang="en-US" sz="2800" dirty="0"/>
          </a:p>
          <a:p>
            <a:pPr>
              <a:buClr>
                <a:srgbClr val="9E3611"/>
              </a:buClr>
            </a:pPr>
            <a:r>
              <a:rPr lang="en-US" sz="2800" dirty="0"/>
              <a:t>Scrum Master</a:t>
            </a:r>
          </a:p>
          <a:p>
            <a:pPr>
              <a:buClr>
                <a:srgbClr val="9E3611"/>
              </a:buClr>
            </a:pPr>
            <a:endParaRPr lang="en-US" sz="2800" dirty="0"/>
          </a:p>
          <a:p>
            <a:pPr>
              <a:buClr>
                <a:srgbClr val="9E3611"/>
              </a:buClr>
            </a:pPr>
            <a:r>
              <a:rPr lang="en-US" sz="2800" dirty="0"/>
              <a:t>Development Team</a:t>
            </a:r>
          </a:p>
          <a:p>
            <a:pPr>
              <a:buClr>
                <a:srgbClr val="9E3611"/>
              </a:buClr>
            </a:pPr>
            <a:endParaRPr lang="en-US" sz="2800" dirty="0"/>
          </a:p>
        </p:txBody>
      </p:sp>
    </p:spTree>
    <p:extLst>
      <p:ext uri="{BB962C8B-B14F-4D97-AF65-F5344CB8AC3E}">
        <p14:creationId xmlns:p14="http://schemas.microsoft.com/office/powerpoint/2010/main" val="101468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BF0EA0A2-23FB-69B4-7334-E28F50C3BC95}"/>
              </a:ext>
            </a:extLst>
          </p:cNvPr>
          <p:cNvSpPr>
            <a:spLocks noGrp="1"/>
          </p:cNvSpPr>
          <p:nvPr>
            <p:ph type="title"/>
          </p:nvPr>
        </p:nvSpPr>
        <p:spPr>
          <a:xfrm>
            <a:off x="643468" y="643466"/>
            <a:ext cx="3686312" cy="5528734"/>
          </a:xfrm>
        </p:spPr>
        <p:txBody>
          <a:bodyPr>
            <a:normAutofit/>
          </a:bodyPr>
          <a:lstStyle/>
          <a:p>
            <a:pPr algn="r"/>
            <a:r>
              <a:rPr lang="en-US" sz="4800" dirty="0">
                <a:solidFill>
                  <a:srgbClr val="FFFFFF"/>
                </a:solidFill>
              </a:rPr>
              <a:t>Product Owner</a:t>
            </a:r>
          </a:p>
        </p:txBody>
      </p:sp>
      <p:sp>
        <p:nvSpPr>
          <p:cNvPr id="3" name="Content Placeholder 2">
            <a:extLst>
              <a:ext uri="{FF2B5EF4-FFF2-40B4-BE49-F238E27FC236}">
                <a16:creationId xmlns:a16="http://schemas.microsoft.com/office/drawing/2014/main" id="{A40B888B-08D2-3224-CC79-9F0E4E199158}"/>
              </a:ext>
            </a:extLst>
          </p:cNvPr>
          <p:cNvSpPr>
            <a:spLocks noGrp="1"/>
          </p:cNvSpPr>
          <p:nvPr>
            <p:ph idx="1"/>
          </p:nvPr>
        </p:nvSpPr>
        <p:spPr>
          <a:xfrm>
            <a:off x="5053780" y="599768"/>
            <a:ext cx="6918109" cy="5572432"/>
          </a:xfrm>
        </p:spPr>
        <p:txBody>
          <a:bodyPr anchor="ctr">
            <a:normAutofit/>
          </a:bodyPr>
          <a:lstStyle/>
          <a:p>
            <a:pPr marL="342900" indent="-342900"/>
            <a:r>
              <a:rPr lang="en-US" dirty="0">
                <a:ea typeface="+mn-lt"/>
                <a:cs typeface="+mn-lt"/>
              </a:rPr>
              <a:t>Formulates a plan and sustains the vision of the product along with a marketing strategy</a:t>
            </a:r>
            <a:endParaRPr lang="en-US" dirty="0"/>
          </a:p>
          <a:p>
            <a:pPr marL="342900" indent="-342900">
              <a:buClr>
                <a:srgbClr val="9E3611"/>
              </a:buClr>
            </a:pPr>
            <a:endParaRPr lang="en-US" dirty="0"/>
          </a:p>
          <a:p>
            <a:pPr marL="342900" indent="-342900"/>
            <a:r>
              <a:rPr lang="en-US" dirty="0"/>
              <a:t>Overseeing the project and the tasks within</a:t>
            </a:r>
          </a:p>
          <a:p>
            <a:pPr marL="342900" indent="-342900">
              <a:buClr>
                <a:srgbClr val="9E3611"/>
              </a:buClr>
            </a:pPr>
            <a:endParaRPr lang="en-US" dirty="0">
              <a:ea typeface="+mn-lt"/>
              <a:cs typeface="+mn-lt"/>
            </a:endParaRPr>
          </a:p>
          <a:p>
            <a:pPr marL="342900" indent="-342900"/>
            <a:r>
              <a:rPr lang="en-US" dirty="0">
                <a:ea typeface="+mn-lt"/>
                <a:cs typeface="+mn-lt"/>
              </a:rPr>
              <a:t>Creating the structure of the product backlog and prioritizing tasks </a:t>
            </a:r>
          </a:p>
          <a:p>
            <a:pPr marL="342900" indent="-342900">
              <a:buClr>
                <a:srgbClr val="9E3611"/>
              </a:buClr>
            </a:pPr>
            <a:endParaRPr lang="en-US" dirty="0">
              <a:ea typeface="+mn-lt"/>
              <a:cs typeface="+mn-lt"/>
            </a:endParaRPr>
          </a:p>
          <a:p>
            <a:pPr marL="342900" indent="-342900">
              <a:buClr>
                <a:srgbClr val="9E3611"/>
              </a:buClr>
            </a:pPr>
            <a:r>
              <a:rPr lang="en-US" dirty="0">
                <a:ea typeface="+mn-lt"/>
                <a:cs typeface="+mn-lt"/>
              </a:rPr>
              <a:t>Actively involving the stakeholders in making sure that the product backlog is what they envisioned it to be</a:t>
            </a:r>
          </a:p>
          <a:p>
            <a:pPr marL="342900" indent="-342900">
              <a:buClr>
                <a:srgbClr val="9E3611"/>
              </a:buClr>
            </a:pPr>
            <a:endParaRPr lang="en-US" dirty="0">
              <a:ea typeface="+mn-lt"/>
              <a:cs typeface="+mn-lt"/>
            </a:endParaRP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0704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A87ACCE8-8604-B59E-1FFB-89079EA2526B}"/>
              </a:ext>
            </a:extLst>
          </p:cNvPr>
          <p:cNvSpPr>
            <a:spLocks noGrp="1"/>
          </p:cNvSpPr>
          <p:nvPr>
            <p:ph type="title"/>
          </p:nvPr>
        </p:nvSpPr>
        <p:spPr>
          <a:xfrm>
            <a:off x="643468" y="643466"/>
            <a:ext cx="3686312" cy="5528734"/>
          </a:xfrm>
        </p:spPr>
        <p:txBody>
          <a:bodyPr>
            <a:normAutofit/>
          </a:bodyPr>
          <a:lstStyle/>
          <a:p>
            <a:pPr algn="r"/>
            <a:r>
              <a:rPr lang="en-US" sz="4800" dirty="0">
                <a:solidFill>
                  <a:srgbClr val="FFFFFF"/>
                </a:solidFill>
              </a:rPr>
              <a:t>Scrum Master</a:t>
            </a:r>
            <a:endParaRPr lang="en-US" dirty="0"/>
          </a:p>
        </p:txBody>
      </p:sp>
      <p:sp>
        <p:nvSpPr>
          <p:cNvPr id="3" name="Content Placeholder 2">
            <a:extLst>
              <a:ext uri="{FF2B5EF4-FFF2-40B4-BE49-F238E27FC236}">
                <a16:creationId xmlns:a16="http://schemas.microsoft.com/office/drawing/2014/main" id="{C11CBF5D-1771-E595-B61B-61FCDF205562}"/>
              </a:ext>
            </a:extLst>
          </p:cNvPr>
          <p:cNvSpPr>
            <a:spLocks noGrp="1"/>
          </p:cNvSpPr>
          <p:nvPr>
            <p:ph idx="1"/>
          </p:nvPr>
        </p:nvSpPr>
        <p:spPr>
          <a:xfrm>
            <a:off x="5053780" y="599768"/>
            <a:ext cx="6074467" cy="5572432"/>
          </a:xfrm>
        </p:spPr>
        <p:txBody>
          <a:bodyPr anchor="ctr">
            <a:normAutofit/>
          </a:bodyPr>
          <a:lstStyle/>
          <a:p>
            <a:pPr marL="0" indent="0">
              <a:buNone/>
            </a:pPr>
            <a:endParaRPr lang="en-US" sz="1200" dirty="0"/>
          </a:p>
          <a:p>
            <a:pPr marL="342900" indent="-342900">
              <a:buClr>
                <a:srgbClr val="9E3611"/>
              </a:buClr>
            </a:pPr>
            <a:r>
              <a:rPr lang="en-US" dirty="0"/>
              <a:t>Main responsibility is to focus on the teams and their needs, keeping their focus on the product backlog</a:t>
            </a:r>
          </a:p>
          <a:p>
            <a:pPr marL="342900" indent="-342900">
              <a:buClr>
                <a:srgbClr val="9E3611"/>
              </a:buClr>
            </a:pPr>
            <a:endParaRPr lang="en-US" dirty="0"/>
          </a:p>
          <a:p>
            <a:pPr marL="342900" indent="-342900">
              <a:buClr>
                <a:srgbClr val="9E3611"/>
              </a:buClr>
            </a:pPr>
            <a:r>
              <a:rPr lang="en-US" dirty="0"/>
              <a:t>Acts like the coach of the team who encourages self-dependence, but will step in if there is anything that hinders their performance</a:t>
            </a:r>
          </a:p>
          <a:p>
            <a:pPr marL="342900" indent="-342900">
              <a:buClr>
                <a:srgbClr val="9E3611"/>
              </a:buClr>
            </a:pPr>
            <a:endParaRPr lang="en-US" dirty="0"/>
          </a:p>
          <a:p>
            <a:pPr marL="342900" indent="-342900">
              <a:buClr>
                <a:srgbClr val="9E3611"/>
              </a:buClr>
            </a:pPr>
            <a:r>
              <a:rPr lang="en-US" dirty="0"/>
              <a:t>Is a teacher that shares their experience and knowledge with the team if they ever have any agile related questions</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0594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49842BF9-E780-13ED-6026-5598811A6CD9}"/>
              </a:ext>
            </a:extLst>
          </p:cNvPr>
          <p:cNvSpPr>
            <a:spLocks noGrp="1"/>
          </p:cNvSpPr>
          <p:nvPr>
            <p:ph type="title"/>
          </p:nvPr>
        </p:nvSpPr>
        <p:spPr>
          <a:xfrm>
            <a:off x="643468" y="643466"/>
            <a:ext cx="3686312" cy="5528734"/>
          </a:xfrm>
        </p:spPr>
        <p:txBody>
          <a:bodyPr>
            <a:normAutofit/>
          </a:bodyPr>
          <a:lstStyle/>
          <a:p>
            <a:pPr algn="r"/>
            <a:r>
              <a:rPr lang="en-US" sz="4800" dirty="0">
                <a:solidFill>
                  <a:srgbClr val="FFFFFF"/>
                </a:solidFill>
              </a:rPr>
              <a:t>Development Team</a:t>
            </a:r>
          </a:p>
        </p:txBody>
      </p:sp>
      <p:sp>
        <p:nvSpPr>
          <p:cNvPr id="3" name="Content Placeholder 2">
            <a:extLst>
              <a:ext uri="{FF2B5EF4-FFF2-40B4-BE49-F238E27FC236}">
                <a16:creationId xmlns:a16="http://schemas.microsoft.com/office/drawing/2014/main" id="{9A1510DC-A117-8556-7D6C-840F8875CEE9}"/>
              </a:ext>
            </a:extLst>
          </p:cNvPr>
          <p:cNvSpPr>
            <a:spLocks noGrp="1"/>
          </p:cNvSpPr>
          <p:nvPr>
            <p:ph idx="1"/>
          </p:nvPr>
        </p:nvSpPr>
        <p:spPr>
          <a:xfrm>
            <a:off x="5053780" y="599768"/>
            <a:ext cx="6074467" cy="5572432"/>
          </a:xfrm>
        </p:spPr>
        <p:txBody>
          <a:bodyPr anchor="ctr">
            <a:normAutofit/>
          </a:bodyPr>
          <a:lstStyle/>
          <a:p>
            <a:pPr marL="342900" indent="-342900"/>
            <a:r>
              <a:rPr lang="en-US" dirty="0"/>
              <a:t>Consists of developers and testers where everyone is considered equal and not labeled with titles</a:t>
            </a:r>
          </a:p>
          <a:p>
            <a:pPr marL="342900" indent="-342900">
              <a:buClr>
                <a:srgbClr val="9E3611"/>
              </a:buClr>
            </a:pPr>
            <a:endParaRPr lang="en-US" dirty="0"/>
          </a:p>
          <a:p>
            <a:pPr marL="342900" indent="-342900">
              <a:buClr>
                <a:srgbClr val="9E3611"/>
              </a:buClr>
            </a:pPr>
            <a:r>
              <a:rPr lang="en-US" dirty="0"/>
              <a:t>They work together and act as a cross-functional group which allows quick development due to utilizing their skill sets</a:t>
            </a:r>
          </a:p>
          <a:p>
            <a:pPr marL="342900" indent="-342900">
              <a:buClr>
                <a:srgbClr val="9E3611"/>
              </a:buClr>
            </a:pPr>
            <a:endParaRPr lang="en-US" dirty="0"/>
          </a:p>
          <a:p>
            <a:pPr marL="342900" indent="-342900">
              <a:buClr>
                <a:srgbClr val="9E3611"/>
              </a:buClr>
            </a:pPr>
            <a:r>
              <a:rPr lang="en-US" dirty="0"/>
              <a:t>Has one goal in common, which is accomplishing sprint tasks which then leads to the final product</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0665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0CCEF-4B83-32F6-9368-60197AB9185A}"/>
              </a:ext>
            </a:extLst>
          </p:cNvPr>
          <p:cNvSpPr>
            <a:spLocks noGrp="1"/>
          </p:cNvSpPr>
          <p:nvPr>
            <p:ph type="title"/>
          </p:nvPr>
        </p:nvSpPr>
        <p:spPr>
          <a:xfrm>
            <a:off x="7044268" y="1465790"/>
            <a:ext cx="3860798" cy="3941345"/>
          </a:xfrm>
        </p:spPr>
        <p:txBody>
          <a:bodyPr>
            <a:normAutofit/>
          </a:bodyPr>
          <a:lstStyle/>
          <a:p>
            <a:r>
              <a:rPr lang="en-US" sz="6000" dirty="0"/>
              <a:t>Phases of </a:t>
            </a:r>
            <a:r>
              <a:rPr lang="en-US" sz="6000" dirty="0" err="1"/>
              <a:t>sdlc</a:t>
            </a:r>
            <a:r>
              <a:rPr lang="en-US" sz="6000" dirty="0"/>
              <a:t> in agile</a:t>
            </a:r>
            <a:br>
              <a:rPr lang="en-US" sz="6000" dirty="0"/>
            </a:br>
            <a:endParaRPr lang="en-US" sz="6000" dirty="0" err="1">
              <a:latin typeface="Rockwell Condensed"/>
            </a:endParaRPr>
          </a:p>
        </p:txBody>
      </p:sp>
      <p:sp>
        <p:nvSpPr>
          <p:cNvPr id="3" name="Content Placeholder 2">
            <a:extLst>
              <a:ext uri="{FF2B5EF4-FFF2-40B4-BE49-F238E27FC236}">
                <a16:creationId xmlns:a16="http://schemas.microsoft.com/office/drawing/2014/main" id="{0FB586CE-E9E5-BEDF-6AAA-7B314C8DA4AE}"/>
              </a:ext>
            </a:extLst>
          </p:cNvPr>
          <p:cNvSpPr>
            <a:spLocks noGrp="1"/>
          </p:cNvSpPr>
          <p:nvPr>
            <p:ph idx="1"/>
          </p:nvPr>
        </p:nvSpPr>
        <p:spPr>
          <a:xfrm>
            <a:off x="641602" y="1359090"/>
            <a:ext cx="5132665" cy="4048046"/>
          </a:xfrm>
        </p:spPr>
        <p:txBody>
          <a:bodyPr anchor="ctr">
            <a:normAutofit/>
          </a:bodyPr>
          <a:lstStyle/>
          <a:p>
            <a:r>
              <a:rPr lang="en-US" sz="1800" dirty="0">
                <a:solidFill>
                  <a:srgbClr val="4D5968"/>
                </a:solidFill>
                <a:ea typeface="+mn-lt"/>
                <a:cs typeface="+mn-lt"/>
              </a:rPr>
              <a:t>Collecting information of what the stakeholder wants in a final product</a:t>
            </a:r>
            <a:endParaRPr lang="en-US" sz="1800"/>
          </a:p>
          <a:p>
            <a:r>
              <a:rPr lang="en-US" sz="1800" dirty="0">
                <a:solidFill>
                  <a:srgbClr val="4D5968"/>
                </a:solidFill>
                <a:ea typeface="+mn-lt"/>
                <a:cs typeface="+mn-lt"/>
              </a:rPr>
              <a:t>Analyzing the data, time-frame, and what is required to ensure success</a:t>
            </a:r>
            <a:endParaRPr lang="en-US" sz="1800"/>
          </a:p>
          <a:p>
            <a:r>
              <a:rPr lang="en-US" sz="1800" dirty="0">
                <a:solidFill>
                  <a:srgbClr val="4D5968"/>
                </a:solidFill>
                <a:ea typeface="+mn-lt"/>
                <a:cs typeface="+mn-lt"/>
              </a:rPr>
              <a:t>Designing the product, knowing it needs to be open to change if the client needs it</a:t>
            </a:r>
            <a:endParaRPr lang="en-US" sz="1800" dirty="0">
              <a:solidFill>
                <a:srgbClr val="4D5968"/>
              </a:solidFill>
            </a:endParaRPr>
          </a:p>
          <a:p>
            <a:r>
              <a:rPr lang="en-US" sz="1800" dirty="0">
                <a:solidFill>
                  <a:srgbClr val="4D5968"/>
                </a:solidFill>
                <a:ea typeface="+mn-lt"/>
                <a:cs typeface="+mn-lt"/>
              </a:rPr>
              <a:t>Coding the framework of the product</a:t>
            </a:r>
            <a:endParaRPr lang="en-US" sz="1800" dirty="0"/>
          </a:p>
          <a:p>
            <a:r>
              <a:rPr lang="en-US" sz="1800" dirty="0">
                <a:solidFill>
                  <a:srgbClr val="4D5968"/>
                </a:solidFill>
                <a:ea typeface="+mn-lt"/>
                <a:cs typeface="+mn-lt"/>
              </a:rPr>
              <a:t>Testing the product and fix any possible issues</a:t>
            </a:r>
            <a:endParaRPr lang="en-US" sz="1800" dirty="0">
              <a:solidFill>
                <a:srgbClr val="4D5968"/>
              </a:solidFill>
            </a:endParaRPr>
          </a:p>
          <a:p>
            <a:r>
              <a:rPr lang="en-US" sz="1800" dirty="0">
                <a:solidFill>
                  <a:srgbClr val="4D5968"/>
                </a:solidFill>
                <a:ea typeface="+mn-lt"/>
                <a:cs typeface="+mn-lt"/>
              </a:rPr>
              <a:t>Setting up maintenance to ensure longevity within the product</a:t>
            </a:r>
            <a:endParaRPr lang="en-US" sz="1800" dirty="0"/>
          </a:p>
          <a:p>
            <a:pPr>
              <a:buClr>
                <a:srgbClr val="9E3611"/>
              </a:buClr>
            </a:pPr>
            <a:endParaRPr lang="en-US"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35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B3768C-1D21-400E-B059-EFF86063F5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1"/>
            <a:ext cx="1218865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D87BCA1-45E6-44B3-B3DA-1F4144DE6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69"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4E27C-12A4-0EE0-5B8F-D28FE5A18BA3}"/>
              </a:ext>
            </a:extLst>
          </p:cNvPr>
          <p:cNvSpPr>
            <a:spLocks noGrp="1"/>
          </p:cNvSpPr>
          <p:nvPr>
            <p:ph type="title"/>
          </p:nvPr>
        </p:nvSpPr>
        <p:spPr>
          <a:xfrm>
            <a:off x="643467" y="643466"/>
            <a:ext cx="3682969" cy="5580353"/>
          </a:xfrm>
        </p:spPr>
        <p:txBody>
          <a:bodyPr>
            <a:normAutofit/>
          </a:bodyPr>
          <a:lstStyle/>
          <a:p>
            <a:pPr algn="r"/>
            <a:r>
              <a:rPr lang="en-US" dirty="0">
                <a:solidFill>
                  <a:srgbClr val="FFFFFF"/>
                </a:solidFill>
              </a:rPr>
              <a:t>Waterfall vs agile</a:t>
            </a:r>
          </a:p>
        </p:txBody>
      </p:sp>
      <p:sp>
        <p:nvSpPr>
          <p:cNvPr id="3" name="Content Placeholder 2">
            <a:extLst>
              <a:ext uri="{FF2B5EF4-FFF2-40B4-BE49-F238E27FC236}">
                <a16:creationId xmlns:a16="http://schemas.microsoft.com/office/drawing/2014/main" id="{DF16AE09-01EF-8F37-C562-C7F7430B44AC}"/>
              </a:ext>
            </a:extLst>
          </p:cNvPr>
          <p:cNvSpPr>
            <a:spLocks noGrp="1"/>
          </p:cNvSpPr>
          <p:nvPr>
            <p:ph idx="1"/>
          </p:nvPr>
        </p:nvSpPr>
        <p:spPr>
          <a:xfrm>
            <a:off x="4932557" y="643466"/>
            <a:ext cx="6630177" cy="5528734"/>
          </a:xfrm>
        </p:spPr>
        <p:txBody>
          <a:bodyPr anchor="ctr">
            <a:normAutofit fontScale="92500" lnSpcReduction="10000"/>
          </a:bodyPr>
          <a:lstStyle/>
          <a:p>
            <a:endParaRPr lang="en-US" sz="1800" dirty="0"/>
          </a:p>
          <a:p>
            <a:pPr>
              <a:buClr>
                <a:srgbClr val="9E3611"/>
              </a:buClr>
            </a:pPr>
            <a:endParaRPr lang="en-US" sz="1800" dirty="0"/>
          </a:p>
          <a:p>
            <a:pPr>
              <a:buClr>
                <a:srgbClr val="9E3611"/>
              </a:buClr>
            </a:pPr>
            <a:endParaRPr lang="en-US" sz="1800" dirty="0"/>
          </a:p>
          <a:p>
            <a:pPr>
              <a:buClr>
                <a:srgbClr val="9E3611"/>
              </a:buClr>
            </a:pPr>
            <a:r>
              <a:rPr lang="en-US" sz="1800" dirty="0"/>
              <a:t>Waterfall:</a:t>
            </a:r>
            <a:endParaRPr lang="en-US" dirty="0"/>
          </a:p>
          <a:p>
            <a:pPr>
              <a:spcAft>
                <a:spcPts val="0"/>
              </a:spcAft>
              <a:buClr>
                <a:srgbClr val="9E3611"/>
              </a:buClr>
            </a:pPr>
            <a:endParaRPr lang="en-US" sz="1800" dirty="0"/>
          </a:p>
          <a:p>
            <a:pPr lvl="1">
              <a:spcAft>
                <a:spcPts val="0"/>
              </a:spcAft>
              <a:buClr>
                <a:srgbClr val="9E3611"/>
              </a:buClr>
              <a:buFont typeface="Courier New" pitchFamily="2" charset="2"/>
              <a:buChar char="o"/>
            </a:pPr>
            <a:r>
              <a:rPr lang="en-US" sz="1600" dirty="0"/>
              <a:t>Changes require further planning</a:t>
            </a:r>
          </a:p>
          <a:p>
            <a:pPr lvl="1">
              <a:buClr>
                <a:srgbClr val="9E3611"/>
              </a:buClr>
              <a:buFont typeface="Courier New" pitchFamily="2" charset="2"/>
              <a:buChar char="o"/>
            </a:pPr>
            <a:endParaRPr lang="en-US" sz="1600" dirty="0"/>
          </a:p>
          <a:p>
            <a:pPr lvl="1">
              <a:buClr>
                <a:srgbClr val="9E3611"/>
              </a:buClr>
              <a:buFont typeface="Courier New" pitchFamily="2" charset="2"/>
              <a:buChar char="o"/>
            </a:pPr>
            <a:r>
              <a:rPr lang="en-US" sz="1600" dirty="0"/>
              <a:t>Limited feedback</a:t>
            </a:r>
          </a:p>
          <a:p>
            <a:pPr lvl="1">
              <a:buClr>
                <a:srgbClr val="9E3611"/>
              </a:buClr>
              <a:buFont typeface="Courier New" pitchFamily="2" charset="2"/>
              <a:buChar char="o"/>
            </a:pPr>
            <a:endParaRPr lang="en-US" sz="1600" dirty="0"/>
          </a:p>
          <a:p>
            <a:pPr lvl="1">
              <a:buClr>
                <a:srgbClr val="9E3611"/>
              </a:buClr>
              <a:buFont typeface="Courier New" pitchFamily="2" charset="2"/>
              <a:buChar char="o"/>
            </a:pPr>
            <a:r>
              <a:rPr lang="en-US" sz="1600" dirty="0"/>
              <a:t>Each phase of the project/product needs to be completed before moving on to the next</a:t>
            </a:r>
          </a:p>
          <a:p>
            <a:pPr marL="0" indent="0">
              <a:buClr>
                <a:srgbClr val="9E3611"/>
              </a:buClr>
              <a:buNone/>
            </a:pPr>
            <a:endParaRPr lang="en-US" sz="1800" dirty="0"/>
          </a:p>
          <a:p>
            <a:pPr>
              <a:buClr>
                <a:srgbClr val="9E3611"/>
              </a:buClr>
            </a:pPr>
            <a:r>
              <a:rPr lang="en-US" sz="1800" dirty="0"/>
              <a:t>Agile:</a:t>
            </a:r>
          </a:p>
          <a:p>
            <a:pPr lvl="1">
              <a:buClr>
                <a:srgbClr val="9E3611"/>
              </a:buClr>
              <a:buFont typeface="Courier New" pitchFamily="2" charset="2"/>
              <a:buChar char="o"/>
            </a:pPr>
            <a:endParaRPr lang="en-US" sz="1600" dirty="0"/>
          </a:p>
          <a:p>
            <a:pPr lvl="1">
              <a:buClr>
                <a:srgbClr val="9E3611"/>
              </a:buClr>
              <a:buFont typeface="Courier New" pitchFamily="2" charset="2"/>
              <a:buChar char="o"/>
            </a:pPr>
            <a:r>
              <a:rPr lang="en-US" sz="1600" dirty="0"/>
              <a:t>Open to feedback at any time during the project</a:t>
            </a:r>
          </a:p>
          <a:p>
            <a:pPr lvl="1">
              <a:buClr>
                <a:srgbClr val="9E3611"/>
              </a:buClr>
              <a:buFont typeface="Courier New" pitchFamily="2" charset="2"/>
              <a:buChar char="o"/>
            </a:pPr>
            <a:endParaRPr lang="en-US" sz="1600" dirty="0"/>
          </a:p>
          <a:p>
            <a:pPr lvl="1">
              <a:buClr>
                <a:srgbClr val="9E3611"/>
              </a:buClr>
              <a:buFont typeface="Courier New" pitchFamily="2" charset="2"/>
              <a:buChar char="o"/>
            </a:pPr>
            <a:r>
              <a:rPr lang="en-US" sz="1600" dirty="0"/>
              <a:t>Quick to adapt to </a:t>
            </a:r>
            <a:r>
              <a:rPr lang="en-US" sz="1600" dirty="0" err="1"/>
              <a:t>unforseenable</a:t>
            </a:r>
            <a:r>
              <a:rPr lang="en-US" sz="1600" dirty="0"/>
              <a:t> circumstances</a:t>
            </a:r>
          </a:p>
          <a:p>
            <a:pPr lvl="1">
              <a:buClr>
                <a:srgbClr val="9E3611"/>
              </a:buClr>
              <a:buFont typeface="Courier New" pitchFamily="2" charset="2"/>
              <a:buChar char="o"/>
            </a:pPr>
            <a:endParaRPr lang="en-US" sz="1600" dirty="0"/>
          </a:p>
          <a:p>
            <a:pPr lvl="1">
              <a:buClr>
                <a:srgbClr val="9E3611"/>
              </a:buClr>
              <a:buFont typeface="Courier New" pitchFamily="2" charset="2"/>
              <a:buChar char="o"/>
            </a:pPr>
            <a:r>
              <a:rPr lang="en-US" sz="1600" dirty="0"/>
              <a:t>Works in increments and is tested much more often</a:t>
            </a:r>
          </a:p>
          <a:p>
            <a:pPr lvl="1">
              <a:buClr>
                <a:srgbClr val="9E3611"/>
              </a:buClr>
              <a:buFont typeface="Courier New" pitchFamily="2" charset="2"/>
              <a:buChar char="o"/>
            </a:pPr>
            <a:endParaRPr lang="en-US" sz="1600" dirty="0"/>
          </a:p>
          <a:p>
            <a:pPr>
              <a:buClr>
                <a:srgbClr val="9E3611"/>
              </a:buClr>
            </a:pPr>
            <a:endParaRPr lang="en-US" sz="1800" dirty="0"/>
          </a:p>
          <a:p>
            <a:pPr>
              <a:buClr>
                <a:srgbClr val="9E3611"/>
              </a:buClr>
            </a:pPr>
            <a:endParaRPr lang="en-US" sz="1800" dirty="0"/>
          </a:p>
          <a:p>
            <a:pPr>
              <a:buClr>
                <a:srgbClr val="9E3611"/>
              </a:buClr>
            </a:pPr>
            <a:endParaRPr lang="en-US" sz="1800" dirty="0"/>
          </a:p>
          <a:p>
            <a:pPr>
              <a:buClr>
                <a:srgbClr val="9E3611"/>
              </a:buClr>
            </a:pPr>
            <a:endParaRPr lang="en-US" sz="1800" dirty="0"/>
          </a:p>
          <a:p>
            <a:pPr>
              <a:buClr>
                <a:srgbClr val="9E3611"/>
              </a:buClr>
            </a:pPr>
            <a:endParaRPr lang="en-US" sz="1800" dirty="0"/>
          </a:p>
        </p:txBody>
      </p:sp>
      <p:grpSp>
        <p:nvGrpSpPr>
          <p:cNvPr id="12" name="Group 11">
            <a:extLst>
              <a:ext uri="{FF2B5EF4-FFF2-40B4-BE49-F238E27FC236}">
                <a16:creationId xmlns:a16="http://schemas.microsoft.com/office/drawing/2014/main" id="{9AE62FDA-E44C-440D-A3D3-5C188720D4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3" name="Oval 12">
              <a:extLst>
                <a:ext uri="{FF2B5EF4-FFF2-40B4-BE49-F238E27FC236}">
                  <a16:creationId xmlns:a16="http://schemas.microsoft.com/office/drawing/2014/main" id="{28B45BF8-A8A3-426E-89DE-A44F6E180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647C25B3-5F51-49AB-A886-D555D2F4A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0332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879873-0D36-98A2-98EB-E6FA16C8FE15}"/>
              </a:ext>
            </a:extLst>
          </p:cNvPr>
          <p:cNvSpPr>
            <a:spLocks noGrp="1"/>
          </p:cNvSpPr>
          <p:nvPr>
            <p:ph type="title"/>
          </p:nvPr>
        </p:nvSpPr>
        <p:spPr>
          <a:xfrm>
            <a:off x="1069848" y="484632"/>
            <a:ext cx="10058400" cy="1609344"/>
          </a:xfrm>
        </p:spPr>
        <p:txBody>
          <a:bodyPr>
            <a:normAutofit/>
          </a:bodyPr>
          <a:lstStyle/>
          <a:p>
            <a:r>
              <a:rPr lang="en-US" dirty="0"/>
              <a:t>Reflecting on </a:t>
            </a:r>
            <a:r>
              <a:rPr lang="en-US" dirty="0" err="1"/>
              <a:t>snhu</a:t>
            </a:r>
            <a:r>
              <a:rPr lang="en-US" dirty="0"/>
              <a:t> travel project</a:t>
            </a:r>
          </a:p>
        </p:txBody>
      </p:sp>
      <p:sp>
        <p:nvSpPr>
          <p:cNvPr id="3" name="Content Placeholder 2">
            <a:extLst>
              <a:ext uri="{FF2B5EF4-FFF2-40B4-BE49-F238E27FC236}">
                <a16:creationId xmlns:a16="http://schemas.microsoft.com/office/drawing/2014/main" id="{3C9197F9-23E2-F60F-ECE9-0D1B411B46E1}"/>
              </a:ext>
            </a:extLst>
          </p:cNvPr>
          <p:cNvSpPr>
            <a:spLocks noGrp="1"/>
          </p:cNvSpPr>
          <p:nvPr>
            <p:ph idx="1"/>
          </p:nvPr>
        </p:nvSpPr>
        <p:spPr>
          <a:xfrm>
            <a:off x="1069848" y="2320412"/>
            <a:ext cx="10058400" cy="3851787"/>
          </a:xfrm>
        </p:spPr>
        <p:txBody>
          <a:bodyPr vert="horz" lIns="91440" tIns="45720" rIns="91440" bIns="45720" rtlCol="0" anchor="t">
            <a:normAutofit/>
          </a:bodyPr>
          <a:lstStyle/>
          <a:p>
            <a:r>
              <a:rPr lang="en-US" dirty="0">
                <a:ea typeface="+mn-lt"/>
                <a:cs typeface="+mn-lt"/>
              </a:rPr>
              <a:t>Throughout this experience, we've explored various essential roles within an Agile team and dived into the structure of the SNHU Travel Project. Thanks to the agile approach, a prime example of the team’s adaptability occurred when the project transitioned from "Top 5 Destinations List” into a “Top 5 Wellness/Detox vacations”. </a:t>
            </a:r>
          </a:p>
          <a:p>
            <a:pPr>
              <a:buClr>
                <a:srgbClr val="9E3611"/>
              </a:buClr>
            </a:pPr>
            <a:r>
              <a:rPr lang="en-US" dirty="0">
                <a:ea typeface="+mn-lt"/>
                <a:cs typeface="+mn-lt"/>
              </a:rPr>
              <a:t>Within that change was the coding segment that needed minor adjustments to align with the product backlog requirements. If the team was to use the waterfall approach with this scenario, it would have forced them to dismantle the project and reconfigure everything. This would have easily caused significant delay in the timeline, not to mention incurring costs from the change. </a:t>
            </a:r>
          </a:p>
          <a:p>
            <a:pPr>
              <a:buClr>
                <a:srgbClr val="9E3611"/>
              </a:buClr>
            </a:pPr>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28521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SNHU Travel Project with agile </vt:lpstr>
      <vt:lpstr>What is agile methodology and how does it help?</vt:lpstr>
      <vt:lpstr>Who's in the agile team?</vt:lpstr>
      <vt:lpstr>Product Owner</vt:lpstr>
      <vt:lpstr>Scrum Master</vt:lpstr>
      <vt:lpstr>Development Team</vt:lpstr>
      <vt:lpstr>Phases of sdlc in agile </vt:lpstr>
      <vt:lpstr>Waterfall vs agile</vt:lpstr>
      <vt:lpstr>Reflecting on snhu travel project</vt:lpstr>
      <vt:lpstr>Which approach is right for your team?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399</cp:revision>
  <dcterms:created xsi:type="dcterms:W3CDTF">2024-02-23T02:50:51Z</dcterms:created>
  <dcterms:modified xsi:type="dcterms:W3CDTF">2024-02-26T01:21:28Z</dcterms:modified>
</cp:coreProperties>
</file>