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08920" y="2368440"/>
            <a:ext cx="8438760" cy="59078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RQ35314_Archivos_DaleCashBack_S3_Banco_manual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RQ35314_Archivos_DetConciliadas_S3_Banco_manual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RQ35314_Archivos_DetDifDale_S3_Banco_manual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RQ35314_Archivos_DetDifVisa_S3_Banco_manual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RQ35314_Archivos_EP747_S3_Banco_manual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RQ35314_Archivos_PContable_S3_Banco_manual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RQ35314_Archivos_ResConciliacion_S3_Banco_manual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RQ35314_Archivos_ResDiferencias_S3_Banco_manual</a:t>
            </a: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/S3/K7/RQ35314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RQ35314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  <a:p>
            <a:endParaRPr lang="es-CO" dirty="0"/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Core TIN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AWS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Core TIN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3717197077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8002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2907534266"/>
              </p:ext>
            </p:extLst>
          </p:nvPr>
        </p:nvGraphicFramePr>
        <p:xfrm>
          <a:off x="269640" y="2644726"/>
          <a:ext cx="11782080" cy="3013533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EP747-DALE-DDD.txt.gpg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RES_DIFERENCIASYYYYMMDD.csv.gpg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DET_DIF_VISAYYYYMMDD.csv.gpg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DET_CONCILIADAS_DALEYYYYMMDD.csv.gpg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P_CONTABLEYYYYMMDD.xls.gpg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RES_CONCILIACIONYYYYMMDD.csv.gpg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DALE_CASHBACK_tx_DDMMYYYY.txt.gpg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staging-k7-novo-conciliacion/salida/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compensacion</a:t>
                      </a:r>
                      <a:r>
                        <a:rPr lang="es-CO" sz="1100" b="0" strike="noStrike" spc="-1" dirty="0">
                          <a:latin typeface="+mn-lt"/>
                        </a:rPr>
                        <a:t>/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2110431386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EP747-DALE-DDD.txt.gpg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RES_DIFERENCIASYYYYMMDD.csv.gpg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DET_DIF_VISAYYYYMMDD.csv.gpg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DET_CONCILIADAS_DALEYYYYMMDD.csv.gpg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P_CONTABLEYYYYMMDD.xls.gpg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RES_CONCILIACIONYYYYMMDD.csv.gpg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DALE_CASHBACK_tx_DDMMYYYY.txt.gpg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2446919709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Domingo a Domingo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01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11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32029</TotalTime>
  <Words>1160</Words>
  <Application>Microsoft Office PowerPoint</Application>
  <PresentationFormat>Panorámica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282</cp:revision>
  <dcterms:created xsi:type="dcterms:W3CDTF">2018-01-10T20:56:24Z</dcterms:created>
  <dcterms:modified xsi:type="dcterms:W3CDTF">2020-09-21T21:04:55Z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