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>
        <p:scale>
          <a:sx n="78" d="100"/>
          <a:sy n="78" d="100"/>
        </p:scale>
        <p:origin x="43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21277" y="1991339"/>
            <a:ext cx="8438760" cy="45228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RQ35318_Archivos_ABONOS_S3_Banco_manual</a:t>
            </a:r>
          </a:p>
          <a:p>
            <a:r>
              <a:rPr lang="es-CO" spc="-1" dirty="0">
                <a:solidFill>
                  <a:srgbClr val="808080"/>
                </a:solidFill>
                <a:latin typeface="Verdana"/>
              </a:rPr>
              <a:t>RQ35318_Archivos_DEBITOS_S3_Banco_manual</a:t>
            </a:r>
          </a:p>
          <a:p>
            <a:r>
              <a:rPr lang="es-ES_tradnl" spc="-1" dirty="0">
                <a:solidFill>
                  <a:srgbClr val="808080"/>
                </a:solidFill>
                <a:latin typeface="Verdana"/>
              </a:rPr>
              <a:t>RQ35318_Archivos_DISPERCRE_S3_Banco_manual</a:t>
            </a:r>
          </a:p>
          <a:p>
            <a:r>
              <a:rPr lang="es-ES_tradnl" spc="-1" dirty="0">
                <a:solidFill>
                  <a:srgbClr val="808080"/>
                </a:solidFill>
                <a:latin typeface="Verdana"/>
              </a:rPr>
              <a:t>RQ35318_Archivos_DISPERDEB_S3_Banco_manual</a:t>
            </a:r>
            <a:endParaRPr lang="es-419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/S3/K7/RQ35318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RQ35318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(AWS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AWS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8FFCADE-FD88-4327-B289-AD12C77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174055"/>
            <a:ext cx="2718336" cy="817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genera archivo cifrado desde la BD del AWS bajo proceso automático.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trae el archivo cifrado que deja la plataforma en la ruta y se lleva a ruta de </a:t>
            </a:r>
            <a:r>
              <a:rPr lang="es-CO" dirty="0" err="1"/>
              <a:t>Xcom</a:t>
            </a:r>
            <a:r>
              <a:rPr lang="es-CO" dirty="0"/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aloja el archivo cifrado que trae </a:t>
            </a:r>
            <a:r>
              <a:rPr lang="es-CO" dirty="0" err="1"/>
              <a:t>GoAnyWhere</a:t>
            </a:r>
            <a:r>
              <a:rPr lang="es-CO" dirty="0"/>
              <a:t> desde el AWS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Descifra </a:t>
            </a:r>
            <a:r>
              <a:rPr lang="es-CO" dirty="0"/>
              <a:t>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3717197077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8002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2220122687"/>
              </p:ext>
            </p:extLst>
          </p:nvPr>
        </p:nvGraphicFramePr>
        <p:xfrm>
          <a:off x="269640" y="2644726"/>
          <a:ext cx="11782080" cy="2766831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ABONOS.DDMMAAAA.txt.pgp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staging-k7-conciliacion/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botonpagos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DEBITOS.DDMMAAAA.txt.pgp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staging-k7-conciliacion/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botonpagos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DISPERDEB.DDMMAAAA.txt.pgp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staging-k7-conciliacion/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dispersion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DISPERCRE.DDMMAAAA.txt.pgp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staging-k7-conciliacion/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dispersion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2584876623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ABONOS.DDMMAAAA.txt.pgp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DEBITOS.DDMMAAAA.txt.pgp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DISPERDEB.DDMMAAAA.txt.pgp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DISPERCRE.DDMMAAAA.txt.pgp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302232785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Domingo a Domingo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23:00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32038</TotalTime>
  <Words>946</Words>
  <Application>Microsoft Office PowerPoint</Application>
  <PresentationFormat>Panorámica</PresentationFormat>
  <Paragraphs>237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284</cp:revision>
  <dcterms:created xsi:type="dcterms:W3CDTF">2018-01-10T20:56:24Z</dcterms:created>
  <dcterms:modified xsi:type="dcterms:W3CDTF">2020-09-08T21:06:34Z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