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21277" y="1991339"/>
            <a:ext cx="8438760" cy="36918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r>
              <a:rPr lang="pt-BR" spc="-1" dirty="0">
                <a:solidFill>
                  <a:srgbClr val="808080"/>
                </a:solidFill>
                <a:latin typeface="Verdana"/>
              </a:rPr>
              <a:t>RQ35320_Archivos_UAIF_S3_Banco_manual</a:t>
            </a:r>
          </a:p>
          <a:p>
            <a:r>
              <a:rPr lang="es-ES_tradnl" spc="-1" dirty="0">
                <a:solidFill>
                  <a:srgbClr val="808080"/>
                </a:solidFill>
                <a:latin typeface="Verdana"/>
              </a:rPr>
              <a:t>RQ35320_Archivos_UAIF2_S3_Banco_manual</a:t>
            </a:r>
            <a:endParaRPr lang="es-CO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/S3/K7/RQ35320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RQ35320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(AWS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AWS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8FFCADE-FD88-4327-B289-AD12C77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174055"/>
            <a:ext cx="2718336" cy="817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genera archivo cifrado desde la BD del AWS bajo proceso automático.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trae el archivo cifrado que deja la plataforma en la ruta y se lleva a ruta de </a:t>
            </a:r>
            <a:r>
              <a:rPr lang="es-CO" dirty="0" err="1"/>
              <a:t>Xcom</a:t>
            </a:r>
            <a:r>
              <a:rPr lang="es-CO" dirty="0"/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aloja el archivo cifrado que trae </a:t>
            </a:r>
            <a:r>
              <a:rPr lang="es-CO" dirty="0" err="1"/>
              <a:t>GoAnyWhere</a:t>
            </a:r>
            <a:r>
              <a:rPr lang="es-CO" dirty="0"/>
              <a:t> desde el AWS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Descifra </a:t>
            </a:r>
            <a:r>
              <a:rPr lang="es-CO" dirty="0"/>
              <a:t>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2378182699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990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AthXCOMeICBS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1149705550"/>
              </p:ext>
            </p:extLst>
          </p:nvPr>
        </p:nvGraphicFramePr>
        <p:xfrm>
          <a:off x="269640" y="2644726"/>
          <a:ext cx="11782080" cy="2766831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PRGE01128003MMAA_2.txt.pgp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staging-k7-uiaf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PRGE01128003MMAA_1.txt.pgp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s-CO" sz="11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  <a:cs typeface="+mn-cs"/>
                        </a:rPr>
                        <a:t>staging-k7-uiaf</a:t>
                      </a: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1708493269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PRGE01128003MMAA_2.txt.pgp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PRGE01128003MMAA_1.txt.pgp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2519566853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1° día calendario de cada mes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21:30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32051</TotalTime>
  <Words>847</Words>
  <Application>Microsoft Office PowerPoint</Application>
  <PresentationFormat>Panorámica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287</cp:revision>
  <dcterms:created xsi:type="dcterms:W3CDTF">2018-01-10T20:56:24Z</dcterms:created>
  <dcterms:modified xsi:type="dcterms:W3CDTF">2020-09-09T21:51:57Z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