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72" r:id="rId10"/>
    <p:sldId id="262" r:id="rId11"/>
    <p:sldId id="263" r:id="rId12"/>
    <p:sldId id="271" r:id="rId13"/>
    <p:sldId id="270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89440" y="1364040"/>
            <a:ext cx="21078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Verdana"/>
                <a:ea typeface="Verdana"/>
              </a:rPr>
              <a:t>SERVIDOR ORIGEN</a:t>
            </a:r>
            <a:endParaRPr kumimoji="0" lang="es-CO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15" name="Table 2"/>
          <p:cNvGraphicFramePr/>
          <p:nvPr/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 Luis Rodríguez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 Gomez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Devops</a:t>
                      </a: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AWS – dale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Arquitecto dale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3162532863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3007783871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jose.rodriguez@dale.com.co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Richard.gomez@dale.com.co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 Luis Rodríguez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 Gomez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Devops</a:t>
                      </a: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AWS – dale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Arquitecto dale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3162532863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3007783871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jose.rodriguez@dale.com.co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Richard.gomez@dale.com.co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 Luis Rodríguez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 Gomez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Devops</a:t>
                      </a: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AWS – dale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Arquitecto dale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3162532863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3007783871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jose.rodriguez@dale.com.co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Richard.gomez@dale.com.co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" name="CustomShape 3"/>
          <p:cNvSpPr/>
          <p:nvPr/>
        </p:nvSpPr>
        <p:spPr>
          <a:xfrm>
            <a:off x="485280" y="343800"/>
            <a:ext cx="9906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-1" normalizeH="0" baseline="0" noProof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Verdana"/>
                <a:ea typeface="Verdana"/>
              </a:rPr>
              <a:t>CREACION DE MONITORES Y MATRIZ DE ESCALAMIENTO</a:t>
            </a:r>
            <a:endParaRPr kumimoji="0" lang="es-CO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290160" y="4037760"/>
            <a:ext cx="22190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-1" normalizeH="0" baseline="0" noProof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Verdana"/>
                <a:ea typeface="Verdana"/>
              </a:rPr>
              <a:t>SERVIDOR DESTINO</a:t>
            </a:r>
            <a:endParaRPr kumimoji="0" lang="es-CO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18" name="Table 5"/>
          <p:cNvGraphicFramePr/>
          <p:nvPr/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9" name="CustomShape 6"/>
          <p:cNvSpPr/>
          <p:nvPr/>
        </p:nvSpPr>
        <p:spPr>
          <a:xfrm>
            <a:off x="432720" y="826200"/>
            <a:ext cx="7553520" cy="86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Verdana"/>
                <a:ea typeface="DejaVu Sans"/>
              </a:rPr>
              <a:t>EJEMPLOS……………. Incluir los necesarios</a:t>
            </a:r>
            <a:endParaRPr kumimoji="0" lang="es-CO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08920" y="2368440"/>
            <a:ext cx="8438760" cy="61848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u="sng" spc="-1" dirty="0">
                <a:solidFill>
                  <a:srgbClr val="5F5F5F"/>
                </a:solidFill>
                <a:latin typeface="Calibri"/>
              </a:rPr>
              <a:t>1.Ejecutar los flujo manuales.</a:t>
            </a:r>
            <a:endParaRPr lang="es-CO" u="sng" spc="-1" dirty="0">
              <a:solidFill>
                <a:srgbClr val="5F5F5F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RQ35314_Archivos_DetConciliadas_S3_Banco_manual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RQ35314_Archivos_DetDifDale_S3_Banco_manual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RQ35314_Archivos_DetDifVisa_S3_Banco_manual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RQ35314_Archivos_EP747_S3_Banco_manual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RQ35314_Archivos_PContable_S3_Banco_manual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RQ35314_Archivos_ResConciliacion_S3_Banco_manual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RQ35314_Archivos_ResDiferencias_S3_Banco_manual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  <a:ea typeface="DejaVu Sans"/>
            </a:endParaRPr>
          </a:p>
          <a:p>
            <a:r>
              <a:rPr lang="es-ES" u="sng" spc="-1" dirty="0">
                <a:solidFill>
                  <a:srgbClr val="5F5F5F"/>
                </a:solidFill>
                <a:latin typeface="Calibri"/>
              </a:rPr>
              <a:t>2. En caso que falle la transmisión la entidad Banco de Bogotá accede como contingencia por un usuario creado para dicho proceso en la plataforma de AWS y descarga el archivo de allí de forma manual. 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rgbClr val="808080"/>
              </a:solidFill>
              <a:latin typeface="Verdana"/>
              <a:ea typeface="DejaVu Sans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/S3/K7/RQ35314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RQ35314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  <a:p>
            <a:endParaRPr lang="es-CO" dirty="0"/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DejaVu Sans"/>
              </a:rPr>
              <a:t>Transmitir los archivos que genera ASD propios de su operación, que son basado en el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flujo transaccional para la funcionalidad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  <a:ea typeface="DejaVu Sans"/>
              </a:rPr>
              <a:t>TransfiYa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 o Transferencias Inmediatas, que van desde la plataforma de dale ubicada en AWS al Banco de Bogotá,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de AWS donde dale aloja sus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3. Flujo de recepción y envió de archivos.</a:t>
            </a:r>
            <a:endParaRPr kumimoji="0" lang="es-CO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genera archivo cifrado desde la plataforma en AWS de dale.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trae el archivo cifrado que deja la plataforma en la ruta y se lleva a ruta de </a:t>
            </a:r>
            <a:r>
              <a:rPr kumimoji="0" lang="es-C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Xcom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aloja el archivo cifrado que trae </a:t>
            </a:r>
            <a:r>
              <a:rPr kumimoji="0" lang="es-C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GoAnyWhere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desde AWS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Descrifra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82BDC5-5824-456A-BE11-0C5A1FFAD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785" y="1180442"/>
            <a:ext cx="2235738" cy="7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3487009151"/>
              </p:ext>
            </p:extLst>
          </p:nvPr>
        </p:nvGraphicFramePr>
        <p:xfrm>
          <a:off x="301320" y="455760"/>
          <a:ext cx="5859360" cy="2072640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 Soluciones Digitales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Arial"/>
                        </a:rPr>
                        <a:t>prod-k7-conciliación – AWS dale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https://484287559954.signin.aws.amazon.com/console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TCP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k7_ath_transfer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289763422"/>
              </p:ext>
            </p:extLst>
          </p:nvPr>
        </p:nvGraphicFramePr>
        <p:xfrm>
          <a:off x="269640" y="2644726"/>
          <a:ext cx="11782080" cy="3038291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EP747-DALE-DDD.txt.gpg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RES_DIFERENCIASYYYYMMDD.csv.gpg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DET_DIF_VISAYYYYMMDD.csv.gpg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4831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DET_CONCILIADAS_DALEYYYYMMDD.csv.gpg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P_CONTABLEYYYYMMDD.xls.gpg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staging-k7-novo-conciliacion/salida/posteo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419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RES_CONCILIACIONYYYYMMDD.csv.gpg</a:t>
                      </a:r>
                      <a:endParaRPr lang="es-419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endParaRPr lang="es-419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staging-k7-novo-conciliacion/salida/posteo</a:t>
                      </a: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 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SI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 porqué GAW no descifra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N/A</a:t>
                      </a: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Si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>
                        <a:lnSpc>
                          <a:spcPct val="100000"/>
                        </a:lnSpc>
                      </a:pP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3806722966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EP747-DALE-DDD.txt.gpg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RES_DIFERENCIASYYYYMMDD.csv.gpg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DET_DIF_VISAYYYYMMDD.csv.gpg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DET_DIF_DALEYYYYMMDD.csv.gpg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DET_CONCILIADAS_DALEYYYYMMDD.csv.gpg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P_CONTABLEYYYYMMDD.xls.gpg</a:t>
                      </a: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RES_CONCILIACIONYYYYMMDD.csv.gpg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7320" y="493200"/>
            <a:ext cx="6643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-1" normalizeH="0" baseline="0" noProof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Verdana"/>
                <a:ea typeface="Verdana"/>
              </a:rPr>
              <a:t>EJECUCION DEL FLUJO Y MONITOREO</a:t>
            </a:r>
            <a:endParaRPr kumimoji="0" lang="es-CO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558341" y="5007579"/>
            <a:ext cx="5439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Ruta de logs para monitorear: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/</a:t>
            </a:r>
            <a:r>
              <a:rPr kumimoji="0" lang="es-E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gfs</a:t>
            </a: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/procesos/K7/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61046" y="4989420"/>
            <a:ext cx="47556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Criticidad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Alta: Cada ejecución se monitorea.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Media: el 70% de las ejecuciones.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DejaVu Sans"/>
              </a:rPr>
              <a:t>Baja: 1 Ejecución al día correctamente.</a:t>
            </a:r>
            <a:endParaRPr kumimoji="0" lang="es-CO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13" name="Table 4"/>
          <p:cNvGraphicFramePr/>
          <p:nvPr>
            <p:extLst>
              <p:ext uri="{D42A27DB-BD31-4B8C-83A1-F6EECF244321}">
                <p14:modId xmlns:p14="http://schemas.microsoft.com/office/powerpoint/2010/main" val="3632894087"/>
              </p:ext>
            </p:extLst>
          </p:nvPr>
        </p:nvGraphicFramePr>
        <p:xfrm>
          <a:off x="192974" y="948601"/>
          <a:ext cx="11489040" cy="4044278"/>
        </p:xfrm>
        <a:graphic>
          <a:graphicData uri="http://schemas.openxmlformats.org/drawingml/2006/table">
            <a:tbl>
              <a:tblPr/>
              <a:tblGrid>
                <a:gridCol w="39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9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2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Nombre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 dirty="0" err="1">
                          <a:latin typeface="Arial"/>
                        </a:rPr>
                        <a:t>Dias</a:t>
                      </a:r>
                      <a:r>
                        <a:rPr lang="es-CO" sz="1800" b="0" strike="noStrike" spc="-1" dirty="0">
                          <a:latin typeface="Arial"/>
                        </a:rPr>
                        <a:t> de </a:t>
                      </a:r>
                      <a:r>
                        <a:rPr lang="es-CO" sz="1800" b="0" strike="noStrike" spc="-1" dirty="0" err="1">
                          <a:latin typeface="Arial"/>
                        </a:rPr>
                        <a:t>ejecucion</a:t>
                      </a:r>
                      <a:endParaRPr lang="es-CO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Dias festivos?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 Hora de ejecucion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Minuto de ejecucion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Cantidad de ejecuciones al dia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800" b="0" strike="noStrike" spc="-1">
                          <a:latin typeface="Arial"/>
                        </a:rPr>
                        <a:t>Criticidad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RQ35314_Archivos_DetConciliadas_S3_Banco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000" b="0" strike="noStrike" spc="-1" dirty="0">
                        <a:solidFill>
                          <a:srgbClr val="808080"/>
                        </a:solidFill>
                        <a:latin typeface="Verdana"/>
                        <a:ea typeface="+mn-ea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RQ35314_Archivos_DetDifDale_S3_Banco</a:t>
                      </a: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RQ35314_Archivos_DetDifVisa_S3_Banco</a:t>
                      </a: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RQ35314_Archivos_EP747_S3_Banco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000" b="0" strike="noStrike" spc="-1" dirty="0">
                        <a:solidFill>
                          <a:srgbClr val="808080"/>
                        </a:solidFill>
                        <a:latin typeface="Verdan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Domingo-Domingo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RQ35314_Archivos_PContable_S3_Banco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11748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RQ35314_Archivos_ResConciliacion_S3_Banco</a:t>
                      </a:r>
                      <a:endParaRPr lang="es-CO" sz="1000" b="0" strike="noStrike" spc="-1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81543"/>
                  </a:ext>
                </a:extLst>
              </a:tr>
              <a:tr h="752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000" b="0" strike="noStrike" spc="-1" dirty="0">
                          <a:solidFill>
                            <a:srgbClr val="808080"/>
                          </a:solidFill>
                          <a:latin typeface="Verdana"/>
                          <a:ea typeface="+mn-ea"/>
                        </a:rPr>
                        <a:t>RQ35314_Archivos_ResDiferencias_S3_Banco</a:t>
                      </a:r>
                      <a:endParaRPr lang="es-CO" sz="1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Lunes-viernes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Si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13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000" b="0" strike="noStrike" spc="-1" dirty="0">
                          <a:latin typeface="Arial"/>
                        </a:rPr>
                        <a:t>Media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902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32048</TotalTime>
  <Words>1248</Words>
  <Application>Microsoft Office PowerPoint</Application>
  <PresentationFormat>Panorámica</PresentationFormat>
  <Paragraphs>311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285</cp:revision>
  <dcterms:created xsi:type="dcterms:W3CDTF">2018-01-10T20:56:24Z</dcterms:created>
  <dcterms:modified xsi:type="dcterms:W3CDTF">2020-11-12T15:49:32Z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