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9202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7921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457200" algn="ctr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lnSpc>
                <a:spcPct val="90000"/>
              </a:lnSpc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1371600" algn="ctr">
              <a:lnSpc>
                <a:spcPct val="90000"/>
              </a:lnSpc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1828800" algn="ctr">
              <a:lnSpc>
                <a:spcPct val="90000"/>
              </a:lnSpc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90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文级别 1…"/>
          <p:cNvSpPr txBox="1">
            <a:spLocks noGrp="1"/>
          </p:cNvSpPr>
          <p:nvPr>
            <p:ph type="body" idx="1"/>
          </p:nvPr>
        </p:nvSpPr>
        <p:spPr>
          <a:xfrm>
            <a:off x="658700" y="1685677"/>
            <a:ext cx="11162885" cy="492149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Clr>
                <a:schemeClr val="accent1"/>
              </a:buCl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1200" indent="-254000">
              <a:lnSpc>
                <a:spcPct val="90000"/>
              </a:lnSpc>
              <a:buClr>
                <a:schemeClr val="accent1"/>
              </a:buCl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lnSpc>
                <a:spcPct val="90000"/>
              </a:lnSpc>
              <a:buClr>
                <a:schemeClr val="accent1"/>
              </a:buCl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8171" indent="-326571">
              <a:lnSpc>
                <a:spcPct val="90000"/>
              </a:lnSpc>
              <a:buClr>
                <a:schemeClr val="accent1"/>
              </a:buCl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5371" indent="-326571">
              <a:lnSpc>
                <a:spcPct val="90000"/>
              </a:lnSpc>
              <a:buClr>
                <a:schemeClr val="accent1"/>
              </a:buClr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" name="标题文本"/>
          <p:cNvSpPr txBox="1">
            <a:spLocks noGrp="1"/>
          </p:cNvSpPr>
          <p:nvPr>
            <p:ph type="title"/>
          </p:nvPr>
        </p:nvSpPr>
        <p:spPr>
          <a:xfrm>
            <a:off x="658698" y="974278"/>
            <a:ext cx="11162885" cy="5741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8457" indent="-261257">
              <a:lnSpc>
                <a:spcPct val="90000"/>
              </a:lnSpc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lnSpc>
                <a:spcPct val="90000"/>
              </a:lnSpc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lnSpc>
                <a:spcPct val="90000"/>
              </a:lnSpc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lnSpc>
                <a:spcPct val="90000"/>
              </a:lnSpc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400"/>
            </a:lvl2pPr>
            <a:lvl3pPr marL="1234440" indent="-320040"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accent2"/>
          </a:solidFill>
          <a:uFillTx/>
          <a:latin typeface="华文细黑"/>
          <a:ea typeface="华文细黑"/>
          <a:cs typeface="华文细黑"/>
          <a:sym typeface="华文细黑"/>
        </a:defRPr>
      </a:lvl9pPr>
    </p:titleStyle>
    <p:bodyStyle>
      <a:lvl1pPr marL="228600" marR="0" indent="-228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1pPr>
      <a:lvl2pPr marL="723900" marR="0" indent="-2667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2pPr>
      <a:lvl3pPr marL="1234439" marR="0" indent="-320039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3pPr>
      <a:lvl4pPr marL="17272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4pPr>
      <a:lvl5pPr marL="21844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5pPr>
      <a:lvl6pPr marL="26416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6pPr>
      <a:lvl7pPr marL="30988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7pPr>
      <a:lvl8pPr marL="35560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8pPr>
      <a:lvl9pPr marL="4013200" marR="0" indent="-355600" algn="l" defTabSz="91440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华文细黑"/>
          <a:ea typeface="华文细黑"/>
          <a:cs typeface="华文细黑"/>
          <a:sym typeface="华文细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矩形 232"/>
          <p:cNvSpPr txBox="1"/>
          <p:nvPr/>
        </p:nvSpPr>
        <p:spPr>
          <a:xfrm>
            <a:off x="1557808" y="1997838"/>
            <a:ext cx="6085287" cy="2649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80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使用</a:t>
            </a:r>
          </a:p>
          <a:p>
            <a:pPr algn="l">
              <a:defRPr sz="8000"/>
            </a:pPr>
            <a:r>
              <a:t>Github</a:t>
            </a:r>
          </a:p>
        </p:txBody>
      </p:sp>
      <p:sp>
        <p:nvSpPr>
          <p:cNvPr id="158" name="矩形 27"/>
          <p:cNvSpPr txBox="1"/>
          <p:nvPr/>
        </p:nvSpPr>
        <p:spPr>
          <a:xfrm>
            <a:off x="1685471" y="4658905"/>
            <a:ext cx="582996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600">
                <a:solidFill>
                  <a:srgbClr val="FFFFFF"/>
                </a:solidFill>
              </a:defRPr>
            </a:pPr>
            <a:endParaRPr dirty="0"/>
          </a:p>
          <a:p>
            <a:pPr algn="l">
              <a:defRPr sz="22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吴美硕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	</a:t>
            </a:r>
            <a:r>
              <a:rPr lang="en-US" dirty="0" smtClean="0"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dirty="0" err="1" smtClean="0"/>
              <a:t>Kepner</a:t>
            </a:r>
            <a:r>
              <a:rPr dirty="0" smtClean="0"/>
              <a:t> </a:t>
            </a:r>
            <a:r>
              <a:rPr dirty="0"/>
              <a:t>Wu</a:t>
            </a:r>
          </a:p>
        </p:txBody>
      </p:sp>
      <p:sp>
        <p:nvSpPr>
          <p:cNvPr id="159" name="矩形 2"/>
          <p:cNvSpPr/>
          <p:nvPr/>
        </p:nvSpPr>
        <p:spPr>
          <a:xfrm>
            <a:off x="1470724" y="1881727"/>
            <a:ext cx="5075222" cy="3590162"/>
          </a:xfrm>
          <a:prstGeom prst="rect">
            <a:avLst/>
          </a:prstGeom>
          <a:ln w="28575">
            <a:solidFill>
              <a:srgbClr val="FF9202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注册</a:t>
            </a:r>
          </a:p>
        </p:txBody>
      </p:sp>
      <p:sp>
        <p:nvSpPr>
          <p:cNvPr id="271" name="内容占位符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9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https://github.com/</a:t>
            </a:r>
            <a:r>
              <a:t>  或者直接百度GitHub</a:t>
            </a:r>
          </a:p>
          <a:p>
            <a:pPr marL="304800" indent="-304800">
              <a:lnSpc>
                <a:spcPct val="9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注册:sign up </a:t>
            </a:r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登录:sign in</a:t>
            </a:r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Github 帮助网站</a:t>
            </a:r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https://guides.github.com/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使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</a:t>
            </a:r>
          </a:p>
        </p:txBody>
      </p:sp>
      <p:sp>
        <p:nvSpPr>
          <p:cNvPr id="274" name="上传文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上传文件</a:t>
            </a:r>
          </a:p>
          <a:p>
            <a:pPr>
              <a:lnSpc>
                <a:spcPct val="200000"/>
              </a:lnSpc>
            </a:pPr>
            <a:r>
              <a:t>创建合作团队</a:t>
            </a:r>
          </a:p>
          <a:p>
            <a:pPr>
              <a:lnSpc>
                <a:spcPct val="200000"/>
              </a:lnSpc>
            </a:pPr>
            <a:r>
              <a:t>可运行文件展示链接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搜索及合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搜索及合作</a:t>
            </a:r>
          </a:p>
        </p:txBody>
      </p:sp>
      <p:sp>
        <p:nvSpPr>
          <p:cNvPr id="277" name="Pull requests(提交贡献代码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Pull requests(提交贡献代码)</a:t>
            </a:r>
          </a:p>
          <a:p>
            <a:r>
              <a:t>Issue(todolist)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组合 16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279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1" name="组合 6"/>
          <p:cNvGrpSpPr/>
          <p:nvPr/>
        </p:nvGrpSpPr>
        <p:grpSpPr>
          <a:xfrm>
            <a:off x="5426426" y="1869720"/>
            <a:ext cx="5572558" cy="3060001"/>
            <a:chOff x="0" y="0"/>
            <a:chExt cx="5572556" cy="3060000"/>
          </a:xfrm>
        </p:grpSpPr>
        <p:sp>
          <p:nvSpPr>
            <p:cNvPr id="284" name="椭圆 7"/>
            <p:cNvSpPr/>
            <p:nvPr/>
          </p:nvSpPr>
          <p:spPr>
            <a:xfrm>
              <a:off x="3847350" y="185735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" name="椭圆 8"/>
            <p:cNvSpPr/>
            <p:nvPr/>
          </p:nvSpPr>
          <p:spPr>
            <a:xfrm>
              <a:off x="2938226" y="2842492"/>
              <a:ext cx="217509" cy="21750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" name="椭圆 9"/>
            <p:cNvSpPr/>
            <p:nvPr/>
          </p:nvSpPr>
          <p:spPr>
            <a:xfrm>
              <a:off x="1539032" y="207826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" name="椭圆 10"/>
            <p:cNvSpPr/>
            <p:nvPr/>
          </p:nvSpPr>
          <p:spPr>
            <a:xfrm>
              <a:off x="4857881" y="121017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椭圆 11"/>
            <p:cNvSpPr/>
            <p:nvPr/>
          </p:nvSpPr>
          <p:spPr>
            <a:xfrm>
              <a:off x="2120560" y="50149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椭圆 12"/>
            <p:cNvSpPr/>
            <p:nvPr/>
          </p:nvSpPr>
          <p:spPr>
            <a:xfrm>
              <a:off x="3843336" y="0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椭圆 13"/>
            <p:cNvSpPr/>
            <p:nvPr/>
          </p:nvSpPr>
          <p:spPr>
            <a:xfrm>
              <a:off x="2397188" y="23610"/>
              <a:ext cx="555855" cy="55585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椭圆 14"/>
            <p:cNvSpPr/>
            <p:nvPr/>
          </p:nvSpPr>
          <p:spPr>
            <a:xfrm>
              <a:off x="4098230" y="253354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椭圆 15"/>
            <p:cNvSpPr/>
            <p:nvPr/>
          </p:nvSpPr>
          <p:spPr>
            <a:xfrm>
              <a:off x="2698855" y="2501811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" name="椭圆 17"/>
            <p:cNvSpPr/>
            <p:nvPr/>
          </p:nvSpPr>
          <p:spPr>
            <a:xfrm>
              <a:off x="0" y="1377328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4" name="椭圆 18"/>
            <p:cNvSpPr/>
            <p:nvPr/>
          </p:nvSpPr>
          <p:spPr>
            <a:xfrm>
              <a:off x="4388240" y="366813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椭圆 19"/>
            <p:cNvSpPr/>
            <p:nvPr/>
          </p:nvSpPr>
          <p:spPr>
            <a:xfrm>
              <a:off x="5330882" y="760928"/>
              <a:ext cx="241675" cy="24167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椭圆 20"/>
            <p:cNvSpPr/>
            <p:nvPr/>
          </p:nvSpPr>
          <p:spPr>
            <a:xfrm>
              <a:off x="4307267" y="569434"/>
              <a:ext cx="676691" cy="67668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椭圆 21"/>
            <p:cNvSpPr/>
            <p:nvPr/>
          </p:nvSpPr>
          <p:spPr>
            <a:xfrm>
              <a:off x="2361425" y="656821"/>
              <a:ext cx="435017" cy="43501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8" name="椭圆 22"/>
            <p:cNvSpPr/>
            <p:nvPr/>
          </p:nvSpPr>
          <p:spPr>
            <a:xfrm>
              <a:off x="4017900" y="1577434"/>
              <a:ext cx="700859" cy="70085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椭圆 23"/>
            <p:cNvSpPr/>
            <p:nvPr/>
          </p:nvSpPr>
          <p:spPr>
            <a:xfrm>
              <a:off x="3081592" y="410629"/>
              <a:ext cx="1111705" cy="111170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椭圆 24"/>
            <p:cNvSpPr/>
            <p:nvPr/>
          </p:nvSpPr>
          <p:spPr>
            <a:xfrm>
              <a:off x="1621930" y="690271"/>
              <a:ext cx="169175" cy="16917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2" name="TextBox 1"/>
          <p:cNvSpPr txBox="1"/>
          <p:nvPr/>
        </p:nvSpPr>
        <p:spPr>
          <a:xfrm>
            <a:off x="819150" y="2982163"/>
            <a:ext cx="5065267" cy="844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300">
                <a:solidFill>
                  <a:srgbClr val="404040"/>
                </a:solidFill>
              </a:defRPr>
            </a:pPr>
            <a:r>
              <a:t>PART </a:t>
            </a:r>
            <a:r>
              <a:rPr>
                <a:solidFill>
                  <a:srgbClr val="FF9202"/>
                </a:solidFill>
              </a:rPr>
              <a:t>THREE</a:t>
            </a:r>
          </a:p>
        </p:txBody>
      </p:sp>
      <p:sp>
        <p:nvSpPr>
          <p:cNvPr id="303" name="文本框 14"/>
          <p:cNvSpPr txBox="1"/>
          <p:nvPr/>
        </p:nvSpPr>
        <p:spPr>
          <a:xfrm>
            <a:off x="4006640" y="4040514"/>
            <a:ext cx="73353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US" dirty="0" err="1" smtClean="0"/>
              <a:t>Git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搜索及合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endParaRPr dirty="0"/>
          </a:p>
        </p:txBody>
      </p:sp>
      <p:sp>
        <p:nvSpPr>
          <p:cNvPr id="277" name="Pull requests(提交贡献代码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su</a:t>
            </a:r>
            <a:r>
              <a:rPr lang="en-US" altLang="zh-CN" b="1" dirty="0" err="1"/>
              <a:t>do</a:t>
            </a:r>
            <a:r>
              <a:rPr lang="en-US" altLang="zh-CN" dirty="0"/>
              <a:t> apt-</a:t>
            </a:r>
            <a:r>
              <a:rPr lang="en-US" altLang="zh-CN" b="1" dirty="0"/>
              <a:t>get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用</a:t>
            </a:r>
            <a:r>
              <a:rPr lang="en-US" altLang="zh-CN" dirty="0" err="1"/>
              <a:t>git</a:t>
            </a:r>
            <a:r>
              <a:rPr lang="en-US" altLang="zh-CN" dirty="0"/>
              <a:t> --version</a:t>
            </a:r>
            <a:r>
              <a:rPr lang="zh-CN" altLang="en-US" dirty="0"/>
              <a:t>命令检查是否已经</a:t>
            </a:r>
            <a:r>
              <a:rPr lang="zh-CN" altLang="en-US" dirty="0" smtClean="0"/>
              <a:t>安装好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8588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组合 1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351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6" name="TextBox 6"/>
          <p:cNvSpPr txBox="1"/>
          <p:nvPr/>
        </p:nvSpPr>
        <p:spPr>
          <a:xfrm>
            <a:off x="3986604" y="2877537"/>
            <a:ext cx="3913992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/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组合 1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161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2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3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4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68" name="组合 23"/>
          <p:cNvGrpSpPr/>
          <p:nvPr/>
        </p:nvGrpSpPr>
        <p:grpSpPr>
          <a:xfrm>
            <a:off x="1328736" y="1526572"/>
            <a:ext cx="2359344" cy="4033163"/>
            <a:chOff x="0" y="0"/>
            <a:chExt cx="2359343" cy="4033162"/>
          </a:xfrm>
        </p:grpSpPr>
        <p:sp>
          <p:nvSpPr>
            <p:cNvPr id="166" name="Freeform 1714"/>
            <p:cNvSpPr/>
            <p:nvPr/>
          </p:nvSpPr>
          <p:spPr>
            <a:xfrm>
              <a:off x="559844" y="1828062"/>
              <a:ext cx="748364" cy="212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27" y="2787"/>
                  </a:moveTo>
                  <a:lnTo>
                    <a:pt x="17808" y="2497"/>
                  </a:lnTo>
                  <a:lnTo>
                    <a:pt x="16818" y="2265"/>
                  </a:lnTo>
                  <a:lnTo>
                    <a:pt x="16159" y="2032"/>
                  </a:lnTo>
                  <a:lnTo>
                    <a:pt x="15829" y="1800"/>
                  </a:lnTo>
                  <a:lnTo>
                    <a:pt x="15334" y="1394"/>
                  </a:lnTo>
                  <a:lnTo>
                    <a:pt x="15005" y="1219"/>
                  </a:lnTo>
                  <a:lnTo>
                    <a:pt x="14675" y="987"/>
                  </a:lnTo>
                  <a:lnTo>
                    <a:pt x="13850" y="639"/>
                  </a:lnTo>
                  <a:lnTo>
                    <a:pt x="11872" y="174"/>
                  </a:lnTo>
                  <a:lnTo>
                    <a:pt x="10718" y="58"/>
                  </a:lnTo>
                  <a:lnTo>
                    <a:pt x="9398" y="0"/>
                  </a:lnTo>
                  <a:lnTo>
                    <a:pt x="8079" y="0"/>
                  </a:lnTo>
                  <a:lnTo>
                    <a:pt x="6595" y="58"/>
                  </a:lnTo>
                  <a:lnTo>
                    <a:pt x="5111" y="174"/>
                  </a:lnTo>
                  <a:lnTo>
                    <a:pt x="4452" y="232"/>
                  </a:lnTo>
                  <a:lnTo>
                    <a:pt x="3792" y="406"/>
                  </a:lnTo>
                  <a:lnTo>
                    <a:pt x="2968" y="581"/>
                  </a:lnTo>
                  <a:lnTo>
                    <a:pt x="2308" y="871"/>
                  </a:lnTo>
                  <a:lnTo>
                    <a:pt x="1649" y="1219"/>
                  </a:lnTo>
                  <a:lnTo>
                    <a:pt x="1319" y="1684"/>
                  </a:lnTo>
                  <a:lnTo>
                    <a:pt x="1319" y="1916"/>
                  </a:lnTo>
                  <a:lnTo>
                    <a:pt x="1484" y="2206"/>
                  </a:lnTo>
                  <a:lnTo>
                    <a:pt x="1649" y="2729"/>
                  </a:lnTo>
                  <a:lnTo>
                    <a:pt x="1649" y="3426"/>
                  </a:lnTo>
                  <a:lnTo>
                    <a:pt x="1154" y="3890"/>
                  </a:lnTo>
                  <a:lnTo>
                    <a:pt x="989" y="4123"/>
                  </a:lnTo>
                  <a:lnTo>
                    <a:pt x="989" y="4355"/>
                  </a:lnTo>
                  <a:lnTo>
                    <a:pt x="1154" y="4587"/>
                  </a:lnTo>
                  <a:lnTo>
                    <a:pt x="1484" y="4877"/>
                  </a:lnTo>
                  <a:lnTo>
                    <a:pt x="1979" y="5110"/>
                  </a:lnTo>
                  <a:lnTo>
                    <a:pt x="2968" y="5342"/>
                  </a:lnTo>
                  <a:lnTo>
                    <a:pt x="4287" y="5516"/>
                  </a:lnTo>
                  <a:lnTo>
                    <a:pt x="6266" y="5632"/>
                  </a:lnTo>
                  <a:lnTo>
                    <a:pt x="6595" y="5690"/>
                  </a:lnTo>
                  <a:lnTo>
                    <a:pt x="1154" y="20845"/>
                  </a:lnTo>
                  <a:lnTo>
                    <a:pt x="0" y="21484"/>
                  </a:lnTo>
                  <a:lnTo>
                    <a:pt x="495" y="21600"/>
                  </a:lnTo>
                  <a:lnTo>
                    <a:pt x="1814" y="20903"/>
                  </a:lnTo>
                  <a:lnTo>
                    <a:pt x="5771" y="10335"/>
                  </a:lnTo>
                  <a:lnTo>
                    <a:pt x="6431" y="10452"/>
                  </a:lnTo>
                  <a:lnTo>
                    <a:pt x="7420" y="10510"/>
                  </a:lnTo>
                  <a:lnTo>
                    <a:pt x="9728" y="10568"/>
                  </a:lnTo>
                  <a:lnTo>
                    <a:pt x="11707" y="10568"/>
                  </a:lnTo>
                  <a:lnTo>
                    <a:pt x="13191" y="10452"/>
                  </a:lnTo>
                  <a:lnTo>
                    <a:pt x="14015" y="10335"/>
                  </a:lnTo>
                  <a:lnTo>
                    <a:pt x="17808" y="20787"/>
                  </a:lnTo>
                  <a:lnTo>
                    <a:pt x="18797" y="21542"/>
                  </a:lnTo>
                  <a:lnTo>
                    <a:pt x="19292" y="21484"/>
                  </a:lnTo>
                  <a:lnTo>
                    <a:pt x="18467" y="20729"/>
                  </a:lnTo>
                  <a:lnTo>
                    <a:pt x="13026" y="5748"/>
                  </a:lnTo>
                  <a:lnTo>
                    <a:pt x="13685" y="5748"/>
                  </a:lnTo>
                  <a:lnTo>
                    <a:pt x="15664" y="5632"/>
                  </a:lnTo>
                  <a:lnTo>
                    <a:pt x="17313" y="5516"/>
                  </a:lnTo>
                  <a:lnTo>
                    <a:pt x="18632" y="5342"/>
                  </a:lnTo>
                  <a:lnTo>
                    <a:pt x="19786" y="5168"/>
                  </a:lnTo>
                  <a:lnTo>
                    <a:pt x="20611" y="4819"/>
                  </a:lnTo>
                  <a:lnTo>
                    <a:pt x="21270" y="4529"/>
                  </a:lnTo>
                  <a:lnTo>
                    <a:pt x="21600" y="4181"/>
                  </a:lnTo>
                  <a:lnTo>
                    <a:pt x="21600" y="3832"/>
                  </a:lnTo>
                  <a:lnTo>
                    <a:pt x="21270" y="3542"/>
                  </a:lnTo>
                  <a:lnTo>
                    <a:pt x="20776" y="3252"/>
                  </a:lnTo>
                  <a:lnTo>
                    <a:pt x="20116" y="3019"/>
                  </a:lnTo>
                  <a:lnTo>
                    <a:pt x="19127" y="2787"/>
                  </a:lnTo>
                  <a:close/>
                  <a:moveTo>
                    <a:pt x="13850" y="10103"/>
                  </a:moveTo>
                  <a:lnTo>
                    <a:pt x="13685" y="10161"/>
                  </a:lnTo>
                  <a:lnTo>
                    <a:pt x="13026" y="10219"/>
                  </a:lnTo>
                  <a:lnTo>
                    <a:pt x="12037" y="10277"/>
                  </a:lnTo>
                  <a:lnTo>
                    <a:pt x="9728" y="10335"/>
                  </a:lnTo>
                  <a:lnTo>
                    <a:pt x="8244" y="10335"/>
                  </a:lnTo>
                  <a:lnTo>
                    <a:pt x="6925" y="10219"/>
                  </a:lnTo>
                  <a:lnTo>
                    <a:pt x="5936" y="10103"/>
                  </a:lnTo>
                  <a:lnTo>
                    <a:pt x="5771" y="10103"/>
                  </a:lnTo>
                  <a:lnTo>
                    <a:pt x="7420" y="5690"/>
                  </a:lnTo>
                  <a:lnTo>
                    <a:pt x="9893" y="5806"/>
                  </a:lnTo>
                  <a:lnTo>
                    <a:pt x="12202" y="5748"/>
                  </a:lnTo>
                  <a:lnTo>
                    <a:pt x="13850" y="10103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 b="0">
                  <a:solidFill>
                    <a:srgbClr val="000000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7" name="Freeform 1733"/>
            <p:cNvSpPr/>
            <p:nvPr/>
          </p:nvSpPr>
          <p:spPr>
            <a:xfrm>
              <a:off x="-1" y="0"/>
              <a:ext cx="2359344" cy="403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1" y="5109"/>
                  </a:moveTo>
                  <a:lnTo>
                    <a:pt x="16422" y="5018"/>
                  </a:lnTo>
                  <a:lnTo>
                    <a:pt x="16265" y="5079"/>
                  </a:lnTo>
                  <a:lnTo>
                    <a:pt x="14016" y="7771"/>
                  </a:lnTo>
                  <a:lnTo>
                    <a:pt x="13964" y="7863"/>
                  </a:lnTo>
                  <a:lnTo>
                    <a:pt x="13546" y="7863"/>
                  </a:lnTo>
                  <a:lnTo>
                    <a:pt x="13546" y="7496"/>
                  </a:lnTo>
                  <a:lnTo>
                    <a:pt x="13493" y="7159"/>
                  </a:lnTo>
                  <a:lnTo>
                    <a:pt x="13441" y="6884"/>
                  </a:lnTo>
                  <a:lnTo>
                    <a:pt x="13389" y="6425"/>
                  </a:lnTo>
                  <a:lnTo>
                    <a:pt x="13337" y="5721"/>
                  </a:lnTo>
                  <a:lnTo>
                    <a:pt x="13232" y="4803"/>
                  </a:lnTo>
                  <a:lnTo>
                    <a:pt x="13127" y="4620"/>
                  </a:lnTo>
                  <a:lnTo>
                    <a:pt x="12970" y="4528"/>
                  </a:lnTo>
                  <a:lnTo>
                    <a:pt x="11820" y="4161"/>
                  </a:lnTo>
                  <a:lnTo>
                    <a:pt x="11192" y="3947"/>
                  </a:lnTo>
                  <a:lnTo>
                    <a:pt x="10878" y="3824"/>
                  </a:lnTo>
                  <a:lnTo>
                    <a:pt x="10669" y="3549"/>
                  </a:lnTo>
                  <a:lnTo>
                    <a:pt x="10565" y="3335"/>
                  </a:lnTo>
                  <a:lnTo>
                    <a:pt x="10408" y="3243"/>
                  </a:lnTo>
                  <a:lnTo>
                    <a:pt x="10408" y="2907"/>
                  </a:lnTo>
                  <a:lnTo>
                    <a:pt x="10512" y="2754"/>
                  </a:lnTo>
                  <a:lnTo>
                    <a:pt x="10826" y="2386"/>
                  </a:lnTo>
                  <a:lnTo>
                    <a:pt x="11140" y="2203"/>
                  </a:lnTo>
                  <a:lnTo>
                    <a:pt x="11297" y="2080"/>
                  </a:lnTo>
                  <a:lnTo>
                    <a:pt x="11454" y="1897"/>
                  </a:lnTo>
                  <a:lnTo>
                    <a:pt x="11454" y="1744"/>
                  </a:lnTo>
                  <a:lnTo>
                    <a:pt x="11401" y="1683"/>
                  </a:lnTo>
                  <a:lnTo>
                    <a:pt x="11401" y="1652"/>
                  </a:lnTo>
                  <a:lnTo>
                    <a:pt x="11349" y="1622"/>
                  </a:lnTo>
                  <a:lnTo>
                    <a:pt x="11454" y="1254"/>
                  </a:lnTo>
                  <a:lnTo>
                    <a:pt x="11454" y="1101"/>
                  </a:lnTo>
                  <a:lnTo>
                    <a:pt x="11349" y="795"/>
                  </a:lnTo>
                  <a:lnTo>
                    <a:pt x="11192" y="612"/>
                  </a:lnTo>
                  <a:lnTo>
                    <a:pt x="10931" y="428"/>
                  </a:lnTo>
                  <a:lnTo>
                    <a:pt x="10722" y="275"/>
                  </a:lnTo>
                  <a:lnTo>
                    <a:pt x="10408" y="153"/>
                  </a:lnTo>
                  <a:lnTo>
                    <a:pt x="10094" y="61"/>
                  </a:lnTo>
                  <a:lnTo>
                    <a:pt x="9571" y="0"/>
                  </a:lnTo>
                  <a:lnTo>
                    <a:pt x="8996" y="0"/>
                  </a:lnTo>
                  <a:lnTo>
                    <a:pt x="8786" y="61"/>
                  </a:lnTo>
                  <a:lnTo>
                    <a:pt x="8525" y="122"/>
                  </a:lnTo>
                  <a:lnTo>
                    <a:pt x="8263" y="214"/>
                  </a:lnTo>
                  <a:lnTo>
                    <a:pt x="7897" y="337"/>
                  </a:lnTo>
                  <a:lnTo>
                    <a:pt x="7531" y="398"/>
                  </a:lnTo>
                  <a:lnTo>
                    <a:pt x="7165" y="428"/>
                  </a:lnTo>
                  <a:lnTo>
                    <a:pt x="6956" y="367"/>
                  </a:lnTo>
                  <a:lnTo>
                    <a:pt x="7165" y="490"/>
                  </a:lnTo>
                  <a:lnTo>
                    <a:pt x="7374" y="551"/>
                  </a:lnTo>
                  <a:lnTo>
                    <a:pt x="7740" y="612"/>
                  </a:lnTo>
                  <a:lnTo>
                    <a:pt x="7531" y="857"/>
                  </a:lnTo>
                  <a:lnTo>
                    <a:pt x="7531" y="1224"/>
                  </a:lnTo>
                  <a:lnTo>
                    <a:pt x="7636" y="1591"/>
                  </a:lnTo>
                  <a:lnTo>
                    <a:pt x="7531" y="1652"/>
                  </a:lnTo>
                  <a:lnTo>
                    <a:pt x="7479" y="1713"/>
                  </a:lnTo>
                  <a:lnTo>
                    <a:pt x="7479" y="1775"/>
                  </a:lnTo>
                  <a:lnTo>
                    <a:pt x="7584" y="1989"/>
                  </a:lnTo>
                  <a:lnTo>
                    <a:pt x="7793" y="2142"/>
                  </a:lnTo>
                  <a:lnTo>
                    <a:pt x="8054" y="2295"/>
                  </a:lnTo>
                  <a:lnTo>
                    <a:pt x="8211" y="2539"/>
                  </a:lnTo>
                  <a:lnTo>
                    <a:pt x="8316" y="2754"/>
                  </a:lnTo>
                  <a:lnTo>
                    <a:pt x="8211" y="3090"/>
                  </a:lnTo>
                  <a:lnTo>
                    <a:pt x="8054" y="3090"/>
                  </a:lnTo>
                  <a:lnTo>
                    <a:pt x="7950" y="3121"/>
                  </a:lnTo>
                  <a:lnTo>
                    <a:pt x="7374" y="3488"/>
                  </a:lnTo>
                  <a:lnTo>
                    <a:pt x="7061" y="3518"/>
                  </a:lnTo>
                  <a:lnTo>
                    <a:pt x="5701" y="3916"/>
                  </a:lnTo>
                  <a:lnTo>
                    <a:pt x="5335" y="3977"/>
                  </a:lnTo>
                  <a:lnTo>
                    <a:pt x="5125" y="3977"/>
                  </a:lnTo>
                  <a:lnTo>
                    <a:pt x="4969" y="4008"/>
                  </a:lnTo>
                  <a:lnTo>
                    <a:pt x="4812" y="4069"/>
                  </a:lnTo>
                  <a:lnTo>
                    <a:pt x="4707" y="4130"/>
                  </a:lnTo>
                  <a:lnTo>
                    <a:pt x="4550" y="4344"/>
                  </a:lnTo>
                  <a:lnTo>
                    <a:pt x="4393" y="4620"/>
                  </a:lnTo>
                  <a:lnTo>
                    <a:pt x="3870" y="6914"/>
                  </a:lnTo>
                  <a:lnTo>
                    <a:pt x="3347" y="6578"/>
                  </a:lnTo>
                  <a:lnTo>
                    <a:pt x="3190" y="6456"/>
                  </a:lnTo>
                  <a:lnTo>
                    <a:pt x="3086" y="6303"/>
                  </a:lnTo>
                  <a:lnTo>
                    <a:pt x="2877" y="6119"/>
                  </a:lnTo>
                  <a:lnTo>
                    <a:pt x="2510" y="5935"/>
                  </a:lnTo>
                  <a:lnTo>
                    <a:pt x="1987" y="5782"/>
                  </a:lnTo>
                  <a:lnTo>
                    <a:pt x="1569" y="5599"/>
                  </a:lnTo>
                  <a:lnTo>
                    <a:pt x="1308" y="5415"/>
                  </a:lnTo>
                  <a:lnTo>
                    <a:pt x="1151" y="5385"/>
                  </a:lnTo>
                  <a:lnTo>
                    <a:pt x="1046" y="5415"/>
                  </a:lnTo>
                  <a:lnTo>
                    <a:pt x="994" y="5446"/>
                  </a:lnTo>
                  <a:lnTo>
                    <a:pt x="941" y="5538"/>
                  </a:lnTo>
                  <a:lnTo>
                    <a:pt x="1046" y="5629"/>
                  </a:lnTo>
                  <a:lnTo>
                    <a:pt x="1360" y="5813"/>
                  </a:lnTo>
                  <a:lnTo>
                    <a:pt x="1151" y="6058"/>
                  </a:lnTo>
                  <a:lnTo>
                    <a:pt x="941" y="6027"/>
                  </a:lnTo>
                  <a:lnTo>
                    <a:pt x="837" y="5874"/>
                  </a:lnTo>
                  <a:lnTo>
                    <a:pt x="785" y="5844"/>
                  </a:lnTo>
                  <a:lnTo>
                    <a:pt x="575" y="5844"/>
                  </a:lnTo>
                  <a:lnTo>
                    <a:pt x="523" y="5874"/>
                  </a:lnTo>
                  <a:lnTo>
                    <a:pt x="523" y="5935"/>
                  </a:lnTo>
                  <a:lnTo>
                    <a:pt x="418" y="5874"/>
                  </a:lnTo>
                  <a:lnTo>
                    <a:pt x="262" y="5844"/>
                  </a:lnTo>
                  <a:lnTo>
                    <a:pt x="52" y="5844"/>
                  </a:lnTo>
                  <a:lnTo>
                    <a:pt x="0" y="5874"/>
                  </a:lnTo>
                  <a:lnTo>
                    <a:pt x="0" y="5905"/>
                  </a:lnTo>
                  <a:lnTo>
                    <a:pt x="52" y="5966"/>
                  </a:lnTo>
                  <a:lnTo>
                    <a:pt x="209" y="6058"/>
                  </a:lnTo>
                  <a:lnTo>
                    <a:pt x="471" y="6119"/>
                  </a:lnTo>
                  <a:lnTo>
                    <a:pt x="628" y="6211"/>
                  </a:lnTo>
                  <a:lnTo>
                    <a:pt x="680" y="6333"/>
                  </a:lnTo>
                  <a:lnTo>
                    <a:pt x="732" y="6394"/>
                  </a:lnTo>
                  <a:lnTo>
                    <a:pt x="732" y="6425"/>
                  </a:lnTo>
                  <a:lnTo>
                    <a:pt x="837" y="6456"/>
                  </a:lnTo>
                  <a:lnTo>
                    <a:pt x="1151" y="6486"/>
                  </a:lnTo>
                  <a:lnTo>
                    <a:pt x="1360" y="6578"/>
                  </a:lnTo>
                  <a:lnTo>
                    <a:pt x="1726" y="6700"/>
                  </a:lnTo>
                  <a:lnTo>
                    <a:pt x="1831" y="6792"/>
                  </a:lnTo>
                  <a:lnTo>
                    <a:pt x="2092" y="6853"/>
                  </a:lnTo>
                  <a:lnTo>
                    <a:pt x="2249" y="6914"/>
                  </a:lnTo>
                  <a:lnTo>
                    <a:pt x="2301" y="6945"/>
                  </a:lnTo>
                  <a:lnTo>
                    <a:pt x="2354" y="7435"/>
                  </a:lnTo>
                  <a:lnTo>
                    <a:pt x="2406" y="7526"/>
                  </a:lnTo>
                  <a:lnTo>
                    <a:pt x="2458" y="7588"/>
                  </a:lnTo>
                  <a:lnTo>
                    <a:pt x="2667" y="7771"/>
                  </a:lnTo>
                  <a:lnTo>
                    <a:pt x="2877" y="7985"/>
                  </a:lnTo>
                  <a:lnTo>
                    <a:pt x="2981" y="8046"/>
                  </a:lnTo>
                  <a:lnTo>
                    <a:pt x="3138" y="8108"/>
                  </a:lnTo>
                  <a:lnTo>
                    <a:pt x="3347" y="8169"/>
                  </a:lnTo>
                  <a:lnTo>
                    <a:pt x="3609" y="8322"/>
                  </a:lnTo>
                  <a:lnTo>
                    <a:pt x="3975" y="8444"/>
                  </a:lnTo>
                  <a:lnTo>
                    <a:pt x="4132" y="8505"/>
                  </a:lnTo>
                  <a:lnTo>
                    <a:pt x="4236" y="8536"/>
                  </a:lnTo>
                  <a:lnTo>
                    <a:pt x="4550" y="8536"/>
                  </a:lnTo>
                  <a:lnTo>
                    <a:pt x="4812" y="8444"/>
                  </a:lnTo>
                  <a:lnTo>
                    <a:pt x="5125" y="8291"/>
                  </a:lnTo>
                  <a:lnTo>
                    <a:pt x="5544" y="8046"/>
                  </a:lnTo>
                  <a:lnTo>
                    <a:pt x="5805" y="7741"/>
                  </a:lnTo>
                  <a:lnTo>
                    <a:pt x="5858" y="8138"/>
                  </a:lnTo>
                  <a:lnTo>
                    <a:pt x="5858" y="8567"/>
                  </a:lnTo>
                  <a:lnTo>
                    <a:pt x="5753" y="8689"/>
                  </a:lnTo>
                  <a:lnTo>
                    <a:pt x="5335" y="9270"/>
                  </a:lnTo>
                  <a:lnTo>
                    <a:pt x="5544" y="9362"/>
                  </a:lnTo>
                  <a:lnTo>
                    <a:pt x="5387" y="10158"/>
                  </a:lnTo>
                  <a:lnTo>
                    <a:pt x="5178" y="10739"/>
                  </a:lnTo>
                  <a:lnTo>
                    <a:pt x="5073" y="10984"/>
                  </a:lnTo>
                  <a:lnTo>
                    <a:pt x="4969" y="11137"/>
                  </a:lnTo>
                  <a:lnTo>
                    <a:pt x="4759" y="11351"/>
                  </a:lnTo>
                  <a:lnTo>
                    <a:pt x="4707" y="11381"/>
                  </a:lnTo>
                  <a:lnTo>
                    <a:pt x="4864" y="11473"/>
                  </a:lnTo>
                  <a:lnTo>
                    <a:pt x="5125" y="11595"/>
                  </a:lnTo>
                  <a:lnTo>
                    <a:pt x="5387" y="11657"/>
                  </a:lnTo>
                  <a:lnTo>
                    <a:pt x="5805" y="11687"/>
                  </a:lnTo>
                  <a:lnTo>
                    <a:pt x="7008" y="11748"/>
                  </a:lnTo>
                  <a:lnTo>
                    <a:pt x="7479" y="11932"/>
                  </a:lnTo>
                  <a:lnTo>
                    <a:pt x="8107" y="12269"/>
                  </a:lnTo>
                  <a:lnTo>
                    <a:pt x="8525" y="12483"/>
                  </a:lnTo>
                  <a:lnTo>
                    <a:pt x="8786" y="12697"/>
                  </a:lnTo>
                  <a:lnTo>
                    <a:pt x="9623" y="13676"/>
                  </a:lnTo>
                  <a:lnTo>
                    <a:pt x="9832" y="14012"/>
                  </a:lnTo>
                  <a:lnTo>
                    <a:pt x="9885" y="14104"/>
                  </a:lnTo>
                  <a:lnTo>
                    <a:pt x="10042" y="14288"/>
                  </a:lnTo>
                  <a:lnTo>
                    <a:pt x="10460" y="14594"/>
                  </a:lnTo>
                  <a:lnTo>
                    <a:pt x="10774" y="14777"/>
                  </a:lnTo>
                  <a:lnTo>
                    <a:pt x="10878" y="14900"/>
                  </a:lnTo>
                  <a:lnTo>
                    <a:pt x="11035" y="15114"/>
                  </a:lnTo>
                  <a:lnTo>
                    <a:pt x="11088" y="15267"/>
                  </a:lnTo>
                  <a:lnTo>
                    <a:pt x="11088" y="15359"/>
                  </a:lnTo>
                  <a:lnTo>
                    <a:pt x="10878" y="15665"/>
                  </a:lnTo>
                  <a:lnTo>
                    <a:pt x="10565" y="15940"/>
                  </a:lnTo>
                  <a:lnTo>
                    <a:pt x="10146" y="16460"/>
                  </a:lnTo>
                  <a:lnTo>
                    <a:pt x="10251" y="16582"/>
                  </a:lnTo>
                  <a:lnTo>
                    <a:pt x="10355" y="16644"/>
                  </a:lnTo>
                  <a:lnTo>
                    <a:pt x="10931" y="16888"/>
                  </a:lnTo>
                  <a:lnTo>
                    <a:pt x="11297" y="17041"/>
                  </a:lnTo>
                  <a:lnTo>
                    <a:pt x="11506" y="17133"/>
                  </a:lnTo>
                  <a:lnTo>
                    <a:pt x="12186" y="18846"/>
                  </a:lnTo>
                  <a:lnTo>
                    <a:pt x="13075" y="20376"/>
                  </a:lnTo>
                  <a:lnTo>
                    <a:pt x="13284" y="20346"/>
                  </a:lnTo>
                  <a:lnTo>
                    <a:pt x="13284" y="20743"/>
                  </a:lnTo>
                  <a:lnTo>
                    <a:pt x="13337" y="20988"/>
                  </a:lnTo>
                  <a:lnTo>
                    <a:pt x="13389" y="21172"/>
                  </a:lnTo>
                  <a:lnTo>
                    <a:pt x="14069" y="21294"/>
                  </a:lnTo>
                  <a:lnTo>
                    <a:pt x="14278" y="21325"/>
                  </a:lnTo>
                  <a:lnTo>
                    <a:pt x="14487" y="21447"/>
                  </a:lnTo>
                  <a:lnTo>
                    <a:pt x="14696" y="21539"/>
                  </a:lnTo>
                  <a:lnTo>
                    <a:pt x="14906" y="21600"/>
                  </a:lnTo>
                  <a:lnTo>
                    <a:pt x="15690" y="21600"/>
                  </a:lnTo>
                  <a:lnTo>
                    <a:pt x="16475" y="21539"/>
                  </a:lnTo>
                  <a:lnTo>
                    <a:pt x="16841" y="21478"/>
                  </a:lnTo>
                  <a:lnTo>
                    <a:pt x="17102" y="21416"/>
                  </a:lnTo>
                  <a:lnTo>
                    <a:pt x="17207" y="21386"/>
                  </a:lnTo>
                  <a:lnTo>
                    <a:pt x="17207" y="21294"/>
                  </a:lnTo>
                  <a:lnTo>
                    <a:pt x="17154" y="21233"/>
                  </a:lnTo>
                  <a:lnTo>
                    <a:pt x="16998" y="21080"/>
                  </a:lnTo>
                  <a:lnTo>
                    <a:pt x="16788" y="20988"/>
                  </a:lnTo>
                  <a:lnTo>
                    <a:pt x="16370" y="20743"/>
                  </a:lnTo>
                  <a:lnTo>
                    <a:pt x="16056" y="20590"/>
                  </a:lnTo>
                  <a:lnTo>
                    <a:pt x="15899" y="20407"/>
                  </a:lnTo>
                  <a:lnTo>
                    <a:pt x="15481" y="19887"/>
                  </a:lnTo>
                  <a:lnTo>
                    <a:pt x="16475" y="19703"/>
                  </a:lnTo>
                  <a:lnTo>
                    <a:pt x="16631" y="19642"/>
                  </a:lnTo>
                  <a:lnTo>
                    <a:pt x="16684" y="19611"/>
                  </a:lnTo>
                  <a:lnTo>
                    <a:pt x="15952" y="18326"/>
                  </a:lnTo>
                  <a:lnTo>
                    <a:pt x="15429" y="17347"/>
                  </a:lnTo>
                  <a:lnTo>
                    <a:pt x="15062" y="16552"/>
                  </a:lnTo>
                  <a:lnTo>
                    <a:pt x="14644" y="15603"/>
                  </a:lnTo>
                  <a:lnTo>
                    <a:pt x="14539" y="15297"/>
                  </a:lnTo>
                  <a:lnTo>
                    <a:pt x="15585" y="14135"/>
                  </a:lnTo>
                  <a:lnTo>
                    <a:pt x="16318" y="13248"/>
                  </a:lnTo>
                  <a:lnTo>
                    <a:pt x="16893" y="12575"/>
                  </a:lnTo>
                  <a:lnTo>
                    <a:pt x="17259" y="12177"/>
                  </a:lnTo>
                  <a:lnTo>
                    <a:pt x="17416" y="11963"/>
                  </a:lnTo>
                  <a:lnTo>
                    <a:pt x="17573" y="11687"/>
                  </a:lnTo>
                  <a:lnTo>
                    <a:pt x="17625" y="11473"/>
                  </a:lnTo>
                  <a:lnTo>
                    <a:pt x="17677" y="11351"/>
                  </a:lnTo>
                  <a:lnTo>
                    <a:pt x="17521" y="11137"/>
                  </a:lnTo>
                  <a:lnTo>
                    <a:pt x="17364" y="10984"/>
                  </a:lnTo>
                  <a:lnTo>
                    <a:pt x="17207" y="10892"/>
                  </a:lnTo>
                  <a:lnTo>
                    <a:pt x="16788" y="10678"/>
                  </a:lnTo>
                  <a:lnTo>
                    <a:pt x="15899" y="10433"/>
                  </a:lnTo>
                  <a:lnTo>
                    <a:pt x="14749" y="10158"/>
                  </a:lnTo>
                  <a:lnTo>
                    <a:pt x="13075" y="9668"/>
                  </a:lnTo>
                  <a:lnTo>
                    <a:pt x="12291" y="9362"/>
                  </a:lnTo>
                  <a:lnTo>
                    <a:pt x="12186" y="9209"/>
                  </a:lnTo>
                  <a:lnTo>
                    <a:pt x="12029" y="8995"/>
                  </a:lnTo>
                  <a:lnTo>
                    <a:pt x="12657" y="9148"/>
                  </a:lnTo>
                  <a:lnTo>
                    <a:pt x="13650" y="9454"/>
                  </a:lnTo>
                  <a:lnTo>
                    <a:pt x="14383" y="9668"/>
                  </a:lnTo>
                  <a:lnTo>
                    <a:pt x="14539" y="9668"/>
                  </a:lnTo>
                  <a:lnTo>
                    <a:pt x="14853" y="9546"/>
                  </a:lnTo>
                  <a:lnTo>
                    <a:pt x="15115" y="9393"/>
                  </a:lnTo>
                  <a:lnTo>
                    <a:pt x="15429" y="8781"/>
                  </a:lnTo>
                  <a:lnTo>
                    <a:pt x="15690" y="8689"/>
                  </a:lnTo>
                  <a:lnTo>
                    <a:pt x="16108" y="8567"/>
                  </a:lnTo>
                  <a:lnTo>
                    <a:pt x="16631" y="8505"/>
                  </a:lnTo>
                  <a:lnTo>
                    <a:pt x="17050" y="8475"/>
                  </a:lnTo>
                  <a:lnTo>
                    <a:pt x="17416" y="8383"/>
                  </a:lnTo>
                  <a:lnTo>
                    <a:pt x="17730" y="8291"/>
                  </a:lnTo>
                  <a:lnTo>
                    <a:pt x="17834" y="8230"/>
                  </a:lnTo>
                  <a:lnTo>
                    <a:pt x="18619" y="8199"/>
                  </a:lnTo>
                  <a:lnTo>
                    <a:pt x="19194" y="8138"/>
                  </a:lnTo>
                  <a:lnTo>
                    <a:pt x="19194" y="8108"/>
                  </a:lnTo>
                  <a:lnTo>
                    <a:pt x="19246" y="8046"/>
                  </a:lnTo>
                  <a:lnTo>
                    <a:pt x="19246" y="7924"/>
                  </a:lnTo>
                  <a:lnTo>
                    <a:pt x="19142" y="7924"/>
                  </a:lnTo>
                  <a:lnTo>
                    <a:pt x="19351" y="7802"/>
                  </a:lnTo>
                  <a:lnTo>
                    <a:pt x="21600" y="5171"/>
                  </a:lnTo>
                  <a:lnTo>
                    <a:pt x="21391" y="5109"/>
                  </a:lnTo>
                  <a:close/>
                  <a:moveTo>
                    <a:pt x="13807" y="11993"/>
                  </a:moveTo>
                  <a:lnTo>
                    <a:pt x="13807" y="12054"/>
                  </a:lnTo>
                  <a:lnTo>
                    <a:pt x="13650" y="12238"/>
                  </a:lnTo>
                  <a:lnTo>
                    <a:pt x="13650" y="12299"/>
                  </a:lnTo>
                  <a:lnTo>
                    <a:pt x="13598" y="12422"/>
                  </a:lnTo>
                  <a:lnTo>
                    <a:pt x="13441" y="12605"/>
                  </a:lnTo>
                  <a:lnTo>
                    <a:pt x="13284" y="12758"/>
                  </a:lnTo>
                  <a:lnTo>
                    <a:pt x="13232" y="12666"/>
                  </a:lnTo>
                  <a:lnTo>
                    <a:pt x="12866" y="12330"/>
                  </a:lnTo>
                  <a:lnTo>
                    <a:pt x="12657" y="12116"/>
                  </a:lnTo>
                  <a:lnTo>
                    <a:pt x="12343" y="11810"/>
                  </a:lnTo>
                  <a:lnTo>
                    <a:pt x="13807" y="11993"/>
                  </a:lnTo>
                  <a:close/>
                </a:path>
              </a:pathLst>
            </a:cu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 b="0">
                  <a:solidFill>
                    <a:srgbClr val="000000"/>
                  </a:solidFill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169" name="矩形 28"/>
          <p:cNvSpPr txBox="1"/>
          <p:nvPr/>
        </p:nvSpPr>
        <p:spPr>
          <a:xfrm>
            <a:off x="5188060" y="2361898"/>
            <a:ext cx="579109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50000"/>
              </a:lnSpc>
              <a:defRPr sz="2800">
                <a:solidFill>
                  <a:srgbClr val="404040"/>
                </a:solidFill>
              </a:defRPr>
            </a:pPr>
            <a:r>
              <a:rPr dirty="0" err="1">
                <a:latin typeface="+mj-ea"/>
                <a:ea typeface="+mj-ea"/>
              </a:rPr>
              <a:t>承德</a:t>
            </a:r>
            <a:endParaRPr dirty="0">
              <a:latin typeface="+mj-ea"/>
              <a:ea typeface="+mj-ea"/>
            </a:endParaRPr>
          </a:p>
          <a:p>
            <a:pPr lvl="2" algn="l">
              <a:lnSpc>
                <a:spcPct val="150000"/>
              </a:lnSpc>
              <a:defRPr sz="2800">
                <a:solidFill>
                  <a:srgbClr val="404040"/>
                </a:solidFill>
              </a:defRPr>
            </a:pPr>
            <a:r>
              <a:rPr dirty="0" err="1">
                <a:latin typeface="+mn-ea"/>
                <a:ea typeface="+mn-ea"/>
              </a:rPr>
              <a:t>英语</a:t>
            </a:r>
            <a:endParaRPr dirty="0">
              <a:latin typeface="+mn-ea"/>
              <a:ea typeface="+mn-ea"/>
            </a:endParaRPr>
          </a:p>
          <a:p>
            <a:pPr lvl="4" algn="l">
              <a:lnSpc>
                <a:spcPct val="150000"/>
              </a:lnSpc>
              <a:defRPr sz="2800">
                <a:solidFill>
                  <a:srgbClr val="404040"/>
                </a:solidFill>
              </a:defRPr>
            </a:pPr>
            <a:r>
              <a:rPr lang="zh-CN" altLang="en-US" b="0" dirty="0">
                <a:latin typeface="+mn-ea"/>
                <a:ea typeface="+mn-ea"/>
              </a:rPr>
              <a:t>线</a:t>
            </a:r>
            <a:r>
              <a:rPr lang="zh-CN" altLang="en-US" b="0" dirty="0" smtClean="0">
                <a:latin typeface="+mn-ea"/>
                <a:ea typeface="+mn-ea"/>
              </a:rPr>
              <a:t>下活动</a:t>
            </a:r>
            <a:endParaRPr b="0" dirty="0">
              <a:latin typeface="+mn-ea"/>
              <a:ea typeface="+mn-ea"/>
            </a:endParaRPr>
          </a:p>
          <a:p>
            <a:pPr lvl="7" algn="l">
              <a:lnSpc>
                <a:spcPct val="150000"/>
              </a:lnSpc>
              <a:defRPr sz="2800">
                <a:solidFill>
                  <a:srgbClr val="404040"/>
                </a:solidFill>
              </a:defRPr>
            </a:pPr>
            <a:r>
              <a:rPr dirty="0">
                <a:latin typeface="+mj-ea"/>
                <a:ea typeface="+mj-ea"/>
              </a:rPr>
              <a:t>Python</a:t>
            </a:r>
          </a:p>
        </p:txBody>
      </p:sp>
      <p:sp>
        <p:nvSpPr>
          <p:cNvPr id="170" name="矩形 29"/>
          <p:cNvSpPr txBox="1"/>
          <p:nvPr/>
        </p:nvSpPr>
        <p:spPr>
          <a:xfrm>
            <a:off x="2299985" y="1477881"/>
            <a:ext cx="41897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404040"/>
                </a:solidFill>
              </a:defRPr>
            </a:lvl1pPr>
          </a:lstStyle>
          <a:p>
            <a:r>
              <a:rPr dirty="0" err="1">
                <a:latin typeface="+mj-ea"/>
                <a:ea typeface="+mj-ea"/>
              </a:rPr>
              <a:t>关于我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6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172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46582"/>
          <a:stretch>
            <a:fillRect/>
          </a:stretch>
        </p:blipFill>
        <p:spPr>
          <a:xfrm>
            <a:off x="457200" y="692150"/>
            <a:ext cx="4383484" cy="547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矩形 19"/>
          <p:cNvSpPr/>
          <p:nvPr/>
        </p:nvSpPr>
        <p:spPr>
          <a:xfrm>
            <a:off x="457200" y="3162300"/>
            <a:ext cx="552450" cy="533400"/>
          </a:xfrm>
          <a:prstGeom prst="rect">
            <a:avLst/>
          </a:prstGeom>
          <a:solidFill>
            <a:srgbClr val="FF920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1" name="椭圆 22"/>
          <p:cNvGrpSpPr/>
          <p:nvPr/>
        </p:nvGrpSpPr>
        <p:grpSpPr>
          <a:xfrm>
            <a:off x="6083300" y="1931709"/>
            <a:ext cx="571500" cy="571501"/>
            <a:chOff x="0" y="0"/>
            <a:chExt cx="571500" cy="571500"/>
          </a:xfrm>
        </p:grpSpPr>
        <p:sp>
          <p:nvSpPr>
            <p:cNvPr id="179" name="圆形"/>
            <p:cNvSpPr/>
            <p:nvPr/>
          </p:nvSpPr>
          <p:spPr>
            <a:xfrm>
              <a:off x="0" y="0"/>
              <a:ext cx="571500" cy="571500"/>
            </a:xfrm>
            <a:prstGeom prst="ellipse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1"/>
            <p:cNvSpPr txBox="1"/>
            <p:nvPr/>
          </p:nvSpPr>
          <p:spPr>
            <a:xfrm>
              <a:off x="83693" y="11727"/>
              <a:ext cx="404114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4" name="椭圆 23"/>
          <p:cNvGrpSpPr/>
          <p:nvPr/>
        </p:nvGrpSpPr>
        <p:grpSpPr>
          <a:xfrm>
            <a:off x="6083300" y="3206901"/>
            <a:ext cx="571500" cy="571501"/>
            <a:chOff x="0" y="0"/>
            <a:chExt cx="571500" cy="571500"/>
          </a:xfrm>
        </p:grpSpPr>
        <p:sp>
          <p:nvSpPr>
            <p:cNvPr id="182" name="圆形"/>
            <p:cNvSpPr/>
            <p:nvPr/>
          </p:nvSpPr>
          <p:spPr>
            <a:xfrm>
              <a:off x="0" y="0"/>
              <a:ext cx="571500" cy="571500"/>
            </a:xfrm>
            <a:prstGeom prst="ellipse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2"/>
            <p:cNvSpPr txBox="1"/>
            <p:nvPr/>
          </p:nvSpPr>
          <p:spPr>
            <a:xfrm>
              <a:off x="83693" y="11727"/>
              <a:ext cx="404114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7" name="椭圆 24"/>
          <p:cNvGrpSpPr/>
          <p:nvPr/>
        </p:nvGrpSpPr>
        <p:grpSpPr>
          <a:xfrm>
            <a:off x="6083300" y="4482093"/>
            <a:ext cx="571500" cy="571501"/>
            <a:chOff x="0" y="0"/>
            <a:chExt cx="571500" cy="571500"/>
          </a:xfrm>
        </p:grpSpPr>
        <p:sp>
          <p:nvSpPr>
            <p:cNvPr id="185" name="圆形"/>
            <p:cNvSpPr/>
            <p:nvPr/>
          </p:nvSpPr>
          <p:spPr>
            <a:xfrm>
              <a:off x="0" y="0"/>
              <a:ext cx="571500" cy="571500"/>
            </a:xfrm>
            <a:prstGeom prst="ellipse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3"/>
            <p:cNvSpPr txBox="1"/>
            <p:nvPr/>
          </p:nvSpPr>
          <p:spPr>
            <a:xfrm>
              <a:off x="83693" y="11727"/>
              <a:ext cx="404114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88" name="矩形 25"/>
          <p:cNvSpPr txBox="1"/>
          <p:nvPr/>
        </p:nvSpPr>
        <p:spPr>
          <a:xfrm>
            <a:off x="6974182" y="1874728"/>
            <a:ext cx="3318586" cy="119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200">
                <a:solidFill>
                  <a:srgbClr val="404040"/>
                </a:solidFill>
              </a:defRPr>
            </a:pPr>
            <a:r>
              <a:rPr dirty="0" err="1"/>
              <a:t>什么是Github</a:t>
            </a:r>
            <a:r>
              <a:rPr dirty="0"/>
              <a:t>?</a:t>
            </a:r>
          </a:p>
          <a:p>
            <a:pPr algn="l">
              <a:defRPr sz="1400">
                <a:solidFill>
                  <a:srgbClr val="404040"/>
                </a:solidFill>
              </a:defRPr>
            </a:pPr>
            <a:r>
              <a:rPr dirty="0" err="1"/>
              <a:t>关于GitHub</a:t>
            </a:r>
            <a:endParaRPr dirty="0"/>
          </a:p>
          <a:p>
            <a:pPr algn="l">
              <a:defRPr sz="1400">
                <a:solidFill>
                  <a:srgbClr val="404040"/>
                </a:solidFill>
              </a:defRPr>
            </a:pPr>
            <a:r>
              <a:rPr dirty="0" err="1"/>
              <a:t>功能介绍</a:t>
            </a:r>
            <a:endParaRPr dirty="0"/>
          </a:p>
        </p:txBody>
      </p:sp>
      <p:sp>
        <p:nvSpPr>
          <p:cNvPr id="189" name="矩形 26"/>
          <p:cNvSpPr txBox="1"/>
          <p:nvPr/>
        </p:nvSpPr>
        <p:spPr>
          <a:xfrm>
            <a:off x="6974182" y="3149919"/>
            <a:ext cx="3318586" cy="98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200">
                <a:solidFill>
                  <a:srgbClr val="404040"/>
                </a:solidFill>
              </a:defRPr>
            </a:pPr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GitHub</a:t>
            </a:r>
            <a:endParaRPr dirty="0"/>
          </a:p>
          <a:p>
            <a:pPr algn="l">
              <a:defRPr sz="1400">
                <a:solidFill>
                  <a:srgbClr val="404040"/>
                </a:solidFill>
              </a:defRPr>
            </a:pPr>
            <a:r>
              <a:rPr dirty="0" err="1"/>
              <a:t>前期准备</a:t>
            </a:r>
            <a:endParaRPr dirty="0"/>
          </a:p>
          <a:p>
            <a:pPr algn="l">
              <a:defRPr sz="1400">
                <a:solidFill>
                  <a:srgbClr val="404040"/>
                </a:solidFill>
              </a:defRPr>
            </a:pPr>
            <a:r>
              <a:rPr dirty="0" err="1"/>
              <a:t>注册及使用</a:t>
            </a:r>
            <a:endParaRPr dirty="0"/>
          </a:p>
        </p:txBody>
      </p:sp>
      <p:sp>
        <p:nvSpPr>
          <p:cNvPr id="190" name="矩形 27"/>
          <p:cNvSpPr txBox="1"/>
          <p:nvPr/>
        </p:nvSpPr>
        <p:spPr>
          <a:xfrm>
            <a:off x="6974182" y="4531623"/>
            <a:ext cx="331858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2200">
                <a:solidFill>
                  <a:srgbClr val="404040"/>
                </a:solidFill>
              </a:defRPr>
            </a:lvl1pPr>
          </a:lstStyle>
          <a:p>
            <a:r>
              <a:rPr lang="en-US" altLang="zh-CN" dirty="0" err="1"/>
              <a:t>Git</a:t>
            </a:r>
            <a:endParaRPr dirty="0"/>
          </a:p>
        </p:txBody>
      </p:sp>
      <p:sp>
        <p:nvSpPr>
          <p:cNvPr id="191" name="文本框 14"/>
          <p:cNvSpPr txBox="1"/>
          <p:nvPr/>
        </p:nvSpPr>
        <p:spPr>
          <a:xfrm>
            <a:off x="946150" y="2890391"/>
            <a:ext cx="3851194" cy="116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3800">
                <a:solidFill>
                  <a:srgbClr val="FFFFFF"/>
                </a:solidFill>
              </a:defRPr>
            </a:pPr>
            <a:r>
              <a:t>CONTENT</a:t>
            </a:r>
          </a:p>
          <a:p>
            <a:pPr lvl="3">
              <a:defRPr sz="3800">
                <a:solidFill>
                  <a:srgbClr val="FFFFFF"/>
                </a:solidFill>
              </a:defRPr>
            </a:pPr>
            <a:r>
              <a:rPr>
                <a:solidFill>
                  <a:srgbClr val="FF9202"/>
                </a:solidFill>
              </a:rPr>
              <a:t>GITHUB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6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193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5" name="组合 6"/>
          <p:cNvGrpSpPr/>
          <p:nvPr/>
        </p:nvGrpSpPr>
        <p:grpSpPr>
          <a:xfrm>
            <a:off x="5426426" y="1869720"/>
            <a:ext cx="5572558" cy="3060001"/>
            <a:chOff x="0" y="0"/>
            <a:chExt cx="5572556" cy="3060000"/>
          </a:xfrm>
        </p:grpSpPr>
        <p:sp>
          <p:nvSpPr>
            <p:cNvPr id="198" name="椭圆 7"/>
            <p:cNvSpPr/>
            <p:nvPr/>
          </p:nvSpPr>
          <p:spPr>
            <a:xfrm>
              <a:off x="3847350" y="185735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9" name="椭圆 8"/>
            <p:cNvSpPr/>
            <p:nvPr/>
          </p:nvSpPr>
          <p:spPr>
            <a:xfrm>
              <a:off x="2938226" y="2842492"/>
              <a:ext cx="217509" cy="21750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" name="椭圆 9"/>
            <p:cNvSpPr/>
            <p:nvPr/>
          </p:nvSpPr>
          <p:spPr>
            <a:xfrm>
              <a:off x="1539032" y="207826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1" name="椭圆 10"/>
            <p:cNvSpPr/>
            <p:nvPr/>
          </p:nvSpPr>
          <p:spPr>
            <a:xfrm>
              <a:off x="4857881" y="121017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2" name="椭圆 11"/>
            <p:cNvSpPr/>
            <p:nvPr/>
          </p:nvSpPr>
          <p:spPr>
            <a:xfrm>
              <a:off x="2120560" y="50149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" name="椭圆 12"/>
            <p:cNvSpPr/>
            <p:nvPr/>
          </p:nvSpPr>
          <p:spPr>
            <a:xfrm>
              <a:off x="3843336" y="0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椭圆 13"/>
            <p:cNvSpPr/>
            <p:nvPr/>
          </p:nvSpPr>
          <p:spPr>
            <a:xfrm>
              <a:off x="2397188" y="23610"/>
              <a:ext cx="555855" cy="55585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椭圆 14"/>
            <p:cNvSpPr/>
            <p:nvPr/>
          </p:nvSpPr>
          <p:spPr>
            <a:xfrm>
              <a:off x="4098230" y="253354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" name="椭圆 15"/>
            <p:cNvSpPr/>
            <p:nvPr/>
          </p:nvSpPr>
          <p:spPr>
            <a:xfrm>
              <a:off x="2698855" y="2501811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" name="椭圆 17"/>
            <p:cNvSpPr/>
            <p:nvPr/>
          </p:nvSpPr>
          <p:spPr>
            <a:xfrm>
              <a:off x="0" y="1377328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" name="椭圆 18"/>
            <p:cNvSpPr/>
            <p:nvPr/>
          </p:nvSpPr>
          <p:spPr>
            <a:xfrm>
              <a:off x="4388240" y="366813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" name="椭圆 19"/>
            <p:cNvSpPr/>
            <p:nvPr/>
          </p:nvSpPr>
          <p:spPr>
            <a:xfrm>
              <a:off x="5330882" y="760928"/>
              <a:ext cx="241675" cy="24167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0" name="椭圆 20"/>
            <p:cNvSpPr/>
            <p:nvPr/>
          </p:nvSpPr>
          <p:spPr>
            <a:xfrm>
              <a:off x="4307267" y="569434"/>
              <a:ext cx="676691" cy="67668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1" name="椭圆 21"/>
            <p:cNvSpPr/>
            <p:nvPr/>
          </p:nvSpPr>
          <p:spPr>
            <a:xfrm>
              <a:off x="2361425" y="656821"/>
              <a:ext cx="435017" cy="43501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4017900" y="1577434"/>
              <a:ext cx="700859" cy="70085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3" name="椭圆 23"/>
            <p:cNvSpPr/>
            <p:nvPr/>
          </p:nvSpPr>
          <p:spPr>
            <a:xfrm>
              <a:off x="3081592" y="410629"/>
              <a:ext cx="1111705" cy="111170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4" name="椭圆 24"/>
            <p:cNvSpPr/>
            <p:nvPr/>
          </p:nvSpPr>
          <p:spPr>
            <a:xfrm>
              <a:off x="1621930" y="690271"/>
              <a:ext cx="169175" cy="16917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16" name="TextBox 1"/>
          <p:cNvSpPr txBox="1"/>
          <p:nvPr/>
        </p:nvSpPr>
        <p:spPr>
          <a:xfrm>
            <a:off x="1009650" y="2921168"/>
            <a:ext cx="4337050" cy="94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0">
                <a:solidFill>
                  <a:srgbClr val="404040"/>
                </a:solidFill>
              </a:defRPr>
            </a:pPr>
            <a:r>
              <a:t>PART </a:t>
            </a:r>
            <a:r>
              <a:rPr>
                <a:solidFill>
                  <a:srgbClr val="FF9202"/>
                </a:solidFill>
              </a:rPr>
              <a:t>ONE</a:t>
            </a:r>
          </a:p>
        </p:txBody>
      </p:sp>
      <p:sp>
        <p:nvSpPr>
          <p:cNvPr id="217" name="文本框 14"/>
          <p:cNvSpPr txBox="1"/>
          <p:nvPr/>
        </p:nvSpPr>
        <p:spPr>
          <a:xfrm>
            <a:off x="2213433" y="4142114"/>
            <a:ext cx="322774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什么是Github?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什么是</a:t>
            </a:r>
            <a:r>
              <a:t>Git &amp; 什么是Github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？</a:t>
            </a:r>
          </a:p>
        </p:txBody>
      </p:sp>
      <p:sp>
        <p:nvSpPr>
          <p:cNvPr id="220" name="内容占位符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Git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是一个管理你的</a:t>
            </a:r>
            <a:r>
              <a:t>[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代码的历史记录</a:t>
            </a:r>
            <a:r>
              <a:t>](版本控制)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的工具。</a:t>
            </a:r>
          </a:p>
          <a:p>
            <a:pPr>
              <a:lnSpc>
                <a:spcPct val="150000"/>
              </a:lnSpc>
              <a:defRPr sz="24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Github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就是这样一个提供支持版本控制的代码托管服务的社会化平台(社交平台)。</a:t>
            </a:r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Git和GitHub促进了开源软件的发展</a:t>
            </a:r>
          </a:p>
          <a:p>
            <a:pPr marL="0" lvl="1" indent="228600">
              <a:lnSpc>
                <a:spcPct val="90000"/>
              </a:lnSpc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消除了核心开发者和贡献者的隔阂——你若能看到代码，你就能改进代码</a:t>
            </a:r>
          </a:p>
        </p:txBody>
      </p:sp>
      <p:sp>
        <p:nvSpPr>
          <p:cNvPr id="221" name="线条"/>
          <p:cNvSpPr/>
          <p:nvPr/>
        </p:nvSpPr>
        <p:spPr>
          <a:xfrm>
            <a:off x="837620" y="4089400"/>
            <a:ext cx="10516760" cy="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矩形"/>
          <p:cNvSpPr/>
          <p:nvPr/>
        </p:nvSpPr>
        <p:spPr>
          <a:xfrm>
            <a:off x="698500" y="1918171"/>
            <a:ext cx="3866853" cy="3847158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7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开源的社交平台</a:t>
            </a:r>
          </a:p>
        </p:txBody>
      </p:sp>
      <p:sp>
        <p:nvSpPr>
          <p:cNvPr id="238" name="矩形 5"/>
          <p:cNvSpPr txBox="1"/>
          <p:nvPr/>
        </p:nvSpPr>
        <p:spPr>
          <a:xfrm>
            <a:off x="866170" y="2055369"/>
            <a:ext cx="2720781" cy="357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90000"/>
              </a:lnSpc>
              <a:defRPr sz="2200" b="0">
                <a:solidFill>
                  <a:srgbClr val="FFFFFF"/>
                </a:solidFill>
              </a:defRPr>
            </a:pPr>
            <a:r>
              <a:rPr dirty="0" err="1"/>
              <a:t>Github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几个核心功能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:</a:t>
            </a:r>
          </a:p>
          <a:p>
            <a:pPr algn="l">
              <a:lnSpc>
                <a:spcPct val="90000"/>
              </a:lnSpc>
              <a:defRPr sz="2200" b="0">
                <a:solidFill>
                  <a:srgbClr val="FFFFFF"/>
                </a:solidFill>
              </a:defRPr>
            </a:pP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180473" indent="-180473" algn="l">
              <a:lnSpc>
                <a:spcPct val="150000"/>
              </a:lnSpc>
              <a:buSzPct val="100000"/>
              <a:buChar char="•"/>
              <a:defRPr sz="16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开发者的身份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</a:p>
          <a:p>
            <a:pPr marL="180473" indent="-180473" algn="l">
              <a:lnSpc>
                <a:spcPct val="150000"/>
              </a:lnSpc>
              <a:buSzPct val="100000"/>
              <a:buChar char="•"/>
              <a:defRPr sz="16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他的关注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</a:p>
          <a:p>
            <a:pPr marL="180473" indent="-180473" algn="l">
              <a:lnSpc>
                <a:spcPct val="150000"/>
              </a:lnSpc>
              <a:buSzPct val="100000"/>
              <a:buChar char="•"/>
              <a:defRPr sz="16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他的代码贡献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</a:p>
          <a:p>
            <a:pPr marL="180473" indent="-180473" algn="l">
              <a:lnSpc>
                <a:spcPct val="150000"/>
              </a:lnSpc>
              <a:buSzPct val="100000"/>
              <a:buChar char="•"/>
              <a:defRPr sz="16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讨论和活动时间线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180473" indent="-180473" algn="l">
              <a:lnSpc>
                <a:spcPct val="150000"/>
              </a:lnSpc>
              <a:buSzPct val="100000"/>
              <a:buChar char="•"/>
              <a:defRPr sz="1600">
                <a:solidFill>
                  <a:srgbClr val="FFFFFF"/>
                </a:solidFill>
              </a:defRPr>
            </a:pP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每个开发者都有一个属于自己的</a:t>
            </a:r>
            <a:r>
              <a:rPr dirty="0" err="1"/>
              <a:t>profile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页面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pic>
        <p:nvPicPr>
          <p:cNvPr id="23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613748" y="1484312"/>
            <a:ext cx="7942530" cy="4827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1"/>
          <p:cNvSpPr/>
          <p:nvPr/>
        </p:nvSpPr>
        <p:spPr>
          <a:xfrm>
            <a:off x="457200" y="692150"/>
            <a:ext cx="11277600" cy="5473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矩形 35"/>
          <p:cNvSpPr/>
          <p:nvPr/>
        </p:nvSpPr>
        <p:spPr>
          <a:xfrm>
            <a:off x="4591193" y="4956771"/>
            <a:ext cx="856200" cy="856200"/>
          </a:xfrm>
          <a:prstGeom prst="rect">
            <a:avLst/>
          </a:prstGeom>
          <a:solidFill>
            <a:srgbClr val="FF920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7" name="组合 36"/>
          <p:cNvGrpSpPr/>
          <p:nvPr/>
        </p:nvGrpSpPr>
        <p:grpSpPr>
          <a:xfrm>
            <a:off x="4591193" y="5068198"/>
            <a:ext cx="791524" cy="638975"/>
            <a:chOff x="0" y="0"/>
            <a:chExt cx="791522" cy="638974"/>
          </a:xfrm>
        </p:grpSpPr>
        <p:sp>
          <p:nvSpPr>
            <p:cNvPr id="225" name="任意多边形 37"/>
            <p:cNvSpPr/>
            <p:nvPr/>
          </p:nvSpPr>
          <p:spPr>
            <a:xfrm>
              <a:off x="151581" y="0"/>
              <a:ext cx="528450" cy="63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48"/>
                  </a:moveTo>
                  <a:lnTo>
                    <a:pt x="21600" y="19615"/>
                  </a:lnTo>
                  <a:lnTo>
                    <a:pt x="13694" y="21600"/>
                  </a:lnTo>
                  <a:lnTo>
                    <a:pt x="4678" y="18679"/>
                  </a:lnTo>
                  <a:lnTo>
                    <a:pt x="6625" y="17251"/>
                  </a:lnTo>
                  <a:lnTo>
                    <a:pt x="14158" y="18205"/>
                  </a:lnTo>
                  <a:lnTo>
                    <a:pt x="14158" y="13029"/>
                  </a:lnTo>
                  <a:lnTo>
                    <a:pt x="17323" y="12021"/>
                  </a:lnTo>
                  <a:cubicBezTo>
                    <a:pt x="18612" y="11663"/>
                    <a:pt x="19938" y="11336"/>
                    <a:pt x="21280" y="11021"/>
                  </a:cubicBezTo>
                  <a:close/>
                  <a:moveTo>
                    <a:pt x="4144" y="10025"/>
                  </a:moveTo>
                  <a:lnTo>
                    <a:pt x="4144" y="10495"/>
                  </a:lnTo>
                  <a:lnTo>
                    <a:pt x="1594" y="12577"/>
                  </a:lnTo>
                  <a:lnTo>
                    <a:pt x="4144" y="14771"/>
                  </a:lnTo>
                  <a:lnTo>
                    <a:pt x="4144" y="18506"/>
                  </a:lnTo>
                  <a:lnTo>
                    <a:pt x="0" y="17163"/>
                  </a:lnTo>
                  <a:lnTo>
                    <a:pt x="64" y="11462"/>
                  </a:lnTo>
                  <a:lnTo>
                    <a:pt x="2551" y="10525"/>
                  </a:lnTo>
                  <a:close/>
                  <a:moveTo>
                    <a:pt x="14118" y="0"/>
                  </a:moveTo>
                  <a:lnTo>
                    <a:pt x="21600" y="2102"/>
                  </a:lnTo>
                  <a:lnTo>
                    <a:pt x="21600" y="6962"/>
                  </a:lnTo>
                  <a:lnTo>
                    <a:pt x="17535" y="7468"/>
                  </a:lnTo>
                  <a:lnTo>
                    <a:pt x="17006" y="7566"/>
                  </a:lnTo>
                  <a:lnTo>
                    <a:pt x="18182" y="6836"/>
                  </a:lnTo>
                  <a:lnTo>
                    <a:pt x="14158" y="5050"/>
                  </a:lnTo>
                  <a:lnTo>
                    <a:pt x="14158" y="2344"/>
                  </a:lnTo>
                  <a:lnTo>
                    <a:pt x="4144" y="4814"/>
                  </a:lnTo>
                  <a:lnTo>
                    <a:pt x="4144" y="5898"/>
                  </a:lnTo>
                  <a:lnTo>
                    <a:pt x="3947" y="5968"/>
                  </a:lnTo>
                  <a:cubicBezTo>
                    <a:pt x="2700" y="6448"/>
                    <a:pt x="1576" y="6951"/>
                    <a:pt x="701" y="7351"/>
                  </a:cubicBezTo>
                  <a:lnTo>
                    <a:pt x="107" y="7623"/>
                  </a:lnTo>
                  <a:lnTo>
                    <a:pt x="141" y="45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任意多边形 38"/>
            <p:cNvSpPr/>
            <p:nvPr/>
          </p:nvSpPr>
          <p:spPr>
            <a:xfrm>
              <a:off x="0" y="124224"/>
              <a:ext cx="791524" cy="37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600" extrusionOk="0">
                  <a:moveTo>
                    <a:pt x="258" y="17283"/>
                  </a:moveTo>
                  <a:lnTo>
                    <a:pt x="134" y="18593"/>
                  </a:lnTo>
                  <a:lnTo>
                    <a:pt x="599" y="17477"/>
                  </a:lnTo>
                  <a:close/>
                  <a:moveTo>
                    <a:pt x="730" y="15165"/>
                  </a:moveTo>
                  <a:lnTo>
                    <a:pt x="367" y="16798"/>
                  </a:lnTo>
                  <a:lnTo>
                    <a:pt x="739" y="16895"/>
                  </a:lnTo>
                  <a:lnTo>
                    <a:pt x="1070" y="15537"/>
                  </a:lnTo>
                  <a:close/>
                  <a:moveTo>
                    <a:pt x="1288" y="13015"/>
                  </a:moveTo>
                  <a:lnTo>
                    <a:pt x="824" y="14422"/>
                  </a:lnTo>
                  <a:lnTo>
                    <a:pt x="1257" y="14664"/>
                  </a:lnTo>
                  <a:lnTo>
                    <a:pt x="1907" y="13209"/>
                  </a:lnTo>
                  <a:close/>
                  <a:moveTo>
                    <a:pt x="2217" y="10735"/>
                  </a:moveTo>
                  <a:lnTo>
                    <a:pt x="1505" y="12384"/>
                  </a:lnTo>
                  <a:lnTo>
                    <a:pt x="2186" y="12530"/>
                  </a:lnTo>
                  <a:lnTo>
                    <a:pt x="2774" y="11123"/>
                  </a:lnTo>
                  <a:close/>
                  <a:moveTo>
                    <a:pt x="3300" y="8601"/>
                  </a:moveTo>
                  <a:lnTo>
                    <a:pt x="2495" y="10056"/>
                  </a:lnTo>
                  <a:lnTo>
                    <a:pt x="3146" y="10444"/>
                  </a:lnTo>
                  <a:lnTo>
                    <a:pt x="4167" y="9183"/>
                  </a:lnTo>
                  <a:close/>
                  <a:moveTo>
                    <a:pt x="4755" y="6564"/>
                  </a:moveTo>
                  <a:lnTo>
                    <a:pt x="3889" y="7874"/>
                  </a:lnTo>
                  <a:lnTo>
                    <a:pt x="4477" y="8601"/>
                  </a:lnTo>
                  <a:lnTo>
                    <a:pt x="5622" y="7195"/>
                  </a:lnTo>
                  <a:close/>
                  <a:moveTo>
                    <a:pt x="6365" y="4721"/>
                  </a:moveTo>
                  <a:lnTo>
                    <a:pt x="5282" y="6128"/>
                  </a:lnTo>
                  <a:lnTo>
                    <a:pt x="5932" y="6807"/>
                  </a:lnTo>
                  <a:lnTo>
                    <a:pt x="7201" y="5594"/>
                  </a:lnTo>
                  <a:close/>
                  <a:moveTo>
                    <a:pt x="8037" y="3217"/>
                  </a:moveTo>
                  <a:lnTo>
                    <a:pt x="6892" y="4284"/>
                  </a:lnTo>
                  <a:lnTo>
                    <a:pt x="7666" y="5060"/>
                  </a:lnTo>
                  <a:lnTo>
                    <a:pt x="8904" y="4236"/>
                  </a:lnTo>
                  <a:close/>
                  <a:moveTo>
                    <a:pt x="9864" y="1932"/>
                  </a:moveTo>
                  <a:lnTo>
                    <a:pt x="8811" y="2757"/>
                  </a:lnTo>
                  <a:lnTo>
                    <a:pt x="9430" y="3727"/>
                  </a:lnTo>
                  <a:lnTo>
                    <a:pt x="10731" y="2854"/>
                  </a:lnTo>
                  <a:close/>
                  <a:moveTo>
                    <a:pt x="10885" y="0"/>
                  </a:moveTo>
                  <a:lnTo>
                    <a:pt x="11623" y="826"/>
                  </a:lnTo>
                  <a:lnTo>
                    <a:pt x="10359" y="1568"/>
                  </a:lnTo>
                  <a:lnTo>
                    <a:pt x="11195" y="2538"/>
                  </a:lnTo>
                  <a:lnTo>
                    <a:pt x="12427" y="1725"/>
                  </a:lnTo>
                  <a:lnTo>
                    <a:pt x="14868" y="4456"/>
                  </a:lnTo>
                  <a:lnTo>
                    <a:pt x="14876" y="4453"/>
                  </a:lnTo>
                  <a:lnTo>
                    <a:pt x="14871" y="4460"/>
                  </a:lnTo>
                  <a:lnTo>
                    <a:pt x="14931" y="4527"/>
                  </a:lnTo>
                  <a:lnTo>
                    <a:pt x="14775" y="4612"/>
                  </a:lnTo>
                  <a:lnTo>
                    <a:pt x="13421" y="6732"/>
                  </a:lnTo>
                  <a:lnTo>
                    <a:pt x="13469" y="6704"/>
                  </a:lnTo>
                  <a:cubicBezTo>
                    <a:pt x="14602" y="6117"/>
                    <a:pt x="15822" y="5693"/>
                    <a:pt x="17143" y="5515"/>
                  </a:cubicBezTo>
                  <a:lnTo>
                    <a:pt x="20198" y="9201"/>
                  </a:lnTo>
                  <a:cubicBezTo>
                    <a:pt x="15919" y="11659"/>
                    <a:pt x="11268" y="13276"/>
                    <a:pt x="8103" y="21230"/>
                  </a:cubicBezTo>
                  <a:lnTo>
                    <a:pt x="5255" y="14052"/>
                  </a:lnTo>
                  <a:lnTo>
                    <a:pt x="5420" y="13871"/>
                  </a:lnTo>
                  <a:lnTo>
                    <a:pt x="7833" y="8200"/>
                  </a:lnTo>
                  <a:lnTo>
                    <a:pt x="7477" y="8423"/>
                  </a:lnTo>
                  <a:cubicBezTo>
                    <a:pt x="4116" y="10688"/>
                    <a:pt x="1061" y="14312"/>
                    <a:pt x="318" y="21600"/>
                  </a:cubicBezTo>
                  <a:cubicBezTo>
                    <a:pt x="-1402" y="12568"/>
                    <a:pt x="4102" y="4376"/>
                    <a:pt x="108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8" name="矩形 2"/>
          <p:cNvSpPr/>
          <p:nvPr/>
        </p:nvSpPr>
        <p:spPr>
          <a:xfrm>
            <a:off x="546100" y="800999"/>
            <a:ext cx="11074400" cy="5256002"/>
          </a:xfrm>
          <a:prstGeom prst="rect">
            <a:avLst/>
          </a:pr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矩形 4"/>
          <p:cNvSpPr/>
          <p:nvPr/>
        </p:nvSpPr>
        <p:spPr>
          <a:xfrm>
            <a:off x="11182350" y="3162300"/>
            <a:ext cx="552450" cy="533400"/>
          </a:xfrm>
          <a:prstGeom prst="rect">
            <a:avLst/>
          </a:prstGeom>
          <a:solidFill>
            <a:srgbClr val="FF920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TextBox 30"/>
          <p:cNvSpPr txBox="1"/>
          <p:nvPr/>
        </p:nvSpPr>
        <p:spPr>
          <a:xfrm>
            <a:off x="1169307" y="1264996"/>
            <a:ext cx="3326494" cy="164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404040"/>
                </a:solidFill>
              </a:defRPr>
            </a:pPr>
            <a:r>
              <a:t>ABOUT</a:t>
            </a:r>
            <a:r>
              <a:rPr>
                <a:solidFill>
                  <a:srgbClr val="FF9202"/>
                </a:solidFill>
              </a:rPr>
              <a:t> </a:t>
            </a:r>
          </a:p>
          <a:p>
            <a:pPr lvl="1">
              <a:defRPr sz="5400">
                <a:solidFill>
                  <a:srgbClr val="404040"/>
                </a:solidFill>
              </a:defRPr>
            </a:pPr>
            <a:r>
              <a:rPr>
                <a:solidFill>
                  <a:srgbClr val="FF9202"/>
                </a:solidFill>
              </a:rPr>
              <a:t>GTIHUB</a:t>
            </a:r>
          </a:p>
        </p:txBody>
      </p:sp>
      <p:sp>
        <p:nvSpPr>
          <p:cNvPr id="231" name="矩形 32"/>
          <p:cNvSpPr txBox="1"/>
          <p:nvPr/>
        </p:nvSpPr>
        <p:spPr>
          <a:xfrm>
            <a:off x="5758224" y="986317"/>
            <a:ext cx="515851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35000"/>
              </a:lnSpc>
              <a:spcBef>
                <a:spcPts val="1000"/>
              </a:spcBef>
              <a:buFont typeface="Arial"/>
              <a:defRPr sz="2000">
                <a:solidFill>
                  <a:srgbClr val="535353"/>
                </a:solidFill>
              </a:defRPr>
            </a:pPr>
            <a:r>
              <a:rPr lang="zh-CN" altLang="en-US" sz="2000" dirty="0" smtClean="0">
                <a:latin typeface="+mj-ea"/>
                <a:ea typeface="+mj-ea"/>
              </a:rPr>
              <a:t>只</a:t>
            </a:r>
            <a:r>
              <a:rPr lang="zh-CN" altLang="en-US" sz="2000" dirty="0">
                <a:latin typeface="+mj-ea"/>
                <a:ea typeface="+mj-ea"/>
              </a:rPr>
              <a:t>支持</a:t>
            </a:r>
            <a:r>
              <a:rPr lang="en-US" altLang="zh-CN" sz="2000" dirty="0" err="1">
                <a:latin typeface="+mj-ea"/>
                <a:ea typeface="+mj-ea"/>
              </a:rPr>
              <a:t>git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作为唯一的版本库格式进行</a:t>
            </a:r>
            <a:r>
              <a:rPr lang="zh-CN" altLang="en-US" sz="2000" dirty="0" smtClean="0">
                <a:latin typeface="+mj-ea"/>
                <a:ea typeface="+mj-ea"/>
              </a:rPr>
              <a:t>托管</a:t>
            </a:r>
            <a:r>
              <a:rPr lang="en-US" altLang="zh-CN" sz="2000" dirty="0" smtClean="0">
                <a:latin typeface="+mj-ea"/>
                <a:ea typeface="+mj-ea"/>
              </a:rPr>
              <a:t>, </a:t>
            </a:r>
            <a:r>
              <a:rPr lang="zh-CN" altLang="en-US" sz="2000" dirty="0">
                <a:latin typeface="+mj-ea"/>
                <a:ea typeface="+mj-ea"/>
              </a:rPr>
              <a:t>故</a:t>
            </a:r>
            <a:r>
              <a:rPr lang="zh-CN" altLang="en-US" sz="2000" dirty="0" smtClean="0">
                <a:latin typeface="+mj-ea"/>
                <a:ea typeface="+mj-ea"/>
              </a:rPr>
              <a:t>名</a:t>
            </a:r>
            <a:r>
              <a:rPr lang="en-US" altLang="zh-CN" sz="2000" dirty="0" err="1" smtClean="0">
                <a:latin typeface="+mj-ea"/>
                <a:ea typeface="+mj-ea"/>
              </a:rPr>
              <a:t>GitHub</a:t>
            </a:r>
            <a:r>
              <a:rPr lang="en-US" altLang="zh-CN" sz="2000" dirty="0" smtClean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5000"/>
              </a:lnSpc>
              <a:spcBef>
                <a:spcPts val="1000"/>
              </a:spcBef>
              <a:buFont typeface="Arial"/>
              <a:defRPr sz="2000">
                <a:solidFill>
                  <a:srgbClr val="535353"/>
                </a:solidFill>
              </a:defRPr>
            </a:pPr>
            <a:r>
              <a:rPr dirty="0" err="1" smtClean="0"/>
              <a:t>Github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主要有下面两个功能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:</a:t>
            </a:r>
          </a:p>
          <a:p>
            <a:pPr marL="228600" indent="-228600" algn="l">
              <a:lnSpc>
                <a:spcPct val="135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535353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开源社交平台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228600" indent="-228600" algn="l">
              <a:lnSpc>
                <a:spcPct val="135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535353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项目管理平台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32" name="矩形 43"/>
          <p:cNvSpPr/>
          <p:nvPr/>
        </p:nvSpPr>
        <p:spPr>
          <a:xfrm>
            <a:off x="457200" y="3162300"/>
            <a:ext cx="552450" cy="533400"/>
          </a:xfrm>
          <a:prstGeom prst="rect">
            <a:avLst/>
          </a:prstGeom>
          <a:solidFill>
            <a:srgbClr val="FF920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内容占位符 3"/>
          <p:cNvSpPr txBox="1"/>
          <p:nvPr/>
        </p:nvSpPr>
        <p:spPr>
          <a:xfrm>
            <a:off x="5758224" y="3589585"/>
            <a:ext cx="5386955" cy="2215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l" defTabSz="374904">
              <a:lnSpc>
                <a:spcPct val="135000"/>
              </a:lnSpc>
              <a:spcBef>
                <a:spcPts val="400"/>
              </a:spcBef>
              <a:defRPr sz="1640">
                <a:solidFill>
                  <a:srgbClr val="535353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版本管理：管理更新的历史记录,提供软件开发过程中比不可少的功能</a:t>
            </a:r>
          </a:p>
          <a:p>
            <a:pPr algn="l" defTabSz="374904">
              <a:lnSpc>
                <a:spcPct val="135000"/>
              </a:lnSpc>
              <a:spcBef>
                <a:spcPts val="400"/>
              </a:spcBef>
              <a:defRPr sz="1640">
                <a:solidFill>
                  <a:srgbClr val="535353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1.记录一款软件添加或更改软件的过程</a:t>
            </a:r>
          </a:p>
          <a:p>
            <a:pPr algn="l" defTabSz="374904">
              <a:lnSpc>
                <a:spcPct val="135000"/>
              </a:lnSpc>
              <a:spcBef>
                <a:spcPts val="400"/>
              </a:spcBef>
              <a:defRPr sz="1640">
                <a:solidFill>
                  <a:srgbClr val="535353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2.回滚到特定阶段</a:t>
            </a:r>
          </a:p>
          <a:p>
            <a:pPr algn="l" defTabSz="374904">
              <a:lnSpc>
                <a:spcPct val="135000"/>
              </a:lnSpc>
              <a:spcBef>
                <a:spcPts val="400"/>
              </a:spcBef>
              <a:defRPr sz="1640">
                <a:solidFill>
                  <a:srgbClr val="535353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3.恢复误删除的文件等。</a:t>
            </a:r>
          </a:p>
        </p:txBody>
      </p:sp>
      <p:pic>
        <p:nvPicPr>
          <p:cNvPr id="2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467100"/>
            <a:ext cx="4679811" cy="1643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合 16"/>
          <p:cNvGrpSpPr/>
          <p:nvPr/>
        </p:nvGrpSpPr>
        <p:grpSpPr>
          <a:xfrm>
            <a:off x="457199" y="692150"/>
            <a:ext cx="11277601" cy="5473700"/>
            <a:chOff x="0" y="0"/>
            <a:chExt cx="11277600" cy="5473700"/>
          </a:xfrm>
        </p:grpSpPr>
        <p:sp>
          <p:nvSpPr>
            <p:cNvPr id="241" name="矩形 2"/>
            <p:cNvSpPr/>
            <p:nvPr/>
          </p:nvSpPr>
          <p:spPr>
            <a:xfrm>
              <a:off x="0" y="0"/>
              <a:ext cx="11277600" cy="5473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矩形 3"/>
            <p:cNvSpPr/>
            <p:nvPr/>
          </p:nvSpPr>
          <p:spPr>
            <a:xfrm>
              <a:off x="88900" y="108849"/>
              <a:ext cx="11074400" cy="5256001"/>
            </a:xfrm>
            <a:prstGeom prst="rect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矩形 4"/>
            <p:cNvSpPr/>
            <p:nvPr/>
          </p:nvSpPr>
          <p:spPr>
            <a:xfrm>
              <a:off x="-1" y="2470150"/>
              <a:ext cx="552451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矩形 5"/>
            <p:cNvSpPr/>
            <p:nvPr/>
          </p:nvSpPr>
          <p:spPr>
            <a:xfrm>
              <a:off x="10725150" y="2470150"/>
              <a:ext cx="552450" cy="533400"/>
            </a:xfrm>
            <a:prstGeom prst="rect">
              <a:avLst/>
            </a:prstGeom>
            <a:solidFill>
              <a:srgbClr val="FF920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3" name="组合 6"/>
          <p:cNvGrpSpPr/>
          <p:nvPr/>
        </p:nvGrpSpPr>
        <p:grpSpPr>
          <a:xfrm>
            <a:off x="5426426" y="1869720"/>
            <a:ext cx="5572558" cy="3060001"/>
            <a:chOff x="0" y="0"/>
            <a:chExt cx="5572556" cy="3060000"/>
          </a:xfrm>
        </p:grpSpPr>
        <p:sp>
          <p:nvSpPr>
            <p:cNvPr id="246" name="椭圆 7"/>
            <p:cNvSpPr/>
            <p:nvPr/>
          </p:nvSpPr>
          <p:spPr>
            <a:xfrm>
              <a:off x="3847350" y="185735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椭圆 8"/>
            <p:cNvSpPr/>
            <p:nvPr/>
          </p:nvSpPr>
          <p:spPr>
            <a:xfrm>
              <a:off x="2938226" y="2842492"/>
              <a:ext cx="217509" cy="21750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椭圆 9"/>
            <p:cNvSpPr/>
            <p:nvPr/>
          </p:nvSpPr>
          <p:spPr>
            <a:xfrm>
              <a:off x="1539032" y="207826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9" name="椭圆 10"/>
            <p:cNvSpPr/>
            <p:nvPr/>
          </p:nvSpPr>
          <p:spPr>
            <a:xfrm>
              <a:off x="4857881" y="121017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" name="椭圆 11"/>
            <p:cNvSpPr/>
            <p:nvPr/>
          </p:nvSpPr>
          <p:spPr>
            <a:xfrm>
              <a:off x="2120560" y="501492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1" name="椭圆 12"/>
            <p:cNvSpPr/>
            <p:nvPr/>
          </p:nvSpPr>
          <p:spPr>
            <a:xfrm>
              <a:off x="3843336" y="0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2" name="椭圆 13"/>
            <p:cNvSpPr/>
            <p:nvPr/>
          </p:nvSpPr>
          <p:spPr>
            <a:xfrm>
              <a:off x="2397188" y="23610"/>
              <a:ext cx="555855" cy="55585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3" name="椭圆 14"/>
            <p:cNvSpPr/>
            <p:nvPr/>
          </p:nvSpPr>
          <p:spPr>
            <a:xfrm>
              <a:off x="4098230" y="2533549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4" name="椭圆 15"/>
            <p:cNvSpPr/>
            <p:nvPr/>
          </p:nvSpPr>
          <p:spPr>
            <a:xfrm>
              <a:off x="2698855" y="2501811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" name="椭圆 17"/>
            <p:cNvSpPr/>
            <p:nvPr/>
          </p:nvSpPr>
          <p:spPr>
            <a:xfrm>
              <a:off x="0" y="1377328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6" name="椭圆 18"/>
            <p:cNvSpPr/>
            <p:nvPr/>
          </p:nvSpPr>
          <p:spPr>
            <a:xfrm>
              <a:off x="4388240" y="366813"/>
              <a:ext cx="290011" cy="290011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7" name="椭圆 19"/>
            <p:cNvSpPr/>
            <p:nvPr/>
          </p:nvSpPr>
          <p:spPr>
            <a:xfrm>
              <a:off x="5330882" y="760928"/>
              <a:ext cx="241675" cy="24167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8" name="椭圆 20"/>
            <p:cNvSpPr/>
            <p:nvPr/>
          </p:nvSpPr>
          <p:spPr>
            <a:xfrm>
              <a:off x="4307267" y="569434"/>
              <a:ext cx="676691" cy="67668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椭圆 21"/>
            <p:cNvSpPr/>
            <p:nvPr/>
          </p:nvSpPr>
          <p:spPr>
            <a:xfrm>
              <a:off x="2361425" y="656821"/>
              <a:ext cx="435017" cy="43501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0" name="椭圆 22"/>
            <p:cNvSpPr/>
            <p:nvPr/>
          </p:nvSpPr>
          <p:spPr>
            <a:xfrm>
              <a:off x="4017900" y="1577434"/>
              <a:ext cx="700859" cy="700859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1" name="椭圆 23"/>
            <p:cNvSpPr/>
            <p:nvPr/>
          </p:nvSpPr>
          <p:spPr>
            <a:xfrm>
              <a:off x="3081592" y="410629"/>
              <a:ext cx="1111705" cy="1111705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" name="椭圆 24"/>
            <p:cNvSpPr/>
            <p:nvPr/>
          </p:nvSpPr>
          <p:spPr>
            <a:xfrm>
              <a:off x="1621930" y="690271"/>
              <a:ext cx="169175" cy="169173"/>
            </a:xfrm>
            <a:prstGeom prst="ellipse">
              <a:avLst/>
            </a:prstGeom>
            <a:solidFill>
              <a:srgbClr val="A6A6A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64" name="TextBox 1"/>
          <p:cNvSpPr txBox="1"/>
          <p:nvPr/>
        </p:nvSpPr>
        <p:spPr>
          <a:xfrm>
            <a:off x="1009650" y="2921168"/>
            <a:ext cx="4337050" cy="94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0">
                <a:solidFill>
                  <a:srgbClr val="404040"/>
                </a:solidFill>
              </a:defRPr>
            </a:pPr>
            <a:r>
              <a:t>PART </a:t>
            </a:r>
            <a:r>
              <a:rPr>
                <a:solidFill>
                  <a:srgbClr val="FF9202"/>
                </a:solidFill>
              </a:rPr>
              <a:t>TWO</a:t>
            </a:r>
          </a:p>
        </p:txBody>
      </p:sp>
      <p:sp>
        <p:nvSpPr>
          <p:cNvPr id="265" name="文本框 14"/>
          <p:cNvSpPr txBox="1"/>
          <p:nvPr/>
        </p:nvSpPr>
        <p:spPr>
          <a:xfrm>
            <a:off x="2226021" y="4294514"/>
            <a:ext cx="345656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开启GitHub之旅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前期准备</a:t>
            </a:r>
          </a:p>
        </p:txBody>
      </p:sp>
      <p:sp>
        <p:nvSpPr>
          <p:cNvPr id="268" name="内容占位符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注册</a:t>
            </a:r>
            <a:r>
              <a:rPr dirty="0" err="1"/>
              <a:t>Github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账号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下载</a:t>
            </a:r>
            <a:r>
              <a:rPr sz="2400" b="1" dirty="0" err="1">
                <a:latin typeface="微软雅黑"/>
                <a:ea typeface="微软雅黑"/>
                <a:cs typeface="微软雅黑"/>
              </a:rPr>
              <a:t>客户端到本地</a:t>
            </a:r>
            <a:endParaRPr sz="2400" b="1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登录</a:t>
            </a:r>
            <a:r>
              <a:rPr dirty="0" err="1"/>
              <a:t>Github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网站同时登陆到</a:t>
            </a:r>
            <a:r>
              <a:rPr dirty="0" err="1"/>
              <a:t>Github</a:t>
            </a:r>
            <a:r>
              <a:rPr dirty="0"/>
              <a:t> Desktop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404040"/>
      </a:dk1>
      <a:lt1>
        <a:srgbClr val="FF9202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920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920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Office PowerPoint</Application>
  <PresentationFormat>自定义</PresentationFormat>
  <Paragraphs>78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什么是Git &amp; 什么是Github？</vt:lpstr>
      <vt:lpstr>开源的社交平台</vt:lpstr>
      <vt:lpstr>PowerPoint 演示文稿</vt:lpstr>
      <vt:lpstr>PowerPoint 演示文稿</vt:lpstr>
      <vt:lpstr>前期准备</vt:lpstr>
      <vt:lpstr>注册</vt:lpstr>
      <vt:lpstr>使用</vt:lpstr>
      <vt:lpstr>搜索及合作</vt:lpstr>
      <vt:lpstr>PowerPoint 演示文稿</vt:lpstr>
      <vt:lpstr>安装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6</cp:revision>
  <dcterms:modified xsi:type="dcterms:W3CDTF">2018-07-24T09:59:04Z</dcterms:modified>
</cp:coreProperties>
</file>