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3" r:id="rId3"/>
    <p:sldId id="293" r:id="rId4"/>
    <p:sldId id="268" r:id="rId5"/>
    <p:sldId id="279" r:id="rId6"/>
    <p:sldId id="302" r:id="rId7"/>
    <p:sldId id="294" r:id="rId8"/>
    <p:sldId id="295" r:id="rId9"/>
    <p:sldId id="299" r:id="rId10"/>
    <p:sldId id="300" r:id="rId11"/>
    <p:sldId id="266" r:id="rId12"/>
    <p:sldId id="303" r:id="rId13"/>
    <p:sldId id="296" r:id="rId14"/>
    <p:sldId id="305" r:id="rId15"/>
    <p:sldId id="306" r:id="rId16"/>
    <p:sldId id="307" r:id="rId17"/>
    <p:sldId id="308" r:id="rId18"/>
    <p:sldId id="309" r:id="rId19"/>
    <p:sldId id="310" r:id="rId20"/>
    <p:sldId id="311" r:id="rId21"/>
    <p:sldId id="312" r:id="rId22"/>
    <p:sldId id="313" r:id="rId23"/>
    <p:sldId id="288" r:id="rId2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86" autoAdjust="0"/>
  </p:normalViewPr>
  <p:slideViewPr>
    <p:cSldViewPr snapToGrid="0">
      <p:cViewPr>
        <p:scale>
          <a:sx n="138" d="100"/>
          <a:sy n="138" d="100"/>
        </p:scale>
        <p:origin x="258" y="17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何 浩宇" userId="df83db712bfab6c3" providerId="LiveId" clId="{776C5F6E-D32B-420E-8883-080EF6B76531}"/>
    <pc:docChg chg="custSel addSld modSld sldOrd">
      <pc:chgData name="何 浩宇" userId="df83db712bfab6c3" providerId="LiveId" clId="{776C5F6E-D32B-420E-8883-080EF6B76531}" dt="2019-10-30T03:50:29.132" v="48"/>
      <pc:docMkLst>
        <pc:docMk/>
      </pc:docMkLst>
      <pc:sldChg chg="delSp modSp delAnim modAnim">
        <pc:chgData name="何 浩宇" userId="df83db712bfab6c3" providerId="LiveId" clId="{776C5F6E-D32B-420E-8883-080EF6B76531}" dt="2019-10-30T03:31:09.394" v="5" actId="478"/>
        <pc:sldMkLst>
          <pc:docMk/>
          <pc:sldMk cId="0" sldId="256"/>
        </pc:sldMkLst>
        <pc:spChg chg="mod">
          <ac:chgData name="何 浩宇" userId="df83db712bfab6c3" providerId="LiveId" clId="{776C5F6E-D32B-420E-8883-080EF6B76531}" dt="2019-10-30T03:31:01.786" v="3" actId="1076"/>
          <ac:spMkLst>
            <pc:docMk/>
            <pc:sldMk cId="0" sldId="256"/>
            <ac:spMk id="9" creationId="{00000000-0000-0000-0000-000000000000}"/>
          </ac:spMkLst>
        </pc:spChg>
        <pc:spChg chg="del">
          <ac:chgData name="何 浩宇" userId="df83db712bfab6c3" providerId="LiveId" clId="{776C5F6E-D32B-420E-8883-080EF6B76531}" dt="2019-10-30T03:31:05.449" v="4" actId="478"/>
          <ac:spMkLst>
            <pc:docMk/>
            <pc:sldMk cId="0" sldId="256"/>
            <ac:spMk id="121" creationId="{00000000-0000-0000-0000-000000000000}"/>
          </ac:spMkLst>
        </pc:spChg>
        <pc:spChg chg="del">
          <ac:chgData name="何 浩宇" userId="df83db712bfab6c3" providerId="LiveId" clId="{776C5F6E-D32B-420E-8883-080EF6B76531}" dt="2019-10-30T03:31:09.394" v="5" actId="478"/>
          <ac:spMkLst>
            <pc:docMk/>
            <pc:sldMk cId="0" sldId="256"/>
            <ac:spMk id="3075" creationId="{00000000-0000-0000-0000-000000000000}"/>
          </ac:spMkLst>
        </pc:spChg>
      </pc:sldChg>
      <pc:sldChg chg="delSp modSp ord delAnim modAnim">
        <pc:chgData name="何 浩宇" userId="df83db712bfab6c3" providerId="LiveId" clId="{776C5F6E-D32B-420E-8883-080EF6B76531}" dt="2019-10-30T03:50:29.132" v="48"/>
        <pc:sldMkLst>
          <pc:docMk/>
          <pc:sldMk cId="0" sldId="263"/>
        </pc:sldMkLst>
        <pc:spChg chg="mod">
          <ac:chgData name="何 浩宇" userId="df83db712bfab6c3" providerId="LiveId" clId="{776C5F6E-D32B-420E-8883-080EF6B76531}" dt="2019-10-30T03:33:23.251" v="30" actId="1076"/>
          <ac:spMkLst>
            <pc:docMk/>
            <pc:sldMk cId="0" sldId="263"/>
            <ac:spMk id="12" creationId="{00000000-0000-0000-0000-000000000000}"/>
          </ac:spMkLst>
        </pc:spChg>
        <pc:spChg chg="mod">
          <ac:chgData name="何 浩宇" userId="df83db712bfab6c3" providerId="LiveId" clId="{776C5F6E-D32B-420E-8883-080EF6B76531}" dt="2019-10-30T03:31:40.734" v="19" actId="20577"/>
          <ac:spMkLst>
            <pc:docMk/>
            <pc:sldMk cId="0" sldId="263"/>
            <ac:spMk id="16" creationId="{00000000-0000-0000-0000-000000000000}"/>
          </ac:spMkLst>
        </pc:spChg>
        <pc:spChg chg="mod">
          <ac:chgData name="何 浩宇" userId="df83db712bfab6c3" providerId="LiveId" clId="{776C5F6E-D32B-420E-8883-080EF6B76531}" dt="2019-10-30T03:33:15.187" v="29" actId="1076"/>
          <ac:spMkLst>
            <pc:docMk/>
            <pc:sldMk cId="0" sldId="263"/>
            <ac:spMk id="25" creationId="{00000000-0000-0000-0000-000000000000}"/>
          </ac:spMkLst>
        </pc:spChg>
        <pc:spChg chg="del mod">
          <ac:chgData name="何 浩宇" userId="df83db712bfab6c3" providerId="LiveId" clId="{776C5F6E-D32B-420E-8883-080EF6B76531}" dt="2019-10-30T03:50:29.128" v="46"/>
          <ac:spMkLst>
            <pc:docMk/>
            <pc:sldMk cId="0" sldId="263"/>
            <ac:spMk id="106" creationId="{00000000-0000-0000-0000-000000000000}"/>
          </ac:spMkLst>
        </pc:spChg>
        <pc:spChg chg="mod">
          <ac:chgData name="何 浩宇" userId="df83db712bfab6c3" providerId="LiveId" clId="{776C5F6E-D32B-420E-8883-080EF6B76531}" dt="2019-10-30T03:49:40.623" v="38" actId="14100"/>
          <ac:spMkLst>
            <pc:docMk/>
            <pc:sldMk cId="0" sldId="263"/>
            <ac:spMk id="107" creationId="{00000000-0000-0000-0000-000000000000}"/>
          </ac:spMkLst>
        </pc:spChg>
        <pc:spChg chg="mod">
          <ac:chgData name="何 浩宇" userId="df83db712bfab6c3" providerId="LiveId" clId="{776C5F6E-D32B-420E-8883-080EF6B76531}" dt="2019-10-30T03:49:13.191" v="35" actId="20577"/>
          <ac:spMkLst>
            <pc:docMk/>
            <pc:sldMk cId="0" sldId="263"/>
            <ac:spMk id="110" creationId="{00000000-0000-0000-0000-000000000000}"/>
          </ac:spMkLst>
        </pc:spChg>
        <pc:spChg chg="del mod">
          <ac:chgData name="何 浩宇" userId="df83db712bfab6c3" providerId="LiveId" clId="{776C5F6E-D32B-420E-8883-080EF6B76531}" dt="2019-10-30T03:50:29.132" v="48"/>
          <ac:spMkLst>
            <pc:docMk/>
            <pc:sldMk cId="0" sldId="263"/>
            <ac:spMk id="111" creationId="{00000000-0000-0000-0000-000000000000}"/>
          </ac:spMkLst>
        </pc:spChg>
        <pc:spChg chg="mod">
          <ac:chgData name="何 浩宇" userId="df83db712bfab6c3" providerId="LiveId" clId="{776C5F6E-D32B-420E-8883-080EF6B76531}" dt="2019-10-30T03:50:27.542" v="44" actId="14100"/>
          <ac:spMkLst>
            <pc:docMk/>
            <pc:sldMk cId="0" sldId="263"/>
            <ac:spMk id="112" creationId="{00000000-0000-0000-0000-000000000000}"/>
          </ac:spMkLst>
        </pc:spChg>
        <pc:spChg chg="mod">
          <ac:chgData name="何 浩宇" userId="df83db712bfab6c3" providerId="LiveId" clId="{776C5F6E-D32B-420E-8883-080EF6B76531}" dt="2019-10-30T03:49:44.505" v="40" actId="20577"/>
          <ac:spMkLst>
            <pc:docMk/>
            <pc:sldMk cId="0" sldId="263"/>
            <ac:spMk id="115" creationId="{00000000-0000-0000-0000-000000000000}"/>
          </ac:spMkLst>
        </pc:spChg>
      </pc:sldChg>
      <pc:sldChg chg="add">
        <pc:chgData name="何 浩宇" userId="df83db712bfab6c3" providerId="LiveId" clId="{776C5F6E-D32B-420E-8883-080EF6B76531}" dt="2019-10-30T03:33:30.925" v="31"/>
        <pc:sldMkLst>
          <pc:docMk/>
          <pc:sldMk cId="1751162509" sldId="290"/>
        </pc:sldMkLst>
      </pc:sldChg>
    </pc:docChg>
  </pc:docChgLst>
  <pc:docChgLst>
    <pc:chgData name="何 浩宇" userId="df83db712bfab6c3" providerId="LiveId" clId="{3CF9EB1C-407F-45E1-8271-2664E217EA34}"/>
    <pc:docChg chg="undo custSel addSld delSld modSld sldOrd delMainMaster modMainMaster">
      <pc:chgData name="何 浩宇" userId="df83db712bfab6c3" providerId="LiveId" clId="{3CF9EB1C-407F-45E1-8271-2664E217EA34}" dt="2019-10-31T15:18:10.727" v="1183" actId="1035"/>
      <pc:docMkLst>
        <pc:docMk/>
      </pc:docMkLst>
      <pc:sldChg chg="modTransition modAnim">
        <pc:chgData name="何 浩宇" userId="df83db712bfab6c3" providerId="LiveId" clId="{3CF9EB1C-407F-45E1-8271-2664E217EA34}" dt="2019-10-31T14:16:52.909" v="1092"/>
        <pc:sldMkLst>
          <pc:docMk/>
          <pc:sldMk cId="0" sldId="256"/>
        </pc:sldMkLst>
      </pc:sldChg>
      <pc:sldChg chg="del">
        <pc:chgData name="何 浩宇" userId="df83db712bfab6c3" providerId="LiveId" clId="{3CF9EB1C-407F-45E1-8271-2664E217EA34}" dt="2019-10-31T05:32:55.839" v="1012" actId="2696"/>
        <pc:sldMkLst>
          <pc:docMk/>
          <pc:sldMk cId="0" sldId="259"/>
        </pc:sldMkLst>
      </pc:sldChg>
      <pc:sldChg chg="del">
        <pc:chgData name="何 浩宇" userId="df83db712bfab6c3" providerId="LiveId" clId="{3CF9EB1C-407F-45E1-8271-2664E217EA34}" dt="2019-10-31T05:32:56.248" v="1030" actId="2696"/>
        <pc:sldMkLst>
          <pc:docMk/>
          <pc:sldMk cId="0" sldId="260"/>
        </pc:sldMkLst>
      </pc:sldChg>
      <pc:sldChg chg="del">
        <pc:chgData name="何 浩宇" userId="df83db712bfab6c3" providerId="LiveId" clId="{3CF9EB1C-407F-45E1-8271-2664E217EA34}" dt="2019-10-31T05:32:55.978" v="1019" actId="2696"/>
        <pc:sldMkLst>
          <pc:docMk/>
          <pc:sldMk cId="0" sldId="261"/>
        </pc:sldMkLst>
      </pc:sldChg>
      <pc:sldChg chg="del">
        <pc:chgData name="何 浩宇" userId="df83db712bfab6c3" providerId="LiveId" clId="{3CF9EB1C-407F-45E1-8271-2664E217EA34}" dt="2019-10-31T05:32:56.096" v="1024" actId="2696"/>
        <pc:sldMkLst>
          <pc:docMk/>
          <pc:sldMk cId="0" sldId="262"/>
        </pc:sldMkLst>
      </pc:sldChg>
      <pc:sldChg chg="modTransition modAnim">
        <pc:chgData name="何 浩宇" userId="df83db712bfab6c3" providerId="LiveId" clId="{3CF9EB1C-407F-45E1-8271-2664E217EA34}" dt="2019-10-31T14:16:52.909" v="1092"/>
        <pc:sldMkLst>
          <pc:docMk/>
          <pc:sldMk cId="0" sldId="263"/>
        </pc:sldMkLst>
      </pc:sldChg>
      <pc:sldChg chg="del">
        <pc:chgData name="何 浩宇" userId="df83db712bfab6c3" providerId="LiveId" clId="{3CF9EB1C-407F-45E1-8271-2664E217EA34}" dt="2019-10-31T05:32:55.916" v="1016" actId="2696"/>
        <pc:sldMkLst>
          <pc:docMk/>
          <pc:sldMk cId="0" sldId="264"/>
        </pc:sldMkLst>
      </pc:sldChg>
      <pc:sldChg chg="del">
        <pc:chgData name="何 浩宇" userId="df83db712bfab6c3" providerId="LiveId" clId="{3CF9EB1C-407F-45E1-8271-2664E217EA34}" dt="2019-10-31T05:32:56.038" v="1021" actId="2696"/>
        <pc:sldMkLst>
          <pc:docMk/>
          <pc:sldMk cId="0" sldId="265"/>
        </pc:sldMkLst>
      </pc:sldChg>
      <pc:sldChg chg="delSp modSp ord modTransition modAnim">
        <pc:chgData name="何 浩宇" userId="df83db712bfab6c3" providerId="LiveId" clId="{3CF9EB1C-407F-45E1-8271-2664E217EA34}" dt="2019-10-31T14:37:22.136" v="1095"/>
        <pc:sldMkLst>
          <pc:docMk/>
          <pc:sldMk cId="0" sldId="266"/>
        </pc:sldMkLst>
        <pc:spChg chg="mod">
          <ac:chgData name="何 浩宇" userId="df83db712bfab6c3" providerId="LiveId" clId="{3CF9EB1C-407F-45E1-8271-2664E217EA34}" dt="2019-10-30T19:29:16.490" v="379" actId="14100"/>
          <ac:spMkLst>
            <pc:docMk/>
            <pc:sldMk cId="0" sldId="266"/>
            <ac:spMk id="31" creationId="{00000000-0000-0000-0000-000000000000}"/>
          </ac:spMkLst>
        </pc:spChg>
        <pc:spChg chg="mod">
          <ac:chgData name="何 浩宇" userId="df83db712bfab6c3" providerId="LiveId" clId="{3CF9EB1C-407F-45E1-8271-2664E217EA34}" dt="2019-10-30T19:42:02.312" v="500"/>
          <ac:spMkLst>
            <pc:docMk/>
            <pc:sldMk cId="0" sldId="266"/>
            <ac:spMk id="33" creationId="{00000000-0000-0000-0000-000000000000}"/>
          </ac:spMkLst>
        </pc:spChg>
        <pc:spChg chg="mod">
          <ac:chgData name="何 浩宇" userId="df83db712bfab6c3" providerId="LiveId" clId="{3CF9EB1C-407F-45E1-8271-2664E217EA34}" dt="2019-10-30T19:42:07.408" v="503"/>
          <ac:spMkLst>
            <pc:docMk/>
            <pc:sldMk cId="0" sldId="266"/>
            <ac:spMk id="34" creationId="{00000000-0000-0000-0000-000000000000}"/>
          </ac:spMkLst>
        </pc:spChg>
        <pc:spChg chg="mod">
          <ac:chgData name="何 浩宇" userId="df83db712bfab6c3" providerId="LiveId" clId="{3CF9EB1C-407F-45E1-8271-2664E217EA34}" dt="2019-10-30T19:42:12.859" v="506"/>
          <ac:spMkLst>
            <pc:docMk/>
            <pc:sldMk cId="0" sldId="266"/>
            <ac:spMk id="35" creationId="{00000000-0000-0000-0000-000000000000}"/>
          </ac:spMkLst>
        </pc:spChg>
        <pc:spChg chg="mod">
          <ac:chgData name="何 浩宇" userId="df83db712bfab6c3" providerId="LiveId" clId="{3CF9EB1C-407F-45E1-8271-2664E217EA34}" dt="2019-10-30T19:42:17.631" v="509"/>
          <ac:spMkLst>
            <pc:docMk/>
            <pc:sldMk cId="0" sldId="266"/>
            <ac:spMk id="36" creationId="{00000000-0000-0000-0000-000000000000}"/>
          </ac:spMkLst>
        </pc:spChg>
        <pc:spChg chg="mod">
          <ac:chgData name="何 浩宇" userId="df83db712bfab6c3" providerId="LiveId" clId="{3CF9EB1C-407F-45E1-8271-2664E217EA34}" dt="2019-10-30T19:31:38.910" v="399" actId="20577"/>
          <ac:spMkLst>
            <pc:docMk/>
            <pc:sldMk cId="0" sldId="266"/>
            <ac:spMk id="41" creationId="{00000000-0000-0000-0000-000000000000}"/>
          </ac:spMkLst>
        </pc:spChg>
        <pc:spChg chg="mod">
          <ac:chgData name="何 浩宇" userId="df83db712bfab6c3" providerId="LiveId" clId="{3CF9EB1C-407F-45E1-8271-2664E217EA34}" dt="2019-10-30T19:34:46.331" v="472" actId="14100"/>
          <ac:spMkLst>
            <pc:docMk/>
            <pc:sldMk cId="0" sldId="266"/>
            <ac:spMk id="42" creationId="{00000000-0000-0000-0000-000000000000}"/>
          </ac:spMkLst>
        </pc:spChg>
        <pc:spChg chg="mod">
          <ac:chgData name="何 浩宇" userId="df83db712bfab6c3" providerId="LiveId" clId="{3CF9EB1C-407F-45E1-8271-2664E217EA34}" dt="2019-10-30T20:24:58.386" v="561" actId="20577"/>
          <ac:spMkLst>
            <pc:docMk/>
            <pc:sldMk cId="0" sldId="266"/>
            <ac:spMk id="43" creationId="{00000000-0000-0000-0000-000000000000}"/>
          </ac:spMkLst>
        </pc:spChg>
        <pc:spChg chg="mod">
          <ac:chgData name="何 浩宇" userId="df83db712bfab6c3" providerId="LiveId" clId="{3CF9EB1C-407F-45E1-8271-2664E217EA34}" dt="2019-10-30T20:10:24.543" v="536" actId="1076"/>
          <ac:spMkLst>
            <pc:docMk/>
            <pc:sldMk cId="0" sldId="266"/>
            <ac:spMk id="44" creationId="{00000000-0000-0000-0000-000000000000}"/>
          </ac:spMkLst>
        </pc:spChg>
        <pc:spChg chg="mod">
          <ac:chgData name="何 浩宇" userId="df83db712bfab6c3" providerId="LiveId" clId="{3CF9EB1C-407F-45E1-8271-2664E217EA34}" dt="2019-10-30T19:33:26.557" v="454" actId="114"/>
          <ac:spMkLst>
            <pc:docMk/>
            <pc:sldMk cId="0" sldId="266"/>
            <ac:spMk id="47" creationId="{00000000-0000-0000-0000-000000000000}"/>
          </ac:spMkLst>
        </pc:spChg>
        <pc:spChg chg="mod">
          <ac:chgData name="何 浩宇" userId="df83db712bfab6c3" providerId="LiveId" clId="{3CF9EB1C-407F-45E1-8271-2664E217EA34}" dt="2019-10-31T14:37:22.136" v="1095"/>
          <ac:spMkLst>
            <pc:docMk/>
            <pc:sldMk cId="0" sldId="266"/>
            <ac:spMk id="48" creationId="{00000000-0000-0000-0000-000000000000}"/>
          </ac:spMkLst>
        </pc:spChg>
        <pc:spChg chg="mod">
          <ac:chgData name="何 浩宇" userId="df83db712bfab6c3" providerId="LiveId" clId="{3CF9EB1C-407F-45E1-8271-2664E217EA34}" dt="2019-10-30T19:35:23.047" v="474" actId="1076"/>
          <ac:spMkLst>
            <pc:docMk/>
            <pc:sldMk cId="0" sldId="266"/>
            <ac:spMk id="49" creationId="{00000000-0000-0000-0000-000000000000}"/>
          </ac:spMkLst>
        </pc:spChg>
        <pc:spChg chg="del">
          <ac:chgData name="何 浩宇" userId="df83db712bfab6c3" providerId="LiveId" clId="{3CF9EB1C-407F-45E1-8271-2664E217EA34}" dt="2019-10-30T19:41:49.466" v="497" actId="478"/>
          <ac:spMkLst>
            <pc:docMk/>
            <pc:sldMk cId="0" sldId="266"/>
            <ac:spMk id="50" creationId="{00000000-0000-0000-0000-000000000000}"/>
          </ac:spMkLst>
        </pc:spChg>
      </pc:sldChg>
      <pc:sldChg chg="del">
        <pc:chgData name="何 浩宇" userId="df83db712bfab6c3" providerId="LiveId" clId="{3CF9EB1C-407F-45E1-8271-2664E217EA34}" dt="2019-10-31T05:32:55.896" v="1015" actId="2696"/>
        <pc:sldMkLst>
          <pc:docMk/>
          <pc:sldMk cId="0" sldId="267"/>
        </pc:sldMkLst>
      </pc:sldChg>
      <pc:sldChg chg="modSp ord modTransition modAnim">
        <pc:chgData name="何 浩宇" userId="df83db712bfab6c3" providerId="LiveId" clId="{3CF9EB1C-407F-45E1-8271-2664E217EA34}" dt="2019-10-31T14:16:52.909" v="1092"/>
        <pc:sldMkLst>
          <pc:docMk/>
          <pc:sldMk cId="0" sldId="268"/>
        </pc:sldMkLst>
        <pc:spChg chg="mod">
          <ac:chgData name="何 浩宇" userId="df83db712bfab6c3" providerId="LiveId" clId="{3CF9EB1C-407F-45E1-8271-2664E217EA34}" dt="2019-10-30T14:27:11.240" v="14" actId="14100"/>
          <ac:spMkLst>
            <pc:docMk/>
            <pc:sldMk cId="0" sldId="268"/>
            <ac:spMk id="2" creationId="{00000000-0000-0000-0000-000000000000}"/>
          </ac:spMkLst>
        </pc:spChg>
        <pc:spChg chg="mod">
          <ac:chgData name="何 浩宇" userId="df83db712bfab6c3" providerId="LiveId" clId="{3CF9EB1C-407F-45E1-8271-2664E217EA34}" dt="2019-10-30T14:27:58.327" v="53" actId="1035"/>
          <ac:spMkLst>
            <pc:docMk/>
            <pc:sldMk cId="0" sldId="268"/>
            <ac:spMk id="3" creationId="{00000000-0000-0000-0000-000000000000}"/>
          </ac:spMkLst>
        </pc:spChg>
        <pc:spChg chg="mod">
          <ac:chgData name="何 浩宇" userId="df83db712bfab6c3" providerId="LiveId" clId="{3CF9EB1C-407F-45E1-8271-2664E217EA34}" dt="2019-10-30T14:20:42.207" v="5" actId="14100"/>
          <ac:spMkLst>
            <pc:docMk/>
            <pc:sldMk cId="0" sldId="268"/>
            <ac:spMk id="37" creationId="{00000000-0000-0000-0000-000000000000}"/>
          </ac:spMkLst>
        </pc:spChg>
        <pc:spChg chg="mod">
          <ac:chgData name="何 浩宇" userId="df83db712bfab6c3" providerId="LiveId" clId="{3CF9EB1C-407F-45E1-8271-2664E217EA34}" dt="2019-10-30T14:23:47.674" v="10"/>
          <ac:spMkLst>
            <pc:docMk/>
            <pc:sldMk cId="0" sldId="268"/>
            <ac:spMk id="48" creationId="{00000000-0000-0000-0000-000000000000}"/>
          </ac:spMkLst>
        </pc:spChg>
        <pc:spChg chg="mod">
          <ac:chgData name="何 浩宇" userId="df83db712bfab6c3" providerId="LiveId" clId="{3CF9EB1C-407F-45E1-8271-2664E217EA34}" dt="2019-10-30T14:28:18.163" v="58" actId="20577"/>
          <ac:spMkLst>
            <pc:docMk/>
            <pc:sldMk cId="0" sldId="268"/>
            <ac:spMk id="49" creationId="{00000000-0000-0000-0000-000000000000}"/>
          </ac:spMkLst>
        </pc:spChg>
        <pc:spChg chg="mod">
          <ac:chgData name="何 浩宇" userId="df83db712bfab6c3" providerId="LiveId" clId="{3CF9EB1C-407F-45E1-8271-2664E217EA34}" dt="2019-10-30T14:28:37.520" v="68" actId="20577"/>
          <ac:spMkLst>
            <pc:docMk/>
            <pc:sldMk cId="0" sldId="268"/>
            <ac:spMk id="50" creationId="{00000000-0000-0000-0000-000000000000}"/>
          </ac:spMkLst>
        </pc:spChg>
        <pc:spChg chg="mod">
          <ac:chgData name="何 浩宇" userId="df83db712bfab6c3" providerId="LiveId" clId="{3CF9EB1C-407F-45E1-8271-2664E217EA34}" dt="2019-10-30T14:29:07.432" v="76" actId="14100"/>
          <ac:spMkLst>
            <pc:docMk/>
            <pc:sldMk cId="0" sldId="268"/>
            <ac:spMk id="51" creationId="{00000000-0000-0000-0000-000000000000}"/>
          </ac:spMkLst>
        </pc:spChg>
        <pc:spChg chg="mod">
          <ac:chgData name="何 浩宇" userId="df83db712bfab6c3" providerId="LiveId" clId="{3CF9EB1C-407F-45E1-8271-2664E217EA34}" dt="2019-10-30T14:21:01.191" v="6"/>
          <ac:spMkLst>
            <pc:docMk/>
            <pc:sldMk cId="0" sldId="268"/>
            <ac:spMk id="88" creationId="{00000000-0000-0000-0000-000000000000}"/>
          </ac:spMkLst>
        </pc:spChg>
        <pc:spChg chg="mod">
          <ac:chgData name="何 浩宇" userId="df83db712bfab6c3" providerId="LiveId" clId="{3CF9EB1C-407F-45E1-8271-2664E217EA34}" dt="2019-10-30T14:28:15.090" v="57"/>
          <ac:spMkLst>
            <pc:docMk/>
            <pc:sldMk cId="0" sldId="268"/>
            <ac:spMk id="89" creationId="{00000000-0000-0000-0000-000000000000}"/>
          </ac:spMkLst>
        </pc:spChg>
      </pc:sldChg>
      <pc:sldChg chg="del">
        <pc:chgData name="何 浩宇" userId="df83db712bfab6c3" providerId="LiveId" clId="{3CF9EB1C-407F-45E1-8271-2664E217EA34}" dt="2019-10-31T05:32:56.142" v="1026" actId="2696"/>
        <pc:sldMkLst>
          <pc:docMk/>
          <pc:sldMk cId="0" sldId="270"/>
        </pc:sldMkLst>
      </pc:sldChg>
      <pc:sldChg chg="del">
        <pc:chgData name="何 浩宇" userId="df83db712bfab6c3" providerId="LiveId" clId="{3CF9EB1C-407F-45E1-8271-2664E217EA34}" dt="2019-10-31T05:32:56.213" v="1029" actId="2696"/>
        <pc:sldMkLst>
          <pc:docMk/>
          <pc:sldMk cId="0" sldId="272"/>
        </pc:sldMkLst>
      </pc:sldChg>
      <pc:sldChg chg="del">
        <pc:chgData name="何 浩宇" userId="df83db712bfab6c3" providerId="LiveId" clId="{3CF9EB1C-407F-45E1-8271-2664E217EA34}" dt="2019-10-31T05:32:56.162" v="1027" actId="2696"/>
        <pc:sldMkLst>
          <pc:docMk/>
          <pc:sldMk cId="0" sldId="274"/>
        </pc:sldMkLst>
      </pc:sldChg>
      <pc:sldChg chg="del">
        <pc:chgData name="何 浩宇" userId="df83db712bfab6c3" providerId="LiveId" clId="{3CF9EB1C-407F-45E1-8271-2664E217EA34}" dt="2019-10-31T05:32:56.118" v="1025" actId="2696"/>
        <pc:sldMkLst>
          <pc:docMk/>
          <pc:sldMk cId="0" sldId="276"/>
        </pc:sldMkLst>
      </pc:sldChg>
      <pc:sldChg chg="del">
        <pc:chgData name="何 浩宇" userId="df83db712bfab6c3" providerId="LiveId" clId="{3CF9EB1C-407F-45E1-8271-2664E217EA34}" dt="2019-10-31T05:32:56.278" v="1031" actId="2696"/>
        <pc:sldMkLst>
          <pc:docMk/>
          <pc:sldMk cId="0" sldId="278"/>
        </pc:sldMkLst>
      </pc:sldChg>
      <pc:sldChg chg="addSp delSp modSp ord modTransition delAnim modAnim">
        <pc:chgData name="何 浩宇" userId="df83db712bfab6c3" providerId="LiveId" clId="{3CF9EB1C-407F-45E1-8271-2664E217EA34}" dt="2019-10-31T14:16:52.909" v="1092"/>
        <pc:sldMkLst>
          <pc:docMk/>
          <pc:sldMk cId="0" sldId="279"/>
        </pc:sldMkLst>
        <pc:spChg chg="mod">
          <ac:chgData name="何 浩宇" userId="df83db712bfab6c3" providerId="LiveId" clId="{3CF9EB1C-407F-45E1-8271-2664E217EA34}" dt="2019-10-30T14:55:30.665" v="136"/>
          <ac:spMkLst>
            <pc:docMk/>
            <pc:sldMk cId="0" sldId="279"/>
            <ac:spMk id="6" creationId="{00000000-0000-0000-0000-000000000000}"/>
          </ac:spMkLst>
        </pc:spChg>
        <pc:spChg chg="mod">
          <ac:chgData name="何 浩宇" userId="df83db712bfab6c3" providerId="LiveId" clId="{3CF9EB1C-407F-45E1-8271-2664E217EA34}" dt="2019-10-30T14:55:14.872" v="135"/>
          <ac:spMkLst>
            <pc:docMk/>
            <pc:sldMk cId="0" sldId="279"/>
            <ac:spMk id="7" creationId="{00000000-0000-0000-0000-000000000000}"/>
          </ac:spMkLst>
        </pc:spChg>
        <pc:spChg chg="mod">
          <ac:chgData name="何 浩宇" userId="df83db712bfab6c3" providerId="LiveId" clId="{3CF9EB1C-407F-45E1-8271-2664E217EA34}" dt="2019-10-30T14:52:39.426" v="130"/>
          <ac:spMkLst>
            <pc:docMk/>
            <pc:sldMk cId="0" sldId="279"/>
            <ac:spMk id="55" creationId="{00000000-0000-0000-0000-000000000000}"/>
          </ac:spMkLst>
        </pc:spChg>
        <pc:spChg chg="add del">
          <ac:chgData name="何 浩宇" userId="df83db712bfab6c3" providerId="LiveId" clId="{3CF9EB1C-407F-45E1-8271-2664E217EA34}" dt="2019-10-30T18:48:22.433" v="293"/>
          <ac:spMkLst>
            <pc:docMk/>
            <pc:sldMk cId="0" sldId="279"/>
            <ac:spMk id="58" creationId="{8DE97E3D-A885-4375-A5CF-4FFEFF272C7F}"/>
          </ac:spMkLst>
        </pc:spChg>
        <pc:spChg chg="mod">
          <ac:chgData name="何 浩宇" userId="df83db712bfab6c3" providerId="LiveId" clId="{3CF9EB1C-407F-45E1-8271-2664E217EA34}" dt="2019-10-30T14:56:57.291" v="156" actId="123"/>
          <ac:spMkLst>
            <pc:docMk/>
            <pc:sldMk cId="0" sldId="279"/>
            <ac:spMk id="66" creationId="{00000000-0000-0000-0000-000000000000}"/>
          </ac:spMkLst>
        </pc:spChg>
        <pc:spChg chg="mod">
          <ac:chgData name="何 浩宇" userId="df83db712bfab6c3" providerId="LiveId" clId="{3CF9EB1C-407F-45E1-8271-2664E217EA34}" dt="2019-10-30T14:52:57.288" v="131"/>
          <ac:spMkLst>
            <pc:docMk/>
            <pc:sldMk cId="0" sldId="279"/>
            <ac:spMk id="67" creationId="{00000000-0000-0000-0000-000000000000}"/>
          </ac:spMkLst>
        </pc:spChg>
        <pc:spChg chg="mod">
          <ac:chgData name="何 浩宇" userId="df83db712bfab6c3" providerId="LiveId" clId="{3CF9EB1C-407F-45E1-8271-2664E217EA34}" dt="2019-10-30T14:56:53.834" v="155" actId="123"/>
          <ac:spMkLst>
            <pc:docMk/>
            <pc:sldMk cId="0" sldId="279"/>
            <ac:spMk id="68" creationId="{00000000-0000-0000-0000-000000000000}"/>
          </ac:spMkLst>
        </pc:spChg>
        <pc:spChg chg="mod">
          <ac:chgData name="何 浩宇" userId="df83db712bfab6c3" providerId="LiveId" clId="{3CF9EB1C-407F-45E1-8271-2664E217EA34}" dt="2019-10-30T14:56:04.772" v="138"/>
          <ac:spMkLst>
            <pc:docMk/>
            <pc:sldMk cId="0" sldId="279"/>
            <ac:spMk id="69" creationId="{00000000-0000-0000-0000-000000000000}"/>
          </ac:spMkLst>
        </pc:spChg>
        <pc:grpChg chg="mod">
          <ac:chgData name="何 浩宇" userId="df83db712bfab6c3" providerId="LiveId" clId="{3CF9EB1C-407F-45E1-8271-2664E217EA34}" dt="2019-10-30T14:57:29.279" v="191" actId="1036"/>
          <ac:grpSpMkLst>
            <pc:docMk/>
            <pc:sldMk cId="0" sldId="279"/>
            <ac:grpSpMk id="70" creationId="{00000000-0000-0000-0000-000000000000}"/>
          </ac:grpSpMkLst>
        </pc:grpChg>
        <pc:grpChg chg="mod">
          <ac:chgData name="何 浩宇" userId="df83db712bfab6c3" providerId="LiveId" clId="{3CF9EB1C-407F-45E1-8271-2664E217EA34}" dt="2019-10-30T14:57:29.279" v="191" actId="1036"/>
          <ac:grpSpMkLst>
            <pc:docMk/>
            <pc:sldMk cId="0" sldId="279"/>
            <ac:grpSpMk id="71" creationId="{00000000-0000-0000-0000-000000000000}"/>
          </ac:grpSpMkLst>
        </pc:grpChg>
        <pc:grpChg chg="mod">
          <ac:chgData name="何 浩宇" userId="df83db712bfab6c3" providerId="LiveId" clId="{3CF9EB1C-407F-45E1-8271-2664E217EA34}" dt="2019-10-30T14:57:29.279" v="191" actId="1036"/>
          <ac:grpSpMkLst>
            <pc:docMk/>
            <pc:sldMk cId="0" sldId="279"/>
            <ac:grpSpMk id="72" creationId="{00000000-0000-0000-0000-000000000000}"/>
          </ac:grpSpMkLst>
        </pc:grpChg>
        <pc:grpChg chg="del">
          <ac:chgData name="何 浩宇" userId="df83db712bfab6c3" providerId="LiveId" clId="{3CF9EB1C-407F-45E1-8271-2664E217EA34}" dt="2019-10-30T14:46:21.863" v="83" actId="478"/>
          <ac:grpSpMkLst>
            <pc:docMk/>
            <pc:sldMk cId="0" sldId="279"/>
            <ac:grpSpMk id="73" creationId="{00000000-0000-0000-0000-000000000000}"/>
          </ac:grpSpMkLst>
        </pc:grpChg>
        <pc:grpChg chg="mod">
          <ac:chgData name="何 浩宇" userId="df83db712bfab6c3" providerId="LiveId" clId="{3CF9EB1C-407F-45E1-8271-2664E217EA34}" dt="2019-10-30T14:57:29.279" v="191" actId="1036"/>
          <ac:grpSpMkLst>
            <pc:docMk/>
            <pc:sldMk cId="0" sldId="279"/>
            <ac:grpSpMk id="74" creationId="{00000000-0000-0000-0000-000000000000}"/>
          </ac:grpSpMkLst>
        </pc:grpChg>
        <pc:grpChg chg="del">
          <ac:chgData name="何 浩宇" userId="df83db712bfab6c3" providerId="LiveId" clId="{3CF9EB1C-407F-45E1-8271-2664E217EA34}" dt="2019-10-30T14:53:29.574" v="134" actId="478"/>
          <ac:grpSpMkLst>
            <pc:docMk/>
            <pc:sldMk cId="0" sldId="279"/>
            <ac:grpSpMk id="75" creationId="{00000000-0000-0000-0000-000000000000}"/>
          </ac:grpSpMkLst>
        </pc:grpChg>
        <pc:grpChg chg="mod">
          <ac:chgData name="何 浩宇" userId="df83db712bfab6c3" providerId="LiveId" clId="{3CF9EB1C-407F-45E1-8271-2664E217EA34}" dt="2019-10-30T14:57:29.279" v="191" actId="1036"/>
          <ac:grpSpMkLst>
            <pc:docMk/>
            <pc:sldMk cId="0" sldId="279"/>
            <ac:grpSpMk id="76" creationId="{00000000-0000-0000-0000-000000000000}"/>
          </ac:grpSpMkLst>
        </pc:grpChg>
        <pc:grpChg chg="mod">
          <ac:chgData name="何 浩宇" userId="df83db712bfab6c3" providerId="LiveId" clId="{3CF9EB1C-407F-45E1-8271-2664E217EA34}" dt="2019-10-30T14:57:29.279" v="191" actId="1036"/>
          <ac:grpSpMkLst>
            <pc:docMk/>
            <pc:sldMk cId="0" sldId="279"/>
            <ac:grpSpMk id="77" creationId="{00000000-0000-0000-0000-000000000000}"/>
          </ac:grpSpMkLst>
        </pc:grpChg>
        <pc:cxnChg chg="mod">
          <ac:chgData name="何 浩宇" userId="df83db712bfab6c3" providerId="LiveId" clId="{3CF9EB1C-407F-45E1-8271-2664E217EA34}" dt="2019-10-30T14:57:29.279" v="191" actId="1036"/>
          <ac:cxnSpMkLst>
            <pc:docMk/>
            <pc:sldMk cId="0" sldId="279"/>
            <ac:cxnSpMk id="11" creationId="{00000000-0000-0000-0000-000000000000}"/>
          </ac:cxnSpMkLst>
        </pc:cxnChg>
      </pc:sldChg>
      <pc:sldChg chg="del">
        <pc:chgData name="何 浩宇" userId="df83db712bfab6c3" providerId="LiveId" clId="{3CF9EB1C-407F-45E1-8271-2664E217EA34}" dt="2019-10-31T05:32:56.290" v="1032" actId="2696"/>
        <pc:sldMkLst>
          <pc:docMk/>
          <pc:sldMk cId="0" sldId="280"/>
        </pc:sldMkLst>
      </pc:sldChg>
      <pc:sldChg chg="del">
        <pc:chgData name="何 浩宇" userId="df83db712bfab6c3" providerId="LiveId" clId="{3CF9EB1C-407F-45E1-8271-2664E217EA34}" dt="2019-10-31T05:32:55.856" v="1013" actId="2696"/>
        <pc:sldMkLst>
          <pc:docMk/>
          <pc:sldMk cId="0" sldId="284"/>
        </pc:sldMkLst>
      </pc:sldChg>
      <pc:sldChg chg="del">
        <pc:chgData name="何 浩宇" userId="df83db712bfab6c3" providerId="LiveId" clId="{3CF9EB1C-407F-45E1-8271-2664E217EA34}" dt="2019-10-31T05:32:55.955" v="1018" actId="2696"/>
        <pc:sldMkLst>
          <pc:docMk/>
          <pc:sldMk cId="0" sldId="285"/>
        </pc:sldMkLst>
      </pc:sldChg>
      <pc:sldChg chg="del">
        <pc:chgData name="何 浩宇" userId="df83db712bfab6c3" providerId="LiveId" clId="{3CF9EB1C-407F-45E1-8271-2664E217EA34}" dt="2019-10-31T05:32:56.074" v="1023" actId="2696"/>
        <pc:sldMkLst>
          <pc:docMk/>
          <pc:sldMk cId="0" sldId="286"/>
        </pc:sldMkLst>
      </pc:sldChg>
      <pc:sldChg chg="del">
        <pc:chgData name="何 浩宇" userId="df83db712bfab6c3" providerId="LiveId" clId="{3CF9EB1C-407F-45E1-8271-2664E217EA34}" dt="2019-10-31T05:32:56.179" v="1028" actId="2696"/>
        <pc:sldMkLst>
          <pc:docMk/>
          <pc:sldMk cId="0" sldId="287"/>
        </pc:sldMkLst>
      </pc:sldChg>
      <pc:sldChg chg="addSp delSp modSp ord modTransition modAnim">
        <pc:chgData name="何 浩宇" userId="df83db712bfab6c3" providerId="LiveId" clId="{3CF9EB1C-407F-45E1-8271-2664E217EA34}" dt="2019-10-31T14:16:52.909" v="1092"/>
        <pc:sldMkLst>
          <pc:docMk/>
          <pc:sldMk cId="0" sldId="288"/>
        </pc:sldMkLst>
        <pc:spChg chg="mod">
          <ac:chgData name="何 浩宇" userId="df83db712bfab6c3" providerId="LiveId" clId="{3CF9EB1C-407F-45E1-8271-2664E217EA34}" dt="2019-10-31T05:32:44.488" v="1011" actId="1076"/>
          <ac:spMkLst>
            <pc:docMk/>
            <pc:sldMk cId="0" sldId="288"/>
            <ac:spMk id="2" creationId="{00000000-0000-0000-0000-000000000000}"/>
          </ac:spMkLst>
        </pc:spChg>
        <pc:spChg chg="add del">
          <ac:chgData name="何 浩宇" userId="df83db712bfab6c3" providerId="LiveId" clId="{3CF9EB1C-407F-45E1-8271-2664E217EA34}" dt="2019-10-31T05:31:32.868" v="978"/>
          <ac:spMkLst>
            <pc:docMk/>
            <pc:sldMk cId="0" sldId="288"/>
            <ac:spMk id="3" creationId="{5F195A92-6CE9-4E64-B162-1E3B36DBBD2D}"/>
          </ac:spMkLst>
        </pc:spChg>
        <pc:spChg chg="mod">
          <ac:chgData name="何 浩宇" userId="df83db712bfab6c3" providerId="LiveId" clId="{3CF9EB1C-407F-45E1-8271-2664E217EA34}" dt="2019-10-31T05:32:28.327" v="997" actId="1076"/>
          <ac:spMkLst>
            <pc:docMk/>
            <pc:sldMk cId="0" sldId="288"/>
            <ac:spMk id="10" creationId="{00000000-0000-0000-0000-000000000000}"/>
          </ac:spMkLst>
        </pc:spChg>
      </pc:sldChg>
      <pc:sldChg chg="del">
        <pc:chgData name="何 浩宇" userId="df83db712bfab6c3" providerId="LiveId" clId="{3CF9EB1C-407F-45E1-8271-2664E217EA34}" dt="2019-10-31T05:32:56.326" v="1034" actId="2696"/>
        <pc:sldMkLst>
          <pc:docMk/>
          <pc:sldMk cId="1738318076" sldId="289"/>
        </pc:sldMkLst>
      </pc:sldChg>
      <pc:sldChg chg="del">
        <pc:chgData name="何 浩宇" userId="df83db712bfab6c3" providerId="LiveId" clId="{3CF9EB1C-407F-45E1-8271-2664E217EA34}" dt="2019-10-31T05:32:55.875" v="1014" actId="2696"/>
        <pc:sldMkLst>
          <pc:docMk/>
          <pc:sldMk cId="1751162509" sldId="290"/>
        </pc:sldMkLst>
      </pc:sldChg>
      <pc:sldChg chg="add del">
        <pc:chgData name="何 浩宇" userId="df83db712bfab6c3" providerId="LiveId" clId="{3CF9EB1C-407F-45E1-8271-2664E217EA34}" dt="2019-10-31T05:32:55.930" v="1017" actId="2696"/>
        <pc:sldMkLst>
          <pc:docMk/>
          <pc:sldMk cId="4268001720" sldId="291"/>
        </pc:sldMkLst>
      </pc:sldChg>
      <pc:sldChg chg="add del">
        <pc:chgData name="何 浩宇" userId="df83db712bfab6c3" providerId="LiveId" clId="{3CF9EB1C-407F-45E1-8271-2664E217EA34}" dt="2019-10-31T05:32:56.013" v="1020" actId="2696"/>
        <pc:sldMkLst>
          <pc:docMk/>
          <pc:sldMk cId="4046982407" sldId="292"/>
        </pc:sldMkLst>
      </pc:sldChg>
      <pc:sldChg chg="addSp delSp modSp add ord modTransition delAnim modAnim">
        <pc:chgData name="何 浩宇" userId="df83db712bfab6c3" providerId="LiveId" clId="{3CF9EB1C-407F-45E1-8271-2664E217EA34}" dt="2019-10-31T14:16:52.909" v="1092"/>
        <pc:sldMkLst>
          <pc:docMk/>
          <pc:sldMk cId="1453931939" sldId="293"/>
        </pc:sldMkLst>
        <pc:spChg chg="mod">
          <ac:chgData name="何 浩宇" userId="df83db712bfab6c3" providerId="LiveId" clId="{3CF9EB1C-407F-45E1-8271-2664E217EA34}" dt="2019-10-30T19:25:08.243" v="367" actId="20577"/>
          <ac:spMkLst>
            <pc:docMk/>
            <pc:sldMk cId="1453931939" sldId="293"/>
            <ac:spMk id="55" creationId="{00000000-0000-0000-0000-000000000000}"/>
          </ac:spMkLst>
        </pc:spChg>
        <pc:spChg chg="del mod topLvl">
          <ac:chgData name="何 浩宇" userId="df83db712bfab6c3" providerId="LiveId" clId="{3CF9EB1C-407F-45E1-8271-2664E217EA34}" dt="2019-10-30T19:25:14.676" v="368" actId="478"/>
          <ac:spMkLst>
            <pc:docMk/>
            <pc:sldMk cId="1453931939" sldId="293"/>
            <ac:spMk id="68" creationId="{00000000-0000-0000-0000-000000000000}"/>
          </ac:spMkLst>
        </pc:spChg>
        <pc:spChg chg="del topLvl">
          <ac:chgData name="何 浩宇" userId="df83db712bfab6c3" providerId="LiveId" clId="{3CF9EB1C-407F-45E1-8271-2664E217EA34}" dt="2019-10-30T14:59:20.296" v="193" actId="478"/>
          <ac:spMkLst>
            <pc:docMk/>
            <pc:sldMk cId="1453931939" sldId="293"/>
            <ac:spMk id="69" creationId="{00000000-0000-0000-0000-000000000000}"/>
          </ac:spMkLst>
        </pc:spChg>
        <pc:grpChg chg="del">
          <ac:chgData name="何 浩宇" userId="df83db712bfab6c3" providerId="LiveId" clId="{3CF9EB1C-407F-45E1-8271-2664E217EA34}" dt="2019-10-30T14:59:36.445" v="195" actId="478"/>
          <ac:grpSpMkLst>
            <pc:docMk/>
            <pc:sldMk cId="1453931939" sldId="293"/>
            <ac:grpSpMk id="70" creationId="{00000000-0000-0000-0000-000000000000}"/>
          </ac:grpSpMkLst>
        </pc:grpChg>
        <pc:grpChg chg="del">
          <ac:chgData name="何 浩宇" userId="df83db712bfab6c3" providerId="LiveId" clId="{3CF9EB1C-407F-45E1-8271-2664E217EA34}" dt="2019-10-30T14:59:44.978" v="197" actId="478"/>
          <ac:grpSpMkLst>
            <pc:docMk/>
            <pc:sldMk cId="1453931939" sldId="293"/>
            <ac:grpSpMk id="71" creationId="{00000000-0000-0000-0000-000000000000}"/>
          </ac:grpSpMkLst>
        </pc:grpChg>
        <pc:grpChg chg="del">
          <ac:chgData name="何 浩宇" userId="df83db712bfab6c3" providerId="LiveId" clId="{3CF9EB1C-407F-45E1-8271-2664E217EA34}" dt="2019-10-30T14:59:44.978" v="197" actId="478"/>
          <ac:grpSpMkLst>
            <pc:docMk/>
            <pc:sldMk cId="1453931939" sldId="293"/>
            <ac:grpSpMk id="72" creationId="{00000000-0000-0000-0000-000000000000}"/>
          </ac:grpSpMkLst>
        </pc:grpChg>
        <pc:grpChg chg="del">
          <ac:chgData name="何 浩宇" userId="df83db712bfab6c3" providerId="LiveId" clId="{3CF9EB1C-407F-45E1-8271-2664E217EA34}" dt="2019-10-30T14:59:40.309" v="196" actId="478"/>
          <ac:grpSpMkLst>
            <pc:docMk/>
            <pc:sldMk cId="1453931939" sldId="293"/>
            <ac:grpSpMk id="74" creationId="{00000000-0000-0000-0000-000000000000}"/>
          </ac:grpSpMkLst>
        </pc:grpChg>
        <pc:grpChg chg="del">
          <ac:chgData name="何 浩宇" userId="df83db712bfab6c3" providerId="LiveId" clId="{3CF9EB1C-407F-45E1-8271-2664E217EA34}" dt="2019-10-30T14:59:36.445" v="195" actId="478"/>
          <ac:grpSpMkLst>
            <pc:docMk/>
            <pc:sldMk cId="1453931939" sldId="293"/>
            <ac:grpSpMk id="76" creationId="{00000000-0000-0000-0000-000000000000}"/>
          </ac:grpSpMkLst>
        </pc:grpChg>
        <pc:grpChg chg="del">
          <ac:chgData name="何 浩宇" userId="df83db712bfab6c3" providerId="LiveId" clId="{3CF9EB1C-407F-45E1-8271-2664E217EA34}" dt="2019-10-30T14:59:20.296" v="193" actId="478"/>
          <ac:grpSpMkLst>
            <pc:docMk/>
            <pc:sldMk cId="1453931939" sldId="293"/>
            <ac:grpSpMk id="77" creationId="{00000000-0000-0000-0000-000000000000}"/>
          </ac:grpSpMkLst>
        </pc:grpChg>
        <pc:picChg chg="add mod">
          <ac:chgData name="何 浩宇" userId="df83db712bfab6c3" providerId="LiveId" clId="{3CF9EB1C-407F-45E1-8271-2664E217EA34}" dt="2019-10-30T19:25:28.186" v="371" actId="1076"/>
          <ac:picMkLst>
            <pc:docMk/>
            <pc:sldMk cId="1453931939" sldId="293"/>
            <ac:picMk id="2" creationId="{7366C759-A7F6-4254-AEC7-039A343BADBF}"/>
          </ac:picMkLst>
        </pc:picChg>
        <pc:cxnChg chg="del mod">
          <ac:chgData name="何 浩宇" userId="df83db712bfab6c3" providerId="LiveId" clId="{3CF9EB1C-407F-45E1-8271-2664E217EA34}" dt="2019-10-30T14:59:40.309" v="196" actId="478"/>
          <ac:cxnSpMkLst>
            <pc:docMk/>
            <pc:sldMk cId="1453931939" sldId="293"/>
            <ac:cxnSpMk id="11" creationId="{00000000-0000-0000-0000-000000000000}"/>
          </ac:cxnSpMkLst>
        </pc:cxnChg>
      </pc:sldChg>
      <pc:sldChg chg="delSp modSp add modTransition modAnim">
        <pc:chgData name="何 浩宇" userId="df83db712bfab6c3" providerId="LiveId" clId="{3CF9EB1C-407F-45E1-8271-2664E217EA34}" dt="2019-10-31T14:16:52.909" v="1092"/>
        <pc:sldMkLst>
          <pc:docMk/>
          <pc:sldMk cId="1769337573" sldId="294"/>
        </pc:sldMkLst>
        <pc:spChg chg="mod">
          <ac:chgData name="何 浩宇" userId="df83db712bfab6c3" providerId="LiveId" clId="{3CF9EB1C-407F-45E1-8271-2664E217EA34}" dt="2019-10-30T15:20:51.192" v="233" actId="14100"/>
          <ac:spMkLst>
            <pc:docMk/>
            <pc:sldMk cId="1769337573" sldId="294"/>
            <ac:spMk id="55" creationId="{00000000-0000-0000-0000-000000000000}"/>
          </ac:spMkLst>
        </pc:spChg>
        <pc:spChg chg="mod">
          <ac:chgData name="何 浩宇" userId="df83db712bfab6c3" providerId="LiveId" clId="{3CF9EB1C-407F-45E1-8271-2664E217EA34}" dt="2019-10-30T15:22:40.490" v="243" actId="1076"/>
          <ac:spMkLst>
            <pc:docMk/>
            <pc:sldMk cId="1769337573" sldId="294"/>
            <ac:spMk id="68" creationId="{00000000-0000-0000-0000-000000000000}"/>
          </ac:spMkLst>
        </pc:spChg>
        <pc:picChg chg="del">
          <ac:chgData name="何 浩宇" userId="df83db712bfab6c3" providerId="LiveId" clId="{3CF9EB1C-407F-45E1-8271-2664E217EA34}" dt="2019-10-30T15:20:39.628" v="231" actId="478"/>
          <ac:picMkLst>
            <pc:docMk/>
            <pc:sldMk cId="1769337573" sldId="294"/>
            <ac:picMk id="2" creationId="{7366C759-A7F6-4254-AEC7-039A343BADBF}"/>
          </ac:picMkLst>
        </pc:picChg>
      </pc:sldChg>
      <pc:sldChg chg="addSp delSp modSp add modTransition delAnim modAnim">
        <pc:chgData name="何 浩宇" userId="df83db712bfab6c3" providerId="LiveId" clId="{3CF9EB1C-407F-45E1-8271-2664E217EA34}" dt="2019-10-31T14:16:52.909" v="1092"/>
        <pc:sldMkLst>
          <pc:docMk/>
          <pc:sldMk cId="3620235655" sldId="295"/>
        </pc:sldMkLst>
        <pc:spChg chg="add mod">
          <ac:chgData name="何 浩宇" userId="df83db712bfab6c3" providerId="LiveId" clId="{3CF9EB1C-407F-45E1-8271-2664E217EA34}" dt="2019-10-30T18:55:03.311" v="336" actId="113"/>
          <ac:spMkLst>
            <pc:docMk/>
            <pc:sldMk cId="3620235655" sldId="295"/>
            <ac:spMk id="35" creationId="{C2B4CE82-DD92-403C-A694-6BF5CC52687B}"/>
          </ac:spMkLst>
        </pc:spChg>
        <pc:spChg chg="add mod">
          <ac:chgData name="何 浩宇" userId="df83db712bfab6c3" providerId="LiveId" clId="{3CF9EB1C-407F-45E1-8271-2664E217EA34}" dt="2019-10-30T18:55:12.301" v="338" actId="207"/>
          <ac:spMkLst>
            <pc:docMk/>
            <pc:sldMk cId="3620235655" sldId="295"/>
            <ac:spMk id="36" creationId="{756A3F6F-CEAC-4CC5-A051-222EA2AEC662}"/>
          </ac:spMkLst>
        </pc:spChg>
        <pc:spChg chg="add del mod">
          <ac:chgData name="何 浩宇" userId="df83db712bfab6c3" providerId="LiveId" clId="{3CF9EB1C-407F-45E1-8271-2664E217EA34}" dt="2019-10-30T18:52:05.111" v="310" actId="478"/>
          <ac:spMkLst>
            <pc:docMk/>
            <pc:sldMk cId="3620235655" sldId="295"/>
            <ac:spMk id="37" creationId="{7E9D2931-E2F2-41F2-BF11-E55F3DB26AFD}"/>
          </ac:spMkLst>
        </pc:spChg>
        <pc:spChg chg="add mod">
          <ac:chgData name="何 浩宇" userId="df83db712bfab6c3" providerId="LiveId" clId="{3CF9EB1C-407F-45E1-8271-2664E217EA34}" dt="2019-10-30T18:54:00.591" v="328" actId="1076"/>
          <ac:spMkLst>
            <pc:docMk/>
            <pc:sldMk cId="3620235655" sldId="295"/>
            <ac:spMk id="39" creationId="{FD007D2C-B899-457B-BC0B-9654E8B8A6E5}"/>
          </ac:spMkLst>
        </pc:spChg>
        <pc:spChg chg="mod">
          <ac:chgData name="何 浩宇" userId="df83db712bfab6c3" providerId="LiveId" clId="{3CF9EB1C-407F-45E1-8271-2664E217EA34}" dt="2019-10-30T18:52:59.282" v="319" actId="20577"/>
          <ac:spMkLst>
            <pc:docMk/>
            <pc:sldMk cId="3620235655" sldId="295"/>
            <ac:spMk id="68" creationId="{00000000-0000-0000-0000-000000000000}"/>
          </ac:spMkLst>
        </pc:spChg>
        <pc:grpChg chg="add mod">
          <ac:chgData name="何 浩宇" userId="df83db712bfab6c3" providerId="LiveId" clId="{3CF9EB1C-407F-45E1-8271-2664E217EA34}" dt="2019-10-30T18:52:34.964" v="313" actId="1076"/>
          <ac:grpSpMkLst>
            <pc:docMk/>
            <pc:sldMk cId="3620235655" sldId="295"/>
            <ac:grpSpMk id="6" creationId="{4DF8DE7E-C91F-45FE-B2AB-64CF86EA58EB}"/>
          </ac:grpSpMkLst>
        </pc:grpChg>
        <pc:grpChg chg="add mod">
          <ac:chgData name="何 浩宇" userId="df83db712bfab6c3" providerId="LiveId" clId="{3CF9EB1C-407F-45E1-8271-2664E217EA34}" dt="2019-10-30T18:52:34.964" v="313" actId="1076"/>
          <ac:grpSpMkLst>
            <pc:docMk/>
            <pc:sldMk cId="3620235655" sldId="295"/>
            <ac:grpSpMk id="22" creationId="{4B8E8F42-4D50-4E67-8177-DC67AB04ED24}"/>
          </ac:grpSpMkLst>
        </pc:grpChg>
        <pc:grpChg chg="add del mod">
          <ac:chgData name="何 浩宇" userId="df83db712bfab6c3" providerId="LiveId" clId="{3CF9EB1C-407F-45E1-8271-2664E217EA34}" dt="2019-10-30T18:52:06.899" v="311" actId="478"/>
          <ac:grpSpMkLst>
            <pc:docMk/>
            <pc:sldMk cId="3620235655" sldId="295"/>
            <ac:grpSpMk id="28" creationId="{3DC11F8F-E89D-4335-86EB-AB0E42FD8869}"/>
          </ac:grpSpMkLst>
        </pc:grpChg>
        <pc:cxnChg chg="add mod">
          <ac:chgData name="何 浩宇" userId="df83db712bfab6c3" providerId="LiveId" clId="{3CF9EB1C-407F-45E1-8271-2664E217EA34}" dt="2019-10-30T18:52:34.964" v="313" actId="1076"/>
          <ac:cxnSpMkLst>
            <pc:docMk/>
            <pc:sldMk cId="3620235655" sldId="295"/>
            <ac:cxnSpMk id="5" creationId="{D4952469-3BEB-430F-9C47-4F694235BDA1}"/>
          </ac:cxnSpMkLst>
        </pc:cxnChg>
      </pc:sldChg>
      <pc:sldChg chg="addSp modSp add modTransition modAnim">
        <pc:chgData name="何 浩宇" userId="df83db712bfab6c3" providerId="LiveId" clId="{3CF9EB1C-407F-45E1-8271-2664E217EA34}" dt="2019-10-31T14:16:52.909" v="1092"/>
        <pc:sldMkLst>
          <pc:docMk/>
          <pc:sldMk cId="238331526" sldId="296"/>
        </pc:sldMkLst>
        <pc:spChg chg="mod">
          <ac:chgData name="何 浩宇" userId="df83db712bfab6c3" providerId="LiveId" clId="{3CF9EB1C-407F-45E1-8271-2664E217EA34}" dt="2019-10-30T19:44:29.748" v="511" actId="14100"/>
          <ac:spMkLst>
            <pc:docMk/>
            <pc:sldMk cId="238331526" sldId="296"/>
            <ac:spMk id="55" creationId="{00000000-0000-0000-0000-000000000000}"/>
          </ac:spMkLst>
        </pc:spChg>
        <pc:spChg chg="mod">
          <ac:chgData name="何 浩宇" userId="df83db712bfab6c3" providerId="LiveId" clId="{3CF9EB1C-407F-45E1-8271-2664E217EA34}" dt="2019-10-30T20:31:45.857" v="572" actId="20577"/>
          <ac:spMkLst>
            <pc:docMk/>
            <pc:sldMk cId="238331526" sldId="296"/>
            <ac:spMk id="68" creationId="{00000000-0000-0000-0000-000000000000}"/>
          </ac:spMkLst>
        </pc:spChg>
        <pc:picChg chg="add mod">
          <ac:chgData name="何 浩宇" userId="df83db712bfab6c3" providerId="LiveId" clId="{3CF9EB1C-407F-45E1-8271-2664E217EA34}" dt="2019-10-30T20:47:53.437" v="574" actId="1076"/>
          <ac:picMkLst>
            <pc:docMk/>
            <pc:sldMk cId="238331526" sldId="296"/>
            <ac:picMk id="2" creationId="{E8F015E5-BCA3-49A6-B5D1-CFAA95BD06B5}"/>
          </ac:picMkLst>
        </pc:picChg>
      </pc:sldChg>
      <pc:sldChg chg="modSp add del">
        <pc:chgData name="何 浩宇" userId="df83db712bfab6c3" providerId="LiveId" clId="{3CF9EB1C-407F-45E1-8271-2664E217EA34}" dt="2019-10-31T02:36:54.107" v="577" actId="2696"/>
        <pc:sldMkLst>
          <pc:docMk/>
          <pc:sldMk cId="3461603917" sldId="297"/>
        </pc:sldMkLst>
        <pc:spChg chg="mod">
          <ac:chgData name="何 浩宇" userId="df83db712bfab6c3" providerId="LiveId" clId="{3CF9EB1C-407F-45E1-8271-2664E217EA34}" dt="2019-10-30T19:38:58.244" v="485" actId="20577"/>
          <ac:spMkLst>
            <pc:docMk/>
            <pc:sldMk cId="3461603917" sldId="297"/>
            <ac:spMk id="68" creationId="{00000000-0000-0000-0000-000000000000}"/>
          </ac:spMkLst>
        </pc:spChg>
      </pc:sldChg>
      <pc:sldChg chg="add del">
        <pc:chgData name="何 浩宇" userId="df83db712bfab6c3" providerId="LiveId" clId="{3CF9EB1C-407F-45E1-8271-2664E217EA34}" dt="2019-10-30T18:56:35.191" v="348" actId="2696"/>
        <pc:sldMkLst>
          <pc:docMk/>
          <pc:sldMk cId="450091760" sldId="298"/>
        </pc:sldMkLst>
      </pc:sldChg>
      <pc:sldChg chg="modSp add modTransition modAnim">
        <pc:chgData name="何 浩宇" userId="df83db712bfab6c3" providerId="LiveId" clId="{3CF9EB1C-407F-45E1-8271-2664E217EA34}" dt="2019-10-31T14:16:52.909" v="1092"/>
        <pc:sldMkLst>
          <pc:docMk/>
          <pc:sldMk cId="1729325063" sldId="299"/>
        </pc:sldMkLst>
        <pc:spChg chg="mod">
          <ac:chgData name="何 浩宇" userId="df83db712bfab6c3" providerId="LiveId" clId="{3CF9EB1C-407F-45E1-8271-2664E217EA34}" dt="2019-10-30T18:55:26.179" v="340" actId="207"/>
          <ac:spMkLst>
            <pc:docMk/>
            <pc:sldMk cId="1729325063" sldId="299"/>
            <ac:spMk id="35" creationId="{C2B4CE82-DD92-403C-A694-6BF5CC52687B}"/>
          </ac:spMkLst>
        </pc:spChg>
        <pc:spChg chg="mod">
          <ac:chgData name="何 浩宇" userId="df83db712bfab6c3" providerId="LiveId" clId="{3CF9EB1C-407F-45E1-8271-2664E217EA34}" dt="2019-10-30T18:55:35.624" v="342" actId="207"/>
          <ac:spMkLst>
            <pc:docMk/>
            <pc:sldMk cId="1729325063" sldId="299"/>
            <ac:spMk id="36" creationId="{756A3F6F-CEAC-4CC5-A051-222EA2AEC662}"/>
          </ac:spMkLst>
        </pc:spChg>
        <pc:spChg chg="mod">
          <ac:chgData name="何 浩宇" userId="df83db712bfab6c3" providerId="LiveId" clId="{3CF9EB1C-407F-45E1-8271-2664E217EA34}" dt="2019-10-30T18:54:43.985" v="334" actId="14100"/>
          <ac:spMkLst>
            <pc:docMk/>
            <pc:sldMk cId="1729325063" sldId="299"/>
            <ac:spMk id="39" creationId="{FD007D2C-B899-457B-BC0B-9654E8B8A6E5}"/>
          </ac:spMkLst>
        </pc:spChg>
      </pc:sldChg>
      <pc:sldChg chg="modSp add modTransition modAnim">
        <pc:chgData name="何 浩宇" userId="df83db712bfab6c3" providerId="LiveId" clId="{3CF9EB1C-407F-45E1-8271-2664E217EA34}" dt="2019-10-31T14:16:52.909" v="1092"/>
        <pc:sldMkLst>
          <pc:docMk/>
          <pc:sldMk cId="2307412375" sldId="300"/>
        </pc:sldMkLst>
        <pc:spChg chg="mod">
          <ac:chgData name="何 浩宇" userId="df83db712bfab6c3" providerId="LiveId" clId="{3CF9EB1C-407F-45E1-8271-2664E217EA34}" dt="2019-10-30T18:56:19.700" v="347" actId="1076"/>
          <ac:spMkLst>
            <pc:docMk/>
            <pc:sldMk cId="2307412375" sldId="300"/>
            <ac:spMk id="39" creationId="{FD007D2C-B899-457B-BC0B-9654E8B8A6E5}"/>
          </ac:spMkLst>
        </pc:spChg>
      </pc:sldChg>
      <pc:sldChg chg="add del">
        <pc:chgData name="何 浩宇" userId="df83db712bfab6c3" providerId="LiveId" clId="{3CF9EB1C-407F-45E1-8271-2664E217EA34}" dt="2019-10-31T05:32:56.050" v="1022" actId="2696"/>
        <pc:sldMkLst>
          <pc:docMk/>
          <pc:sldMk cId="3896108129" sldId="301"/>
        </pc:sldMkLst>
      </pc:sldChg>
      <pc:sldChg chg="addSp delSp modSp add modTransition modAnim">
        <pc:chgData name="何 浩宇" userId="df83db712bfab6c3" providerId="LiveId" clId="{3CF9EB1C-407F-45E1-8271-2664E217EA34}" dt="2019-10-31T14:16:52.909" v="1092"/>
        <pc:sldMkLst>
          <pc:docMk/>
          <pc:sldMk cId="2613112435" sldId="302"/>
        </pc:sldMkLst>
        <pc:picChg chg="del">
          <ac:chgData name="何 浩宇" userId="df83db712bfab6c3" providerId="LiveId" clId="{3CF9EB1C-407F-45E1-8271-2664E217EA34}" dt="2019-10-30T19:26:26.896" v="372" actId="478"/>
          <ac:picMkLst>
            <pc:docMk/>
            <pc:sldMk cId="2613112435" sldId="302"/>
            <ac:picMk id="2" creationId="{7366C759-A7F6-4254-AEC7-039A343BADBF}"/>
          </ac:picMkLst>
        </pc:picChg>
        <pc:picChg chg="add mod">
          <ac:chgData name="何 浩宇" userId="df83db712bfab6c3" providerId="LiveId" clId="{3CF9EB1C-407F-45E1-8271-2664E217EA34}" dt="2019-10-30T19:26:39.457" v="375" actId="1076"/>
          <ac:picMkLst>
            <pc:docMk/>
            <pc:sldMk cId="2613112435" sldId="302"/>
            <ac:picMk id="3" creationId="{B2DB9F62-BF4A-4044-9896-A91EBEF4D7EC}"/>
          </ac:picMkLst>
        </pc:picChg>
      </pc:sldChg>
      <pc:sldChg chg="add del">
        <pc:chgData name="何 浩宇" userId="df83db712bfab6c3" providerId="LiveId" clId="{3CF9EB1C-407F-45E1-8271-2664E217EA34}" dt="2019-10-30T19:41:39.111" v="496" actId="2696"/>
        <pc:sldMkLst>
          <pc:docMk/>
          <pc:sldMk cId="2623968025" sldId="303"/>
        </pc:sldMkLst>
      </pc:sldChg>
      <pc:sldChg chg="addSp delSp modSp add modTransition modAnim">
        <pc:chgData name="何 浩宇" userId="df83db712bfab6c3" providerId="LiveId" clId="{3CF9EB1C-407F-45E1-8271-2664E217EA34}" dt="2019-10-31T14:16:52.909" v="1092"/>
        <pc:sldMkLst>
          <pc:docMk/>
          <pc:sldMk cId="4206640247" sldId="303"/>
        </pc:sldMkLst>
        <pc:spChg chg="del">
          <ac:chgData name="何 浩宇" userId="df83db712bfab6c3" providerId="LiveId" clId="{3CF9EB1C-407F-45E1-8271-2664E217EA34}" dt="2019-10-30T19:56:27.444" v="523" actId="478"/>
          <ac:spMkLst>
            <pc:docMk/>
            <pc:sldMk cId="4206640247" sldId="303"/>
            <ac:spMk id="33" creationId="{00000000-0000-0000-0000-000000000000}"/>
          </ac:spMkLst>
        </pc:spChg>
        <pc:spChg chg="del">
          <ac:chgData name="何 浩宇" userId="df83db712bfab6c3" providerId="LiveId" clId="{3CF9EB1C-407F-45E1-8271-2664E217EA34}" dt="2019-10-30T19:56:27.444" v="523" actId="478"/>
          <ac:spMkLst>
            <pc:docMk/>
            <pc:sldMk cId="4206640247" sldId="303"/>
            <ac:spMk id="34" creationId="{00000000-0000-0000-0000-000000000000}"/>
          </ac:spMkLst>
        </pc:spChg>
        <pc:spChg chg="del">
          <ac:chgData name="何 浩宇" userId="df83db712bfab6c3" providerId="LiveId" clId="{3CF9EB1C-407F-45E1-8271-2664E217EA34}" dt="2019-10-30T19:56:27.444" v="523" actId="478"/>
          <ac:spMkLst>
            <pc:docMk/>
            <pc:sldMk cId="4206640247" sldId="303"/>
            <ac:spMk id="35" creationId="{00000000-0000-0000-0000-000000000000}"/>
          </ac:spMkLst>
        </pc:spChg>
        <pc:spChg chg="del">
          <ac:chgData name="何 浩宇" userId="df83db712bfab6c3" providerId="LiveId" clId="{3CF9EB1C-407F-45E1-8271-2664E217EA34}" dt="2019-10-30T19:56:27.444" v="523" actId="478"/>
          <ac:spMkLst>
            <pc:docMk/>
            <pc:sldMk cId="4206640247" sldId="303"/>
            <ac:spMk id="36" creationId="{00000000-0000-0000-0000-000000000000}"/>
          </ac:spMkLst>
        </pc:spChg>
        <pc:spChg chg="del">
          <ac:chgData name="何 浩宇" userId="df83db712bfab6c3" providerId="LiveId" clId="{3CF9EB1C-407F-45E1-8271-2664E217EA34}" dt="2019-10-30T19:56:27.444" v="523" actId="478"/>
          <ac:spMkLst>
            <pc:docMk/>
            <pc:sldMk cId="4206640247" sldId="303"/>
            <ac:spMk id="41" creationId="{00000000-0000-0000-0000-000000000000}"/>
          </ac:spMkLst>
        </pc:spChg>
        <pc:spChg chg="del">
          <ac:chgData name="何 浩宇" userId="df83db712bfab6c3" providerId="LiveId" clId="{3CF9EB1C-407F-45E1-8271-2664E217EA34}" dt="2019-10-30T19:56:27.444" v="523" actId="478"/>
          <ac:spMkLst>
            <pc:docMk/>
            <pc:sldMk cId="4206640247" sldId="303"/>
            <ac:spMk id="42" creationId="{00000000-0000-0000-0000-000000000000}"/>
          </ac:spMkLst>
        </pc:spChg>
        <pc:spChg chg="del">
          <ac:chgData name="何 浩宇" userId="df83db712bfab6c3" providerId="LiveId" clId="{3CF9EB1C-407F-45E1-8271-2664E217EA34}" dt="2019-10-30T19:56:27.444" v="523" actId="478"/>
          <ac:spMkLst>
            <pc:docMk/>
            <pc:sldMk cId="4206640247" sldId="303"/>
            <ac:spMk id="43" creationId="{00000000-0000-0000-0000-000000000000}"/>
          </ac:spMkLst>
        </pc:spChg>
        <pc:spChg chg="del">
          <ac:chgData name="何 浩宇" userId="df83db712bfab6c3" providerId="LiveId" clId="{3CF9EB1C-407F-45E1-8271-2664E217EA34}" dt="2019-10-30T19:56:27.444" v="523" actId="478"/>
          <ac:spMkLst>
            <pc:docMk/>
            <pc:sldMk cId="4206640247" sldId="303"/>
            <ac:spMk id="44" creationId="{00000000-0000-0000-0000-000000000000}"/>
          </ac:spMkLst>
        </pc:spChg>
        <pc:spChg chg="del">
          <ac:chgData name="何 浩宇" userId="df83db712bfab6c3" providerId="LiveId" clId="{3CF9EB1C-407F-45E1-8271-2664E217EA34}" dt="2019-10-30T19:56:27.444" v="523" actId="478"/>
          <ac:spMkLst>
            <pc:docMk/>
            <pc:sldMk cId="4206640247" sldId="303"/>
            <ac:spMk id="47" creationId="{00000000-0000-0000-0000-000000000000}"/>
          </ac:spMkLst>
        </pc:spChg>
        <pc:spChg chg="del">
          <ac:chgData name="何 浩宇" userId="df83db712bfab6c3" providerId="LiveId" clId="{3CF9EB1C-407F-45E1-8271-2664E217EA34}" dt="2019-10-30T19:56:27.444" v="523" actId="478"/>
          <ac:spMkLst>
            <pc:docMk/>
            <pc:sldMk cId="4206640247" sldId="303"/>
            <ac:spMk id="48" creationId="{00000000-0000-0000-0000-000000000000}"/>
          </ac:spMkLst>
        </pc:spChg>
        <pc:spChg chg="del">
          <ac:chgData name="何 浩宇" userId="df83db712bfab6c3" providerId="LiveId" clId="{3CF9EB1C-407F-45E1-8271-2664E217EA34}" dt="2019-10-30T19:56:27.444" v="523" actId="478"/>
          <ac:spMkLst>
            <pc:docMk/>
            <pc:sldMk cId="4206640247" sldId="303"/>
            <ac:spMk id="49" creationId="{00000000-0000-0000-0000-000000000000}"/>
          </ac:spMkLst>
        </pc:spChg>
        <pc:picChg chg="add mod">
          <ac:chgData name="何 浩宇" userId="df83db712bfab6c3" providerId="LiveId" clId="{3CF9EB1C-407F-45E1-8271-2664E217EA34}" dt="2019-10-30T19:56:37.991" v="524" actId="1076"/>
          <ac:picMkLst>
            <pc:docMk/>
            <pc:sldMk cId="4206640247" sldId="303"/>
            <ac:picMk id="2" creationId="{C631B1EF-717B-4147-ACC4-33547D6D9605}"/>
          </ac:picMkLst>
        </pc:picChg>
        <pc:cxnChg chg="del">
          <ac:chgData name="何 浩宇" userId="df83db712bfab6c3" providerId="LiveId" clId="{3CF9EB1C-407F-45E1-8271-2664E217EA34}" dt="2019-10-30T19:56:27.444" v="523" actId="478"/>
          <ac:cxnSpMkLst>
            <pc:docMk/>
            <pc:sldMk cId="4206640247" sldId="303"/>
            <ac:cxnSpMk id="37" creationId="{00000000-0000-0000-0000-000000000000}"/>
          </ac:cxnSpMkLst>
        </pc:cxnChg>
        <pc:cxnChg chg="del">
          <ac:chgData name="何 浩宇" userId="df83db712bfab6c3" providerId="LiveId" clId="{3CF9EB1C-407F-45E1-8271-2664E217EA34}" dt="2019-10-30T19:56:27.444" v="523" actId="478"/>
          <ac:cxnSpMkLst>
            <pc:docMk/>
            <pc:sldMk cId="4206640247" sldId="303"/>
            <ac:cxnSpMk id="38" creationId="{00000000-0000-0000-0000-000000000000}"/>
          </ac:cxnSpMkLst>
        </pc:cxnChg>
        <pc:cxnChg chg="del">
          <ac:chgData name="何 浩宇" userId="df83db712bfab6c3" providerId="LiveId" clId="{3CF9EB1C-407F-45E1-8271-2664E217EA34}" dt="2019-10-30T19:56:27.444" v="523" actId="478"/>
          <ac:cxnSpMkLst>
            <pc:docMk/>
            <pc:sldMk cId="4206640247" sldId="303"/>
            <ac:cxnSpMk id="39" creationId="{00000000-0000-0000-0000-000000000000}"/>
          </ac:cxnSpMkLst>
        </pc:cxnChg>
        <pc:cxnChg chg="del">
          <ac:chgData name="何 浩宇" userId="df83db712bfab6c3" providerId="LiveId" clId="{3CF9EB1C-407F-45E1-8271-2664E217EA34}" dt="2019-10-30T19:56:27.444" v="523" actId="478"/>
          <ac:cxnSpMkLst>
            <pc:docMk/>
            <pc:sldMk cId="4206640247" sldId="303"/>
            <ac:cxnSpMk id="40" creationId="{00000000-0000-0000-0000-000000000000}"/>
          </ac:cxnSpMkLst>
        </pc:cxnChg>
      </pc:sldChg>
      <pc:sldChg chg="modSp add del modAnim">
        <pc:chgData name="何 浩宇" userId="df83db712bfab6c3" providerId="LiveId" clId="{3CF9EB1C-407F-45E1-8271-2664E217EA34}" dt="2019-10-31T03:35:48.750" v="666" actId="2696"/>
        <pc:sldMkLst>
          <pc:docMk/>
          <pc:sldMk cId="4178782652" sldId="304"/>
        </pc:sldMkLst>
        <pc:spChg chg="mod">
          <ac:chgData name="何 浩宇" userId="df83db712bfab6c3" providerId="LiveId" clId="{3CF9EB1C-407F-45E1-8271-2664E217EA34}" dt="2019-10-30T20:53:29.611" v="576"/>
          <ac:spMkLst>
            <pc:docMk/>
            <pc:sldMk cId="4178782652" sldId="304"/>
            <ac:spMk id="55" creationId="{00000000-0000-0000-0000-000000000000}"/>
          </ac:spMkLst>
        </pc:spChg>
      </pc:sldChg>
      <pc:sldChg chg="delSp modSp add ord modTransition modAnim modNotesTx">
        <pc:chgData name="何 浩宇" userId="df83db712bfab6c3" providerId="LiveId" clId="{3CF9EB1C-407F-45E1-8271-2664E217EA34}" dt="2019-10-31T14:16:52.909" v="1092"/>
        <pc:sldMkLst>
          <pc:docMk/>
          <pc:sldMk cId="130550115" sldId="305"/>
        </pc:sldMkLst>
        <pc:spChg chg="mod">
          <ac:chgData name="何 浩宇" userId="df83db712bfab6c3" providerId="LiveId" clId="{3CF9EB1C-407F-45E1-8271-2664E217EA34}" dt="2019-10-31T03:03:15.462" v="581" actId="14100"/>
          <ac:spMkLst>
            <pc:docMk/>
            <pc:sldMk cId="130550115" sldId="305"/>
            <ac:spMk id="31" creationId="{00000000-0000-0000-0000-000000000000}"/>
          </ac:spMkLst>
        </pc:spChg>
        <pc:spChg chg="mod">
          <ac:chgData name="何 浩宇" userId="df83db712bfab6c3" providerId="LiveId" clId="{3CF9EB1C-407F-45E1-8271-2664E217EA34}" dt="2019-10-31T03:28:05.423" v="585"/>
          <ac:spMkLst>
            <pc:docMk/>
            <pc:sldMk cId="130550115" sldId="305"/>
            <ac:spMk id="41" creationId="{00000000-0000-0000-0000-000000000000}"/>
          </ac:spMkLst>
        </pc:spChg>
        <pc:spChg chg="mod">
          <ac:chgData name="何 浩宇" userId="df83db712bfab6c3" providerId="LiveId" clId="{3CF9EB1C-407F-45E1-8271-2664E217EA34}" dt="2019-10-31T03:31:03.321" v="640" actId="14100"/>
          <ac:spMkLst>
            <pc:docMk/>
            <pc:sldMk cId="130550115" sldId="305"/>
            <ac:spMk id="42" creationId="{00000000-0000-0000-0000-000000000000}"/>
          </ac:spMkLst>
        </pc:spChg>
        <pc:spChg chg="mod">
          <ac:chgData name="何 浩宇" userId="df83db712bfab6c3" providerId="LiveId" clId="{3CF9EB1C-407F-45E1-8271-2664E217EA34}" dt="2019-10-31T03:28:51.354" v="605" actId="20577"/>
          <ac:spMkLst>
            <pc:docMk/>
            <pc:sldMk cId="130550115" sldId="305"/>
            <ac:spMk id="43" creationId="{00000000-0000-0000-0000-000000000000}"/>
          </ac:spMkLst>
        </pc:spChg>
        <pc:spChg chg="del">
          <ac:chgData name="何 浩宇" userId="df83db712bfab6c3" providerId="LiveId" clId="{3CF9EB1C-407F-45E1-8271-2664E217EA34}" dt="2019-10-31T03:30:24.227" v="637" actId="478"/>
          <ac:spMkLst>
            <pc:docMk/>
            <pc:sldMk cId="130550115" sldId="305"/>
            <ac:spMk id="44" creationId="{00000000-0000-0000-0000-000000000000}"/>
          </ac:spMkLst>
        </pc:spChg>
        <pc:spChg chg="mod">
          <ac:chgData name="何 浩宇" userId="df83db712bfab6c3" providerId="LiveId" clId="{3CF9EB1C-407F-45E1-8271-2664E217EA34}" dt="2019-10-31T03:29:42.791" v="633" actId="20577"/>
          <ac:spMkLst>
            <pc:docMk/>
            <pc:sldMk cId="130550115" sldId="305"/>
            <ac:spMk id="47" creationId="{00000000-0000-0000-0000-000000000000}"/>
          </ac:spMkLst>
        </pc:spChg>
        <pc:spChg chg="del">
          <ac:chgData name="何 浩宇" userId="df83db712bfab6c3" providerId="LiveId" clId="{3CF9EB1C-407F-45E1-8271-2664E217EA34}" dt="2019-10-31T03:30:27.468" v="638" actId="478"/>
          <ac:spMkLst>
            <pc:docMk/>
            <pc:sldMk cId="130550115" sldId="305"/>
            <ac:spMk id="48" creationId="{00000000-0000-0000-0000-000000000000}"/>
          </ac:spMkLst>
        </pc:spChg>
        <pc:spChg chg="mod">
          <ac:chgData name="何 浩宇" userId="df83db712bfab6c3" providerId="LiveId" clId="{3CF9EB1C-407F-45E1-8271-2664E217EA34}" dt="2019-10-31T03:30:17.162" v="636" actId="20577"/>
          <ac:spMkLst>
            <pc:docMk/>
            <pc:sldMk cId="130550115" sldId="305"/>
            <ac:spMk id="49" creationId="{00000000-0000-0000-0000-000000000000}"/>
          </ac:spMkLst>
        </pc:spChg>
      </pc:sldChg>
      <pc:sldChg chg="modSp add modTransition modAnim modNotesTx">
        <pc:chgData name="何 浩宇" userId="df83db712bfab6c3" providerId="LiveId" clId="{3CF9EB1C-407F-45E1-8271-2664E217EA34}" dt="2019-10-31T14:16:52.909" v="1092"/>
        <pc:sldMkLst>
          <pc:docMk/>
          <pc:sldMk cId="3196841051" sldId="306"/>
        </pc:sldMkLst>
        <pc:spChg chg="mod">
          <ac:chgData name="何 浩宇" userId="df83db712bfab6c3" providerId="LiveId" clId="{3CF9EB1C-407F-45E1-8271-2664E217EA34}" dt="2019-10-31T03:31:58.354" v="643" actId="1076"/>
          <ac:spMkLst>
            <pc:docMk/>
            <pc:sldMk cId="3196841051" sldId="306"/>
            <ac:spMk id="42" creationId="{00000000-0000-0000-0000-000000000000}"/>
          </ac:spMkLst>
        </pc:spChg>
      </pc:sldChg>
      <pc:sldChg chg="modSp add modTransition modAnim modNotesTx">
        <pc:chgData name="何 浩宇" userId="df83db712bfab6c3" providerId="LiveId" clId="{3CF9EB1C-407F-45E1-8271-2664E217EA34}" dt="2019-10-31T14:16:52.909" v="1092"/>
        <pc:sldMkLst>
          <pc:docMk/>
          <pc:sldMk cId="3648785884" sldId="307"/>
        </pc:sldMkLst>
        <pc:spChg chg="mod">
          <ac:chgData name="何 浩宇" userId="df83db712bfab6c3" providerId="LiveId" clId="{3CF9EB1C-407F-45E1-8271-2664E217EA34}" dt="2019-10-31T03:33:11.467" v="647" actId="1076"/>
          <ac:spMkLst>
            <pc:docMk/>
            <pc:sldMk cId="3648785884" sldId="307"/>
            <ac:spMk id="42" creationId="{00000000-0000-0000-0000-000000000000}"/>
          </ac:spMkLst>
        </pc:spChg>
      </pc:sldChg>
      <pc:sldChg chg="modSp add modTransition modAnim modNotesTx">
        <pc:chgData name="何 浩宇" userId="df83db712bfab6c3" providerId="LiveId" clId="{3CF9EB1C-407F-45E1-8271-2664E217EA34}" dt="2019-10-31T14:47:33.960" v="1100" actId="313"/>
        <pc:sldMkLst>
          <pc:docMk/>
          <pc:sldMk cId="1895873018" sldId="308"/>
        </pc:sldMkLst>
        <pc:spChg chg="mod">
          <ac:chgData name="何 浩宇" userId="df83db712bfab6c3" providerId="LiveId" clId="{3CF9EB1C-407F-45E1-8271-2664E217EA34}" dt="2019-10-31T14:47:33.960" v="1100" actId="313"/>
          <ac:spMkLst>
            <pc:docMk/>
            <pc:sldMk cId="1895873018" sldId="308"/>
            <ac:spMk id="42" creationId="{00000000-0000-0000-0000-000000000000}"/>
          </ac:spMkLst>
        </pc:spChg>
      </pc:sldChg>
      <pc:sldChg chg="modSp add ord modTransition modAnim">
        <pc:chgData name="何 浩宇" userId="df83db712bfab6c3" providerId="LiveId" clId="{3CF9EB1C-407F-45E1-8271-2664E217EA34}" dt="2019-10-31T14:16:52.909" v="1092"/>
        <pc:sldMkLst>
          <pc:docMk/>
          <pc:sldMk cId="3090430719" sldId="309"/>
        </pc:sldMkLst>
        <pc:spChg chg="mod">
          <ac:chgData name="何 浩宇" userId="df83db712bfab6c3" providerId="LiveId" clId="{3CF9EB1C-407F-45E1-8271-2664E217EA34}" dt="2019-10-31T03:42:47.188" v="678" actId="20577"/>
          <ac:spMkLst>
            <pc:docMk/>
            <pc:sldMk cId="3090430719" sldId="309"/>
            <ac:spMk id="55" creationId="{00000000-0000-0000-0000-000000000000}"/>
          </ac:spMkLst>
        </pc:spChg>
        <pc:spChg chg="mod">
          <ac:chgData name="何 浩宇" userId="df83db712bfab6c3" providerId="LiveId" clId="{3CF9EB1C-407F-45E1-8271-2664E217EA34}" dt="2019-10-31T03:43:32.597" v="683" actId="1076"/>
          <ac:spMkLst>
            <pc:docMk/>
            <pc:sldMk cId="3090430719" sldId="309"/>
            <ac:spMk id="68" creationId="{00000000-0000-0000-0000-000000000000}"/>
          </ac:spMkLst>
        </pc:spChg>
      </pc:sldChg>
      <pc:sldChg chg="addSp delSp modSp add modTransition modAnim">
        <pc:chgData name="何 浩宇" userId="df83db712bfab6c3" providerId="LiveId" clId="{3CF9EB1C-407F-45E1-8271-2664E217EA34}" dt="2019-10-31T14:16:52.909" v="1092"/>
        <pc:sldMkLst>
          <pc:docMk/>
          <pc:sldMk cId="2718768723" sldId="310"/>
        </pc:sldMkLst>
        <pc:spChg chg="del">
          <ac:chgData name="何 浩宇" userId="df83db712bfab6c3" providerId="LiveId" clId="{3CF9EB1C-407F-45E1-8271-2664E217EA34}" dt="2019-10-31T03:59:35.496" v="685" actId="478"/>
          <ac:spMkLst>
            <pc:docMk/>
            <pc:sldMk cId="2718768723" sldId="310"/>
            <ac:spMk id="68" creationId="{00000000-0000-0000-0000-000000000000}"/>
          </ac:spMkLst>
        </pc:spChg>
        <pc:picChg chg="add mod">
          <ac:chgData name="何 浩宇" userId="df83db712bfab6c3" providerId="LiveId" clId="{3CF9EB1C-407F-45E1-8271-2664E217EA34}" dt="2019-10-31T03:59:44.778" v="688" actId="1076"/>
          <ac:picMkLst>
            <pc:docMk/>
            <pc:sldMk cId="2718768723" sldId="310"/>
            <ac:picMk id="2" creationId="{C68B63F4-0349-4A5B-B580-1AD9829A234F}"/>
          </ac:picMkLst>
        </pc:picChg>
      </pc:sldChg>
      <pc:sldChg chg="addSp delSp add modTransition modAnim">
        <pc:chgData name="何 浩宇" userId="df83db712bfab6c3" providerId="LiveId" clId="{3CF9EB1C-407F-45E1-8271-2664E217EA34}" dt="2019-10-31T14:16:52.909" v="1092"/>
        <pc:sldMkLst>
          <pc:docMk/>
          <pc:sldMk cId="2358859173" sldId="311"/>
        </pc:sldMkLst>
        <pc:picChg chg="del">
          <ac:chgData name="何 浩宇" userId="df83db712bfab6c3" providerId="LiveId" clId="{3CF9EB1C-407F-45E1-8271-2664E217EA34}" dt="2019-10-31T03:59:59.406" v="690" actId="478"/>
          <ac:picMkLst>
            <pc:docMk/>
            <pc:sldMk cId="2358859173" sldId="311"/>
            <ac:picMk id="2" creationId="{C68B63F4-0349-4A5B-B580-1AD9829A234F}"/>
          </ac:picMkLst>
        </pc:picChg>
        <pc:picChg chg="add">
          <ac:chgData name="何 浩宇" userId="df83db712bfab6c3" providerId="LiveId" clId="{3CF9EB1C-407F-45E1-8271-2664E217EA34}" dt="2019-10-31T04:00:35.204" v="691"/>
          <ac:picMkLst>
            <pc:docMk/>
            <pc:sldMk cId="2358859173" sldId="311"/>
            <ac:picMk id="3" creationId="{D2C39758-3F01-488F-9572-E5AEDC50C7CC}"/>
          </ac:picMkLst>
        </pc:picChg>
      </pc:sldChg>
      <pc:sldChg chg="addSp delSp modSp add modTransition modAnim">
        <pc:chgData name="何 浩宇" userId="df83db712bfab6c3" providerId="LiveId" clId="{3CF9EB1C-407F-45E1-8271-2664E217EA34}" dt="2019-10-31T14:16:52.909" v="1092"/>
        <pc:sldMkLst>
          <pc:docMk/>
          <pc:sldMk cId="2984444319" sldId="312"/>
        </pc:sldMkLst>
        <pc:picChg chg="add mod">
          <ac:chgData name="何 浩宇" userId="df83db712bfab6c3" providerId="LiveId" clId="{3CF9EB1C-407F-45E1-8271-2664E217EA34}" dt="2019-10-31T04:03:30.841" v="696" actId="1076"/>
          <ac:picMkLst>
            <pc:docMk/>
            <pc:sldMk cId="2984444319" sldId="312"/>
            <ac:picMk id="2" creationId="{1B8AB173-E372-40A8-A9FA-D74D496686D0}"/>
          </ac:picMkLst>
        </pc:picChg>
        <pc:picChg chg="del">
          <ac:chgData name="何 浩宇" userId="df83db712bfab6c3" providerId="LiveId" clId="{3CF9EB1C-407F-45E1-8271-2664E217EA34}" dt="2019-10-31T04:03:20.171" v="693" actId="478"/>
          <ac:picMkLst>
            <pc:docMk/>
            <pc:sldMk cId="2984444319" sldId="312"/>
            <ac:picMk id="3" creationId="{D2C39758-3F01-488F-9572-E5AEDC50C7CC}"/>
          </ac:picMkLst>
        </pc:picChg>
      </pc:sldChg>
      <pc:sldChg chg="modSp add ord modTransition modAnim">
        <pc:chgData name="何 浩宇" userId="df83db712bfab6c3" providerId="LiveId" clId="{3CF9EB1C-407F-45E1-8271-2664E217EA34}" dt="2019-10-31T15:18:10.727" v="1183" actId="1035"/>
        <pc:sldMkLst>
          <pc:docMk/>
          <pc:sldMk cId="975372589" sldId="313"/>
        </pc:sldMkLst>
        <pc:spChg chg="mod">
          <ac:chgData name="何 浩宇" userId="df83db712bfab6c3" providerId="LiveId" clId="{3CF9EB1C-407F-45E1-8271-2664E217EA34}" dt="2019-10-31T05:15:01.882" v="711" actId="20577"/>
          <ac:spMkLst>
            <pc:docMk/>
            <pc:sldMk cId="975372589" sldId="313"/>
            <ac:spMk id="55" creationId="{00000000-0000-0000-0000-000000000000}"/>
          </ac:spMkLst>
        </pc:spChg>
        <pc:spChg chg="mod">
          <ac:chgData name="何 浩宇" userId="df83db712bfab6c3" providerId="LiveId" clId="{3CF9EB1C-407F-45E1-8271-2664E217EA34}" dt="2019-10-31T15:18:10.727" v="1183" actId="1035"/>
          <ac:spMkLst>
            <pc:docMk/>
            <pc:sldMk cId="975372589" sldId="313"/>
            <ac:spMk id="68" creationId="{00000000-0000-0000-0000-000000000000}"/>
          </ac:spMkLst>
        </pc:spChg>
      </pc:sldChg>
      <pc:sldChg chg="add del">
        <pc:chgData name="何 浩宇" userId="df83db712bfab6c3" providerId="LiveId" clId="{3CF9EB1C-407F-45E1-8271-2664E217EA34}" dt="2019-10-31T05:32:56.310" v="1033" actId="2696"/>
        <pc:sldMkLst>
          <pc:docMk/>
          <pc:sldMk cId="902670904" sldId="314"/>
        </pc:sldMkLst>
      </pc:sldChg>
      <pc:sldMasterChg chg="modTransition modSldLayout">
        <pc:chgData name="何 浩宇" userId="df83db712bfab6c3" providerId="LiveId" clId="{3CF9EB1C-407F-45E1-8271-2664E217EA34}" dt="2019-10-31T14:16:52.909" v="1092"/>
        <pc:sldMasterMkLst>
          <pc:docMk/>
          <pc:sldMasterMk cId="0" sldId="2147483648"/>
        </pc:sldMasterMkLst>
        <pc:sldLayoutChg chg="modTransition">
          <pc:chgData name="何 浩宇" userId="df83db712bfab6c3" providerId="LiveId" clId="{3CF9EB1C-407F-45E1-8271-2664E217EA34}" dt="2019-10-31T14:16:52.909" v="1092"/>
          <pc:sldLayoutMkLst>
            <pc:docMk/>
            <pc:sldMasterMk cId="0" sldId="2147483648"/>
            <pc:sldLayoutMk cId="0" sldId="2147483649"/>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0"/>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1"/>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2"/>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3"/>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4"/>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5"/>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6"/>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7"/>
          </pc:sldLayoutMkLst>
        </pc:sldLayoutChg>
        <pc:sldLayoutChg chg="modTransition">
          <pc:chgData name="何 浩宇" userId="df83db712bfab6c3" providerId="LiveId" clId="{3CF9EB1C-407F-45E1-8271-2664E217EA34}" dt="2019-10-31T14:16:52.909" v="1092"/>
          <pc:sldLayoutMkLst>
            <pc:docMk/>
            <pc:sldMasterMk cId="0" sldId="2147483648"/>
            <pc:sldLayoutMk cId="0" sldId="2147483658"/>
          </pc:sldLayoutMkLst>
        </pc:sldLayoutChg>
      </pc:sldMasterChg>
      <pc:sldMasterChg chg="del delSldLayout">
        <pc:chgData name="何 浩宇" userId="df83db712bfab6c3" providerId="LiveId" clId="{3CF9EB1C-407F-45E1-8271-2664E217EA34}" dt="2019-10-31T05:32:56.357" v="1046" actId="2696"/>
        <pc:sldMasterMkLst>
          <pc:docMk/>
          <pc:sldMasterMk cId="1408333956" sldId="2147483659"/>
        </pc:sldMasterMkLst>
        <pc:sldLayoutChg chg="del">
          <pc:chgData name="何 浩宇" userId="df83db712bfab6c3" providerId="LiveId" clId="{3CF9EB1C-407F-45E1-8271-2664E217EA34}" dt="2019-10-31T05:32:56.330" v="1035" actId="2696"/>
          <pc:sldLayoutMkLst>
            <pc:docMk/>
            <pc:sldMasterMk cId="1408333956" sldId="2147483659"/>
            <pc:sldLayoutMk cId="3380955205" sldId="2147483660"/>
          </pc:sldLayoutMkLst>
        </pc:sldLayoutChg>
        <pc:sldLayoutChg chg="del">
          <pc:chgData name="何 浩宇" userId="df83db712bfab6c3" providerId="LiveId" clId="{3CF9EB1C-407F-45E1-8271-2664E217EA34}" dt="2019-10-31T05:32:56.332" v="1036" actId="2696"/>
          <pc:sldLayoutMkLst>
            <pc:docMk/>
            <pc:sldMasterMk cId="1408333956" sldId="2147483659"/>
            <pc:sldLayoutMk cId="610218865" sldId="2147483661"/>
          </pc:sldLayoutMkLst>
        </pc:sldLayoutChg>
        <pc:sldLayoutChg chg="del">
          <pc:chgData name="何 浩宇" userId="df83db712bfab6c3" providerId="LiveId" clId="{3CF9EB1C-407F-45E1-8271-2664E217EA34}" dt="2019-10-31T05:32:56.334" v="1037" actId="2696"/>
          <pc:sldLayoutMkLst>
            <pc:docMk/>
            <pc:sldMasterMk cId="1408333956" sldId="2147483659"/>
            <pc:sldLayoutMk cId="1902579231" sldId="2147483662"/>
          </pc:sldLayoutMkLst>
        </pc:sldLayoutChg>
        <pc:sldLayoutChg chg="del">
          <pc:chgData name="何 浩宇" userId="df83db712bfab6c3" providerId="LiveId" clId="{3CF9EB1C-407F-45E1-8271-2664E217EA34}" dt="2019-10-31T05:32:56.337" v="1038" actId="2696"/>
          <pc:sldLayoutMkLst>
            <pc:docMk/>
            <pc:sldMasterMk cId="1408333956" sldId="2147483659"/>
            <pc:sldLayoutMk cId="3917317817" sldId="2147483663"/>
          </pc:sldLayoutMkLst>
        </pc:sldLayoutChg>
        <pc:sldLayoutChg chg="del">
          <pc:chgData name="何 浩宇" userId="df83db712bfab6c3" providerId="LiveId" clId="{3CF9EB1C-407F-45E1-8271-2664E217EA34}" dt="2019-10-31T05:32:56.340" v="1039" actId="2696"/>
          <pc:sldLayoutMkLst>
            <pc:docMk/>
            <pc:sldMasterMk cId="1408333956" sldId="2147483659"/>
            <pc:sldLayoutMk cId="506053929" sldId="2147483664"/>
          </pc:sldLayoutMkLst>
        </pc:sldLayoutChg>
        <pc:sldLayoutChg chg="del">
          <pc:chgData name="何 浩宇" userId="df83db712bfab6c3" providerId="LiveId" clId="{3CF9EB1C-407F-45E1-8271-2664E217EA34}" dt="2019-10-31T05:32:56.342" v="1040" actId="2696"/>
          <pc:sldLayoutMkLst>
            <pc:docMk/>
            <pc:sldMasterMk cId="1408333956" sldId="2147483659"/>
            <pc:sldLayoutMk cId="1197432016" sldId="2147483665"/>
          </pc:sldLayoutMkLst>
        </pc:sldLayoutChg>
        <pc:sldLayoutChg chg="del">
          <pc:chgData name="何 浩宇" userId="df83db712bfab6c3" providerId="LiveId" clId="{3CF9EB1C-407F-45E1-8271-2664E217EA34}" dt="2019-10-31T05:32:56.344" v="1041" actId="2696"/>
          <pc:sldLayoutMkLst>
            <pc:docMk/>
            <pc:sldMasterMk cId="1408333956" sldId="2147483659"/>
            <pc:sldLayoutMk cId="4134990076" sldId="2147483666"/>
          </pc:sldLayoutMkLst>
        </pc:sldLayoutChg>
        <pc:sldLayoutChg chg="del">
          <pc:chgData name="何 浩宇" userId="df83db712bfab6c3" providerId="LiveId" clId="{3CF9EB1C-407F-45E1-8271-2664E217EA34}" dt="2019-10-31T05:32:56.346" v="1042" actId="2696"/>
          <pc:sldLayoutMkLst>
            <pc:docMk/>
            <pc:sldMasterMk cId="1408333956" sldId="2147483659"/>
            <pc:sldLayoutMk cId="203177040" sldId="2147483667"/>
          </pc:sldLayoutMkLst>
        </pc:sldLayoutChg>
        <pc:sldLayoutChg chg="del">
          <pc:chgData name="何 浩宇" userId="df83db712bfab6c3" providerId="LiveId" clId="{3CF9EB1C-407F-45E1-8271-2664E217EA34}" dt="2019-10-31T05:32:56.349" v="1043" actId="2696"/>
          <pc:sldLayoutMkLst>
            <pc:docMk/>
            <pc:sldMasterMk cId="1408333956" sldId="2147483659"/>
            <pc:sldLayoutMk cId="3554480179" sldId="2147483668"/>
          </pc:sldLayoutMkLst>
        </pc:sldLayoutChg>
        <pc:sldLayoutChg chg="del">
          <pc:chgData name="何 浩宇" userId="df83db712bfab6c3" providerId="LiveId" clId="{3CF9EB1C-407F-45E1-8271-2664E217EA34}" dt="2019-10-31T05:32:56.351" v="1044" actId="2696"/>
          <pc:sldLayoutMkLst>
            <pc:docMk/>
            <pc:sldMasterMk cId="1408333956" sldId="2147483659"/>
            <pc:sldLayoutMk cId="1756184347" sldId="2147483669"/>
          </pc:sldLayoutMkLst>
        </pc:sldLayoutChg>
        <pc:sldLayoutChg chg="del">
          <pc:chgData name="何 浩宇" userId="df83db712bfab6c3" providerId="LiveId" clId="{3CF9EB1C-407F-45E1-8271-2664E217EA34}" dt="2019-10-31T05:32:56.354" v="1045" actId="2696"/>
          <pc:sldLayoutMkLst>
            <pc:docMk/>
            <pc:sldMasterMk cId="1408333956" sldId="2147483659"/>
            <pc:sldLayoutMk cId="1954567284" sldId="214748367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3683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en-US" altLang="zh-CN" sz="900" dirty="0">
                <a:solidFill>
                  <a:srgbClr val="515151"/>
                </a:solidFill>
              </a:rPr>
              <a:t>Given the exponentially large number of possible subgraphs, we can not directly optimize the given equation.</a:t>
            </a:r>
          </a:p>
          <a:p>
            <a:pPr>
              <a:buFont typeface="Arial" panose="020B0604020202020204" pitchFamily="34" charset="0"/>
              <a:buChar char="•"/>
            </a:pPr>
            <a:endParaRPr lang="en-US" altLang="zh-CN" sz="900" dirty="0">
              <a:solidFill>
                <a:srgbClr val="515151"/>
              </a:solidFill>
            </a:endParaRPr>
          </a:p>
          <a:p>
            <a:pPr>
              <a:buFont typeface="Arial" panose="020B0604020202020204" pitchFamily="34" charset="0"/>
              <a:buChar char="•"/>
            </a:pPr>
            <a:r>
              <a:rPr lang="en-US" altLang="zh-CN" sz="900" dirty="0">
                <a:solidFill>
                  <a:srgbClr val="515151"/>
                </a:solidFill>
              </a:rPr>
              <a:t>A “relaxed”-adjacency matrix (whose values are real numbers in the range 0 to 1) is introduced where each element of this fractional adjacency matrix is smaller than the corresponding element of the original adjacency matrix. Gradient descent can be performed on this adjacency matrix.</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en-US" altLang="zh-CN" sz="900" dirty="0">
                <a:solidFill>
                  <a:srgbClr val="515151"/>
                </a:solidFill>
              </a:rPr>
              <a:t>Given the exponentially large number of possible subgraphs, we can not directly optimize the given equation.</a:t>
            </a:r>
          </a:p>
          <a:p>
            <a:pPr>
              <a:buFont typeface="Arial" panose="020B0604020202020204" pitchFamily="34" charset="0"/>
              <a:buChar char="•"/>
            </a:pPr>
            <a:endParaRPr lang="en-US" altLang="zh-CN" sz="900" dirty="0">
              <a:solidFill>
                <a:srgbClr val="515151"/>
              </a:solidFill>
            </a:endParaRPr>
          </a:p>
          <a:p>
            <a:pPr>
              <a:buFont typeface="Arial" panose="020B0604020202020204" pitchFamily="34" charset="0"/>
              <a:buChar char="•"/>
            </a:pPr>
            <a:r>
              <a:rPr lang="en-US" altLang="zh-CN" sz="900" dirty="0">
                <a:solidFill>
                  <a:srgbClr val="515151"/>
                </a:solidFill>
              </a:rPr>
              <a:t>A “relaxed”-adjacency matrix (whose values are real numbers in the range 0 to 1) is introduced where each element of this fractional adjacency matrix is smaller than the corresponding element of the original adjacency matrix. Gradient descent can be performed on this adjacency matrix.</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9314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0113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613629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67720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81472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0" i="0" kern="1200" dirty="0">
                <a:solidFill>
                  <a:schemeClr val="tx1"/>
                </a:solidFill>
                <a:effectLst/>
                <a:latin typeface="+mn-lt"/>
                <a:ea typeface="+mn-ea"/>
                <a:cs typeface="+mn-cs"/>
              </a:rPr>
              <a:t>Choosing concise explanations helps in efficient graph matching.</a:t>
            </a:r>
          </a:p>
          <a:p>
            <a:r>
              <a:rPr lang="en-US" altLang="zh-CN" sz="900" b="0" i="0" kern="1200" dirty="0">
                <a:solidFill>
                  <a:schemeClr val="tx1"/>
                </a:solidFill>
                <a:effectLst/>
                <a:latin typeface="+mn-lt"/>
                <a:ea typeface="+mn-ea"/>
                <a:cs typeface="+mn-cs"/>
              </a:rPr>
              <a:t>For GNNs that compute attention over the entire graph, edges with low attention weight can be pruned to increase efficiency.</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88675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89976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25834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819057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616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010130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83419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1812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87360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14612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71013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2019/10/31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903850" y="1761304"/>
            <a:ext cx="6240150" cy="1731243"/>
          </a:xfrm>
          <a:prstGeom prst="rect">
            <a:avLst/>
          </a:prstGeom>
          <a:noFill/>
        </p:spPr>
        <p:txBody>
          <a:bodyPr wrap="square" lIns="68580" tIns="34290" rIns="68580" bIns="34290" rtlCol="0">
            <a:spAutoFit/>
          </a:bodyPr>
          <a:lstStyle/>
          <a:p>
            <a:r>
              <a:rPr lang="en-US" altLang="zh-CN" sz="3600" b="1" dirty="0" err="1">
                <a:solidFill>
                  <a:srgbClr val="1B4367"/>
                </a:solidFill>
                <a:cs typeface="+mn-ea"/>
                <a:sym typeface="+mn-lt"/>
              </a:rPr>
              <a:t>GNNExplainer</a:t>
            </a:r>
            <a:r>
              <a:rPr lang="en-US" altLang="zh-CN" sz="3600" b="1" dirty="0">
                <a:solidFill>
                  <a:srgbClr val="1B4367"/>
                </a:solidFill>
                <a:cs typeface="+mn-ea"/>
                <a:sym typeface="+mn-lt"/>
              </a:rPr>
              <a:t>: Generating Explanations for Graph Neural Networks</a:t>
            </a:r>
            <a:endParaRPr lang="zh-CN" altLang="en-US" sz="3600" b="1" dirty="0">
              <a:solidFill>
                <a:srgbClr val="1B4367"/>
              </a:solidFill>
              <a:cs typeface="+mn-ea"/>
              <a:sym typeface="+mn-lt"/>
            </a:endParaRPr>
          </a:p>
        </p:txBody>
      </p:sp>
      <p:sp>
        <p:nvSpPr>
          <p:cNvPr id="9" name="文本框 8"/>
          <p:cNvSpPr txBox="1"/>
          <p:nvPr/>
        </p:nvSpPr>
        <p:spPr>
          <a:xfrm>
            <a:off x="3344542" y="3672057"/>
            <a:ext cx="5358765" cy="253916"/>
          </a:xfrm>
          <a:prstGeom prst="rect">
            <a:avLst/>
          </a:prstGeom>
          <a:noFill/>
        </p:spPr>
        <p:txBody>
          <a:bodyPr wrap="square" lIns="68580" tIns="34290" rIns="68580" bIns="34290" rtlCol="0">
            <a:spAutoFit/>
          </a:bodyPr>
          <a:lstStyle/>
          <a:p>
            <a:pPr lvl="0" eaLnBrk="0" hangingPunct="0"/>
            <a:r>
              <a:rPr lang="en-US" altLang="zh-CN" sz="1200" dirty="0">
                <a:solidFill>
                  <a:srgbClr val="1B4367"/>
                </a:solidFill>
                <a:cs typeface="+mn-ea"/>
                <a:sym typeface="+mn-lt"/>
              </a:rPr>
              <a:t>Rex Ying, Dylan Bourgeois, </a:t>
            </a:r>
            <a:r>
              <a:rPr lang="en-US" altLang="zh-CN" sz="1200" dirty="0" err="1">
                <a:solidFill>
                  <a:srgbClr val="1B4367"/>
                </a:solidFill>
                <a:cs typeface="+mn-ea"/>
                <a:sym typeface="+mn-lt"/>
              </a:rPr>
              <a:t>Jiaxuan</a:t>
            </a:r>
            <a:r>
              <a:rPr lang="en-US" altLang="zh-CN" sz="1200" dirty="0">
                <a:solidFill>
                  <a:srgbClr val="1B4367"/>
                </a:solidFill>
                <a:cs typeface="+mn-ea"/>
                <a:sym typeface="+mn-lt"/>
              </a:rPr>
              <a:t> You, </a:t>
            </a:r>
            <a:r>
              <a:rPr lang="en-US" altLang="zh-CN" sz="1200" dirty="0" err="1">
                <a:solidFill>
                  <a:srgbClr val="1B4367"/>
                </a:solidFill>
                <a:cs typeface="+mn-ea"/>
                <a:sym typeface="+mn-lt"/>
              </a:rPr>
              <a:t>Marinka</a:t>
            </a:r>
            <a:r>
              <a:rPr lang="en-US" altLang="zh-CN" sz="1200" dirty="0">
                <a:solidFill>
                  <a:srgbClr val="1B4367"/>
                </a:solidFill>
                <a:cs typeface="+mn-ea"/>
                <a:sym typeface="+mn-lt"/>
              </a:rPr>
              <a:t> </a:t>
            </a:r>
            <a:r>
              <a:rPr lang="en-US" altLang="zh-CN" sz="1200" dirty="0" err="1">
                <a:solidFill>
                  <a:srgbClr val="1B4367"/>
                </a:solidFill>
                <a:cs typeface="+mn-ea"/>
                <a:sym typeface="+mn-lt"/>
              </a:rPr>
              <a:t>Zitnik</a:t>
            </a:r>
            <a:r>
              <a:rPr lang="en-US" altLang="zh-CN" sz="1200" dirty="0">
                <a:solidFill>
                  <a:srgbClr val="1B4367"/>
                </a:solidFill>
                <a:cs typeface="+mn-ea"/>
                <a:sym typeface="+mn-lt"/>
              </a:rPr>
              <a:t>, Jure </a:t>
            </a:r>
            <a:r>
              <a:rPr lang="en-US" altLang="zh-CN" sz="1200" dirty="0" err="1">
                <a:solidFill>
                  <a:srgbClr val="1B4367"/>
                </a:solidFill>
                <a:cs typeface="+mn-ea"/>
                <a:sym typeface="+mn-lt"/>
              </a:rPr>
              <a:t>Leskovec</a:t>
            </a:r>
            <a:endParaRPr lang="en-US" altLang="zh-CN" sz="1200" dirty="0">
              <a:solidFill>
                <a:srgbClr val="1B4367"/>
              </a:solidFill>
              <a:cs typeface="+mn-ea"/>
              <a:sym typeface="+mn-l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171366"/>
            <a:ext cx="8185561" cy="584775"/>
          </a:xfrm>
          <a:prstGeom prst="rect">
            <a:avLst/>
          </a:prstGeom>
          <a:noFill/>
        </p:spPr>
        <p:txBody>
          <a:bodyPr wrap="square" rtlCol="0">
            <a:spAutoFit/>
          </a:bodyPr>
          <a:lstStyle/>
          <a:p>
            <a:r>
              <a:rPr lang="en-US" altLang="zh-CN" sz="1600" i="1" dirty="0">
                <a:solidFill>
                  <a:srgbClr val="515151"/>
                </a:solidFill>
              </a:rPr>
              <a:t>MI(Y, (G</a:t>
            </a:r>
            <a:r>
              <a:rPr lang="en-US" altLang="zh-CN" sz="1600" i="1" baseline="-25000" dirty="0">
                <a:solidFill>
                  <a:srgbClr val="515151"/>
                </a:solidFill>
              </a:rPr>
              <a:t>S</a:t>
            </a:r>
            <a:r>
              <a:rPr lang="en-US" altLang="zh-CN" sz="1600" i="1" dirty="0">
                <a:solidFill>
                  <a:srgbClr val="515151"/>
                </a:solidFill>
              </a:rPr>
              <a:t>, X</a:t>
            </a:r>
            <a:r>
              <a:rPr lang="en-US" altLang="zh-CN" sz="1600" i="1" baseline="-25000" dirty="0">
                <a:solidFill>
                  <a:srgbClr val="515151"/>
                </a:solidFill>
              </a:rPr>
              <a:t>S</a:t>
            </a:r>
            <a:r>
              <a:rPr lang="en-US" altLang="zh-CN" sz="1600" i="1" dirty="0">
                <a:solidFill>
                  <a:srgbClr val="515151"/>
                </a:solidFill>
              </a:rPr>
              <a:t>)) = H(Y) - H(Y | G = G</a:t>
            </a:r>
            <a:r>
              <a:rPr lang="en-US" altLang="zh-CN" sz="1600" i="1" baseline="-25000" dirty="0">
                <a:solidFill>
                  <a:srgbClr val="515151"/>
                </a:solidFill>
              </a:rPr>
              <a:t>S</a:t>
            </a:r>
            <a:r>
              <a:rPr lang="en-US" altLang="zh-CN" sz="1600" i="1" dirty="0">
                <a:solidFill>
                  <a:srgbClr val="515151"/>
                </a:solidFill>
              </a:rPr>
              <a:t>, X = X</a:t>
            </a:r>
            <a:r>
              <a:rPr lang="en-US" altLang="zh-CN" sz="1600" i="1" baseline="-25000" dirty="0">
                <a:solidFill>
                  <a:srgbClr val="515151"/>
                </a:solidFill>
              </a:rPr>
              <a:t>S</a:t>
            </a:r>
            <a:r>
              <a:rPr lang="en-US" altLang="zh-CN" sz="1600" i="1" dirty="0">
                <a:solidFill>
                  <a:srgbClr val="515151"/>
                </a:solidFill>
              </a:rPr>
              <a:t>)</a:t>
            </a:r>
            <a:r>
              <a:rPr lang="en-US" altLang="zh-CN" sz="1600" dirty="0">
                <a:solidFill>
                  <a:srgbClr val="515151"/>
                </a:solidFill>
              </a:rPr>
              <a:t> where </a:t>
            </a:r>
            <a:r>
              <a:rPr lang="en-US" altLang="zh-CN" sz="1600" i="1" dirty="0">
                <a:solidFill>
                  <a:srgbClr val="515151"/>
                </a:solidFill>
              </a:rPr>
              <a:t>H</a:t>
            </a:r>
            <a:r>
              <a:rPr lang="en-US" altLang="zh-CN" sz="1600" dirty="0">
                <a:solidFill>
                  <a:srgbClr val="515151"/>
                </a:solidFill>
              </a:rPr>
              <a:t> is the entropy and </a:t>
            </a:r>
            <a:r>
              <a:rPr lang="en-US" altLang="zh-CN" sz="1600" i="1" dirty="0">
                <a:solidFill>
                  <a:srgbClr val="515151"/>
                </a:solidFill>
              </a:rPr>
              <a:t>Y</a:t>
            </a:r>
            <a:r>
              <a:rPr lang="en-US" altLang="zh-CN" sz="1600" dirty="0">
                <a:solidFill>
                  <a:srgbClr val="515151"/>
                </a:solidFill>
              </a:rPr>
              <a:t> is a random variable representing the prediction.</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Single-Instance Explanations</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4952469-3BEB-430F-9C47-4F694235BDA1}"/>
              </a:ext>
            </a:extLst>
          </p:cNvPr>
          <p:cNvCxnSpPr>
            <a:cxnSpLocks/>
            <a:stCxn id="11" idx="2"/>
          </p:cNvCxnSpPr>
          <p:nvPr/>
        </p:nvCxnSpPr>
        <p:spPr>
          <a:xfrm>
            <a:off x="4571999" y="2395221"/>
            <a:ext cx="0" cy="1389796"/>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DF8DE7E-C91F-45FE-B2AB-64CF86EA58EB}"/>
              </a:ext>
            </a:extLst>
          </p:cNvPr>
          <p:cNvGrpSpPr/>
          <p:nvPr/>
        </p:nvGrpSpPr>
        <p:grpSpPr>
          <a:xfrm>
            <a:off x="4226182" y="1936858"/>
            <a:ext cx="686184" cy="694853"/>
            <a:chOff x="5237224" y="1404429"/>
            <a:chExt cx="914912" cy="926470"/>
          </a:xfrm>
          <a:solidFill>
            <a:schemeClr val="bg1"/>
          </a:solidFill>
        </p:grpSpPr>
        <p:sp>
          <p:nvSpPr>
            <p:cNvPr id="7" name="Freeform 1812">
              <a:extLst>
                <a:ext uri="{FF2B5EF4-FFF2-40B4-BE49-F238E27FC236}">
                  <a16:creationId xmlns:a16="http://schemas.microsoft.com/office/drawing/2014/main" id="{E17E2070-57C7-4D81-8B20-B86B1102D23C}"/>
                </a:ext>
              </a:extLst>
            </p:cNvPr>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8" name="组合 7">
              <a:extLst>
                <a:ext uri="{FF2B5EF4-FFF2-40B4-BE49-F238E27FC236}">
                  <a16:creationId xmlns:a16="http://schemas.microsoft.com/office/drawing/2014/main" id="{43D4CBC6-29C8-432B-ADFD-E23E8A502E05}"/>
                </a:ext>
              </a:extLst>
            </p:cNvPr>
            <p:cNvGrpSpPr/>
            <p:nvPr/>
          </p:nvGrpSpPr>
          <p:grpSpPr>
            <a:xfrm>
              <a:off x="5414070" y="1669201"/>
              <a:ext cx="567104" cy="386174"/>
              <a:chOff x="5842315" y="2065986"/>
              <a:chExt cx="592138" cy="403225"/>
            </a:xfrm>
            <a:grpFill/>
          </p:grpSpPr>
          <p:sp>
            <p:nvSpPr>
              <p:cNvPr id="9" name="Oval 14">
                <a:extLst>
                  <a:ext uri="{FF2B5EF4-FFF2-40B4-BE49-F238E27FC236}">
                    <a16:creationId xmlns:a16="http://schemas.microsoft.com/office/drawing/2014/main" id="{566B78CF-5E65-4C41-A097-89DA10AD70D9}"/>
                  </a:ext>
                </a:extLst>
              </p:cNvPr>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10" name="组合 9">
                <a:extLst>
                  <a:ext uri="{FF2B5EF4-FFF2-40B4-BE49-F238E27FC236}">
                    <a16:creationId xmlns:a16="http://schemas.microsoft.com/office/drawing/2014/main" id="{E8664A01-9824-4B37-93E5-FC1941C81CFB}"/>
                  </a:ext>
                </a:extLst>
              </p:cNvPr>
              <p:cNvGrpSpPr/>
              <p:nvPr/>
            </p:nvGrpSpPr>
            <p:grpSpPr>
              <a:xfrm>
                <a:off x="5842315" y="2112023"/>
                <a:ext cx="592138" cy="357188"/>
                <a:chOff x="5543551" y="2033588"/>
                <a:chExt cx="592138" cy="357188"/>
              </a:xfrm>
              <a:grpFill/>
            </p:grpSpPr>
            <p:sp>
              <p:nvSpPr>
                <p:cNvPr id="11" name="Freeform 15">
                  <a:extLst>
                    <a:ext uri="{FF2B5EF4-FFF2-40B4-BE49-F238E27FC236}">
                      <a16:creationId xmlns:a16="http://schemas.microsoft.com/office/drawing/2014/main" id="{FCEC2579-8CD8-46C5-9BCA-8E872D937861}"/>
                    </a:ext>
                  </a:extLst>
                </p:cNvPr>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2" name="Freeform 16">
                  <a:extLst>
                    <a:ext uri="{FF2B5EF4-FFF2-40B4-BE49-F238E27FC236}">
                      <a16:creationId xmlns:a16="http://schemas.microsoft.com/office/drawing/2014/main" id="{2359B383-4B2B-4BBD-B1E2-F5E0BEDC0CF4}"/>
                    </a:ext>
                  </a:extLst>
                </p:cNvPr>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3" name="Freeform 17">
                  <a:extLst>
                    <a:ext uri="{FF2B5EF4-FFF2-40B4-BE49-F238E27FC236}">
                      <a16:creationId xmlns:a16="http://schemas.microsoft.com/office/drawing/2014/main" id="{A6988469-EB65-4AB8-BC6E-30318A05E1BC}"/>
                    </a:ext>
                  </a:extLst>
                </p:cNvPr>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14" name="Freeform 18">
                  <a:extLst>
                    <a:ext uri="{FF2B5EF4-FFF2-40B4-BE49-F238E27FC236}">
                      <a16:creationId xmlns:a16="http://schemas.microsoft.com/office/drawing/2014/main" id="{99DACC14-350A-4989-A7B2-E6ED0093C09D}"/>
                    </a:ext>
                  </a:extLst>
                </p:cNvPr>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5" name="Freeform 19">
                  <a:extLst>
                    <a:ext uri="{FF2B5EF4-FFF2-40B4-BE49-F238E27FC236}">
                      <a16:creationId xmlns:a16="http://schemas.microsoft.com/office/drawing/2014/main" id="{D8632693-A83C-44DD-9A5B-434087BDCE11}"/>
                    </a:ext>
                  </a:extLst>
                </p:cNvPr>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6" name="Freeform 20">
                  <a:extLst>
                    <a:ext uri="{FF2B5EF4-FFF2-40B4-BE49-F238E27FC236}">
                      <a16:creationId xmlns:a16="http://schemas.microsoft.com/office/drawing/2014/main" id="{3E68CFA9-7755-45B3-81A0-1C2A392B8A66}"/>
                    </a:ext>
                  </a:extLst>
                </p:cNvPr>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17" name="Oval 21">
                  <a:extLst>
                    <a:ext uri="{FF2B5EF4-FFF2-40B4-BE49-F238E27FC236}">
                      <a16:creationId xmlns:a16="http://schemas.microsoft.com/office/drawing/2014/main" id="{84CD1D5A-D2AB-44AB-82DE-9E437CD72CCE}"/>
                    </a:ext>
                  </a:extLst>
                </p:cNvPr>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18" name="Freeform 22">
                  <a:extLst>
                    <a:ext uri="{FF2B5EF4-FFF2-40B4-BE49-F238E27FC236}">
                      <a16:creationId xmlns:a16="http://schemas.microsoft.com/office/drawing/2014/main" id="{5CC23C1C-B836-482D-AF01-485828E33FBA}"/>
                    </a:ext>
                  </a:extLst>
                </p:cNvPr>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9" name="Freeform 23">
                  <a:extLst>
                    <a:ext uri="{FF2B5EF4-FFF2-40B4-BE49-F238E27FC236}">
                      <a16:creationId xmlns:a16="http://schemas.microsoft.com/office/drawing/2014/main" id="{25AC191F-9519-48AA-81FC-E60910E439B8}"/>
                    </a:ext>
                  </a:extLst>
                </p:cNvPr>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20" name="Freeform 24">
                  <a:extLst>
                    <a:ext uri="{FF2B5EF4-FFF2-40B4-BE49-F238E27FC236}">
                      <a16:creationId xmlns:a16="http://schemas.microsoft.com/office/drawing/2014/main" id="{0E8402B3-D209-4012-96C9-82CE6820B2DB}"/>
                    </a:ext>
                  </a:extLst>
                </p:cNvPr>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21" name="Freeform 25">
                  <a:extLst>
                    <a:ext uri="{FF2B5EF4-FFF2-40B4-BE49-F238E27FC236}">
                      <a16:creationId xmlns:a16="http://schemas.microsoft.com/office/drawing/2014/main" id="{DC115C72-28E1-4F29-BABE-589978BB3900}"/>
                    </a:ext>
                  </a:extLst>
                </p:cNvPr>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22" name="组合 21">
            <a:extLst>
              <a:ext uri="{FF2B5EF4-FFF2-40B4-BE49-F238E27FC236}">
                <a16:creationId xmlns:a16="http://schemas.microsoft.com/office/drawing/2014/main" id="{4B8E8F42-4D50-4E67-8177-DC67AB04ED24}"/>
              </a:ext>
            </a:extLst>
          </p:cNvPr>
          <p:cNvGrpSpPr/>
          <p:nvPr/>
        </p:nvGrpSpPr>
        <p:grpSpPr>
          <a:xfrm>
            <a:off x="4226183" y="2820139"/>
            <a:ext cx="686184" cy="694853"/>
            <a:chOff x="5237226" y="2582137"/>
            <a:chExt cx="914912" cy="926470"/>
          </a:xfrm>
          <a:solidFill>
            <a:schemeClr val="bg1"/>
          </a:solidFill>
        </p:grpSpPr>
        <p:sp>
          <p:nvSpPr>
            <p:cNvPr id="23" name="Freeform 1812">
              <a:extLst>
                <a:ext uri="{FF2B5EF4-FFF2-40B4-BE49-F238E27FC236}">
                  <a16:creationId xmlns:a16="http://schemas.microsoft.com/office/drawing/2014/main" id="{5918C420-5F50-43FC-8CEF-1DCF9CEE40A9}"/>
                </a:ext>
              </a:extLst>
            </p:cNvPr>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4" name="组合 23">
              <a:extLst>
                <a:ext uri="{FF2B5EF4-FFF2-40B4-BE49-F238E27FC236}">
                  <a16:creationId xmlns:a16="http://schemas.microsoft.com/office/drawing/2014/main" id="{887A0D9E-F55C-43D5-AFFD-BC9AE5237CC5}"/>
                </a:ext>
              </a:extLst>
            </p:cNvPr>
            <p:cNvGrpSpPr/>
            <p:nvPr/>
          </p:nvGrpSpPr>
          <p:grpSpPr>
            <a:xfrm>
              <a:off x="5443702" y="2786512"/>
              <a:ext cx="478851" cy="491868"/>
              <a:chOff x="5572126" y="3962401"/>
              <a:chExt cx="525463" cy="539750"/>
            </a:xfrm>
            <a:grpFill/>
          </p:grpSpPr>
          <p:sp>
            <p:nvSpPr>
              <p:cNvPr id="25" name="Freeform 26">
                <a:extLst>
                  <a:ext uri="{FF2B5EF4-FFF2-40B4-BE49-F238E27FC236}">
                    <a16:creationId xmlns:a16="http://schemas.microsoft.com/office/drawing/2014/main" id="{23D87CFE-88F9-4E6C-9D9A-A564AFA4C5AD}"/>
                  </a:ext>
                </a:extLst>
              </p:cNvPr>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6" name="Freeform 27">
                <a:extLst>
                  <a:ext uri="{FF2B5EF4-FFF2-40B4-BE49-F238E27FC236}">
                    <a16:creationId xmlns:a16="http://schemas.microsoft.com/office/drawing/2014/main" id="{F081CD13-0220-40F4-9612-E946A0B7768A}"/>
                  </a:ext>
                </a:extLst>
              </p:cNvPr>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7" name="Freeform 28">
                <a:extLst>
                  <a:ext uri="{FF2B5EF4-FFF2-40B4-BE49-F238E27FC236}">
                    <a16:creationId xmlns:a16="http://schemas.microsoft.com/office/drawing/2014/main" id="{E5985FD9-D718-41EC-A21E-94534BA75515}"/>
                  </a:ext>
                </a:extLst>
              </p:cNvPr>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sp>
        <p:nvSpPr>
          <p:cNvPr id="35" name="TextBox 1956">
            <a:extLst>
              <a:ext uri="{FF2B5EF4-FFF2-40B4-BE49-F238E27FC236}">
                <a16:creationId xmlns:a16="http://schemas.microsoft.com/office/drawing/2014/main" id="{C2B4CE82-DD92-403C-A694-6BF5CC52687B}"/>
              </a:ext>
            </a:extLst>
          </p:cNvPr>
          <p:cNvSpPr/>
          <p:nvPr/>
        </p:nvSpPr>
        <p:spPr>
          <a:xfrm>
            <a:off x="2776293" y="2123836"/>
            <a:ext cx="1324310"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 G</a:t>
            </a:r>
            <a:r>
              <a:rPr lang="en-US" altLang="zh-CN" b="1" i="1" baseline="-25000" dirty="0">
                <a:solidFill>
                  <a:srgbClr val="1B4367"/>
                </a:solidFill>
              </a:rPr>
              <a:t>S</a:t>
            </a:r>
            <a:r>
              <a:rPr lang="en-US" altLang="zh-CN" b="1" i="1" dirty="0">
                <a:solidFill>
                  <a:srgbClr val="1B4367"/>
                </a:solidFill>
              </a:rPr>
              <a:t>| &lt; k</a:t>
            </a:r>
            <a:endParaRPr lang="zh-CN" altLang="en-US" b="1" dirty="0">
              <a:solidFill>
                <a:srgbClr val="1B4367"/>
              </a:solidFill>
              <a:cs typeface="+mn-ea"/>
              <a:sym typeface="+mn-lt"/>
            </a:endParaRPr>
          </a:p>
        </p:txBody>
      </p:sp>
      <p:sp>
        <p:nvSpPr>
          <p:cNvPr id="36" name="TextBox 1956">
            <a:extLst>
              <a:ext uri="{FF2B5EF4-FFF2-40B4-BE49-F238E27FC236}">
                <a16:creationId xmlns:a16="http://schemas.microsoft.com/office/drawing/2014/main" id="{756A3F6F-CEAC-4CC5-A051-222EA2AEC662}"/>
              </a:ext>
            </a:extLst>
          </p:cNvPr>
          <p:cNvSpPr/>
          <p:nvPr/>
        </p:nvSpPr>
        <p:spPr>
          <a:xfrm>
            <a:off x="4825891" y="3019407"/>
            <a:ext cx="2057509"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H(Y | G = G</a:t>
            </a:r>
            <a:r>
              <a:rPr lang="en-US" altLang="zh-CN" b="1" i="1" baseline="-25000" dirty="0">
                <a:solidFill>
                  <a:srgbClr val="1B4367"/>
                </a:solidFill>
              </a:rPr>
              <a:t>S</a:t>
            </a:r>
            <a:r>
              <a:rPr lang="en-US" altLang="zh-CN" b="1" i="1" dirty="0">
                <a:solidFill>
                  <a:srgbClr val="1B4367"/>
                </a:solidFill>
              </a:rPr>
              <a:t>, X = X</a:t>
            </a:r>
            <a:r>
              <a:rPr lang="en-US" altLang="zh-CN" b="1" i="1" baseline="-25000" dirty="0">
                <a:solidFill>
                  <a:srgbClr val="1B4367"/>
                </a:solidFill>
              </a:rPr>
              <a:t>S</a:t>
            </a:r>
            <a:r>
              <a:rPr lang="en-US" altLang="zh-CN" b="1" i="1" dirty="0">
                <a:solidFill>
                  <a:srgbClr val="1B4367"/>
                </a:solidFill>
              </a:rPr>
              <a:t>)</a:t>
            </a:r>
            <a:endParaRPr lang="zh-CN" altLang="en-US" b="1" dirty="0">
              <a:solidFill>
                <a:srgbClr val="1B4367"/>
              </a:solidFill>
              <a:cs typeface="+mn-ea"/>
              <a:sym typeface="+mn-lt"/>
            </a:endParaRPr>
          </a:p>
        </p:txBody>
      </p:sp>
      <p:sp>
        <p:nvSpPr>
          <p:cNvPr id="39" name="文本框 5">
            <a:extLst>
              <a:ext uri="{FF2B5EF4-FFF2-40B4-BE49-F238E27FC236}">
                <a16:creationId xmlns:a16="http://schemas.microsoft.com/office/drawing/2014/main" id="{FD007D2C-B899-457B-BC0B-9654E8B8A6E5}"/>
              </a:ext>
            </a:extLst>
          </p:cNvPr>
          <p:cNvSpPr txBox="1"/>
          <p:nvPr/>
        </p:nvSpPr>
        <p:spPr>
          <a:xfrm>
            <a:off x="1285300" y="3902688"/>
            <a:ext cx="6550696" cy="830997"/>
          </a:xfrm>
          <a:prstGeom prst="rect">
            <a:avLst/>
          </a:prstGeom>
          <a:noFill/>
        </p:spPr>
        <p:txBody>
          <a:bodyPr wrap="square" rtlCol="0">
            <a:spAutoFit/>
          </a:bodyPr>
          <a:lstStyle/>
          <a:p>
            <a:r>
              <a:rPr lang="en-US" altLang="zh-CN" sz="1600" dirty="0">
                <a:solidFill>
                  <a:srgbClr val="515151"/>
                </a:solidFill>
              </a:rPr>
              <a:t>This is equivalent to selecting the subgraph that minimizes the uncertainty in the prediction of </a:t>
            </a:r>
            <a:r>
              <a:rPr lang="en-US" altLang="zh-CN" sz="1600" i="1" dirty="0">
                <a:solidFill>
                  <a:srgbClr val="515151"/>
                </a:solidFill>
              </a:rPr>
              <a:t>y</a:t>
            </a:r>
            <a:r>
              <a:rPr lang="en-US" altLang="zh-CN" sz="1600" dirty="0">
                <a:solidFill>
                  <a:srgbClr val="515151"/>
                </a:solidFill>
              </a:rPr>
              <a:t> when the computational graph is </a:t>
            </a:r>
            <a:r>
              <a:rPr lang="en-US" altLang="zh-CN" sz="1600" i="1" dirty="0" err="1">
                <a:solidFill>
                  <a:srgbClr val="515151"/>
                </a:solidFill>
              </a:rPr>
              <a:t>G</a:t>
            </a:r>
            <a:r>
              <a:rPr lang="en-US" altLang="zh-CN" sz="1600" i="1" baseline="-25000" dirty="0" err="1">
                <a:solidFill>
                  <a:srgbClr val="515151"/>
                </a:solidFill>
              </a:rPr>
              <a:t>c</a:t>
            </a:r>
            <a:r>
              <a:rPr lang="en-US" altLang="zh-CN" sz="1600" i="1" dirty="0">
                <a:solidFill>
                  <a:srgbClr val="515151"/>
                </a:solidFill>
              </a:rPr>
              <a:t>(v).</a:t>
            </a:r>
            <a:endParaRPr lang="en-US" altLang="zh-CN" sz="1600" dirty="0">
              <a:solidFill>
                <a:srgbClr val="515151"/>
              </a:solidFill>
            </a:endParaRPr>
          </a:p>
        </p:txBody>
      </p:sp>
    </p:spTree>
    <p:extLst>
      <p:ext uri="{BB962C8B-B14F-4D97-AF65-F5344CB8AC3E}">
        <p14:creationId xmlns:p14="http://schemas.microsoft.com/office/powerpoint/2010/main" val="23074123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84328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Optimization Process</a:t>
            </a:r>
            <a:endParaRPr lang="zh-CN" altLang="en-US" sz="1700" b="1" dirty="0">
              <a:solidFill>
                <a:srgbClr val="1B4367"/>
              </a:solidFill>
              <a:cs typeface="+mn-ea"/>
              <a:sym typeface="+mn-lt"/>
            </a:endParaRP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①</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②</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③</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④</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138469" y="3279829"/>
            <a:ext cx="246984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Relaxed Adjacency Matrix</a:t>
            </a:r>
            <a:endParaRPr lang="zh-CN" altLang="en-US" b="1" dirty="0">
              <a:solidFill>
                <a:srgbClr val="1B4367"/>
              </a:solidFill>
              <a:cs typeface="+mn-ea"/>
              <a:sym typeface="+mn-lt"/>
            </a:endParaRPr>
          </a:p>
        </p:txBody>
      </p:sp>
      <p:sp>
        <p:nvSpPr>
          <p:cNvPr id="42" name="文本框 8"/>
          <p:cNvSpPr txBox="1"/>
          <p:nvPr/>
        </p:nvSpPr>
        <p:spPr>
          <a:xfrm>
            <a:off x="1138469" y="3555420"/>
            <a:ext cx="2526626"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The “relaxed” </a:t>
            </a:r>
            <a:r>
              <a:rPr lang="en-US" altLang="zh-CN" sz="1000" i="1" dirty="0">
                <a:solidFill>
                  <a:srgbClr val="515151"/>
                </a:solidFill>
              </a:rPr>
              <a:t>G</a:t>
            </a:r>
            <a:r>
              <a:rPr lang="en-US" altLang="zh-CN" sz="1000" i="1" baseline="-25000" dirty="0">
                <a:solidFill>
                  <a:srgbClr val="515151"/>
                </a:solidFill>
              </a:rPr>
              <a:t>S</a:t>
            </a:r>
            <a:r>
              <a:rPr lang="en-US" altLang="zh-CN" sz="1000" dirty="0">
                <a:solidFill>
                  <a:srgbClr val="515151"/>
                </a:solidFill>
              </a:rPr>
              <a:t> can be interpreted as a variational approximation of the subgraph distributions of </a:t>
            </a:r>
            <a:r>
              <a:rPr lang="en-US" altLang="zh-CN" sz="1000" i="1" dirty="0" err="1">
                <a:solidFill>
                  <a:srgbClr val="515151"/>
                </a:solidFill>
              </a:rPr>
              <a:t>G</a:t>
            </a:r>
            <a:r>
              <a:rPr lang="en-US" altLang="zh-CN" sz="1000" i="1" baseline="-25000" dirty="0" err="1">
                <a:solidFill>
                  <a:srgbClr val="515151"/>
                </a:solidFill>
              </a:rPr>
              <a:t>c</a:t>
            </a:r>
            <a:r>
              <a:rPr lang="en-US" altLang="zh-CN" sz="1000" i="1" dirty="0">
                <a:solidFill>
                  <a:srgbClr val="515151"/>
                </a:solidFill>
              </a:rPr>
              <a:t>(v)</a:t>
            </a:r>
            <a:r>
              <a:rPr lang="en-US" altLang="zh-CN" sz="1000" dirty="0">
                <a:solidFill>
                  <a:srgbClr val="515151"/>
                </a:solidFill>
              </a:rPr>
              <a:t> and the objective can be written as </a:t>
            </a:r>
            <a:r>
              <a:rPr lang="en-US" altLang="zh-CN" sz="1000" i="1" dirty="0">
                <a:solidFill>
                  <a:srgbClr val="515151"/>
                </a:solidFill>
              </a:rPr>
              <a:t>min E</a:t>
            </a:r>
            <a:r>
              <a:rPr lang="en-US" altLang="zh-CN" sz="1000" i="1" baseline="-25000" dirty="0">
                <a:solidFill>
                  <a:srgbClr val="515151"/>
                </a:solidFill>
              </a:rPr>
              <a:t>GS</a:t>
            </a:r>
            <a:r>
              <a:rPr lang="en-US" altLang="zh-CN" sz="1000" i="1" dirty="0">
                <a:solidFill>
                  <a:srgbClr val="515151"/>
                </a:solidFill>
              </a:rPr>
              <a:t>H(Y | G = G</a:t>
            </a:r>
            <a:r>
              <a:rPr lang="en-US" altLang="zh-CN" sz="1000" i="1" baseline="-25000" dirty="0">
                <a:solidFill>
                  <a:srgbClr val="515151"/>
                </a:solidFill>
              </a:rPr>
              <a:t>S</a:t>
            </a:r>
            <a:r>
              <a:rPr lang="en-US" altLang="zh-CN" sz="1000" i="1" dirty="0">
                <a:solidFill>
                  <a:srgbClr val="515151"/>
                </a:solidFill>
              </a:rPr>
              <a:t>, X = X</a:t>
            </a:r>
            <a:r>
              <a:rPr lang="en-US" altLang="zh-CN" sz="1000" i="1" baseline="-25000" dirty="0">
                <a:solidFill>
                  <a:srgbClr val="515151"/>
                </a:solidFill>
              </a:rPr>
              <a:t>S</a:t>
            </a:r>
            <a:r>
              <a:rPr lang="en-US" altLang="zh-CN" sz="1000" i="1" dirty="0">
                <a:solidFill>
                  <a:srgbClr val="515151"/>
                </a:solidFill>
              </a:rPr>
              <a:t>)</a:t>
            </a:r>
            <a:endParaRPr lang="en-US" altLang="zh-CN" sz="1000" dirty="0">
              <a:solidFill>
                <a:srgbClr val="515151"/>
              </a:solidFill>
            </a:endParaRPr>
          </a:p>
        </p:txBody>
      </p:sp>
      <p:sp>
        <p:nvSpPr>
          <p:cNvPr id="43" name="TextBox 1210"/>
          <p:cNvSpPr/>
          <p:nvPr/>
        </p:nvSpPr>
        <p:spPr>
          <a:xfrm>
            <a:off x="2581433" y="1635231"/>
            <a:ext cx="25857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Approximation for Entropy</a:t>
            </a:r>
            <a:endParaRPr lang="zh-CN" altLang="en-US" b="1" i="1" dirty="0">
              <a:solidFill>
                <a:srgbClr val="1B4367"/>
              </a:solidFill>
              <a:cs typeface="+mn-ea"/>
              <a:sym typeface="+mn-lt"/>
            </a:endParaRPr>
          </a:p>
        </p:txBody>
      </p:sp>
      <p:sp>
        <p:nvSpPr>
          <p:cNvPr id="44" name="文本框 8"/>
          <p:cNvSpPr txBox="1"/>
          <p:nvPr/>
        </p:nvSpPr>
        <p:spPr>
          <a:xfrm>
            <a:off x="2474115" y="1017094"/>
            <a:ext cx="2800331"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rgbClr val="515151"/>
                </a:solidFill>
              </a:rPr>
              <a:t>Jensen inequality, mean-field variational approximation and multivariate Bernoulli distribution</a:t>
            </a:r>
            <a:endParaRPr lang="en-US" altLang="zh-CN" sz="1000" dirty="0">
              <a:solidFill>
                <a:schemeClr val="tx1">
                  <a:lumMod val="75000"/>
                  <a:lumOff val="25000"/>
                </a:schemeClr>
              </a:solidFill>
              <a:cs typeface="+mn-ea"/>
              <a:sym typeface="+mn-lt"/>
            </a:endParaRPr>
          </a:p>
        </p:txBody>
      </p:sp>
      <p:sp>
        <p:nvSpPr>
          <p:cNvPr id="47" name="TextBox 1210"/>
          <p:cNvSpPr/>
          <p:nvPr/>
        </p:nvSpPr>
        <p:spPr>
          <a:xfrm>
            <a:off x="4581532" y="3279829"/>
            <a:ext cx="15097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Mask Matrix </a:t>
            </a:r>
            <a:r>
              <a:rPr lang="en-US" altLang="zh-CN" b="1" i="1" dirty="0">
                <a:solidFill>
                  <a:srgbClr val="1B4367"/>
                </a:solidFill>
                <a:cs typeface="+mn-ea"/>
                <a:sym typeface="+mn-lt"/>
              </a:rPr>
              <a:t>M</a:t>
            </a:r>
            <a:endParaRPr lang="zh-CN" altLang="en-US" b="1" i="1" dirty="0">
              <a:solidFill>
                <a:srgbClr val="1B4367"/>
              </a:solidFill>
              <a:cs typeface="+mn-ea"/>
              <a:sym typeface="+mn-lt"/>
            </a:endParaRPr>
          </a:p>
        </p:txBody>
      </p:sp>
      <p:sp>
        <p:nvSpPr>
          <p:cNvPr id="48" name="文本框 8"/>
          <p:cNvSpPr txBox="1"/>
          <p:nvPr/>
        </p:nvSpPr>
        <p:spPr>
          <a:xfrm>
            <a:off x="4299607" y="3555420"/>
            <a:ext cx="2243600" cy="99257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Given the constraints on </a:t>
            </a:r>
            <a:r>
              <a:rPr lang="en-US" altLang="zh-CN" sz="1000" i="1" dirty="0">
                <a:solidFill>
                  <a:srgbClr val="515151"/>
                </a:solidFill>
              </a:rPr>
              <a:t>A</a:t>
            </a:r>
            <a:r>
              <a:rPr lang="en-US" altLang="zh-CN" sz="1000" i="1" baseline="-25000" dirty="0">
                <a:solidFill>
                  <a:srgbClr val="515151"/>
                </a:solidFill>
              </a:rPr>
              <a:t>S</a:t>
            </a:r>
            <a:r>
              <a:rPr lang="en-US" altLang="zh-CN" sz="1000" dirty="0">
                <a:solidFill>
                  <a:srgbClr val="515151"/>
                </a:solidFill>
              </a:rPr>
              <a:t>, it is easier to learn a mask matrix </a:t>
            </a:r>
            <a:r>
              <a:rPr lang="en-US" altLang="zh-CN" sz="1000" i="1" dirty="0">
                <a:solidFill>
                  <a:srgbClr val="515151"/>
                </a:solidFill>
              </a:rPr>
              <a:t>M</a:t>
            </a:r>
            <a:r>
              <a:rPr lang="en-US" altLang="zh-CN" sz="1000" dirty="0">
                <a:solidFill>
                  <a:srgbClr val="515151"/>
                </a:solidFill>
              </a:rPr>
              <a:t> and optimize that such that </a:t>
            </a:r>
            <a:r>
              <a:rPr lang="en-US" altLang="zh-CN" sz="1000" i="1" dirty="0">
                <a:solidFill>
                  <a:srgbClr val="515151"/>
                </a:solidFill>
              </a:rPr>
              <a:t>A</a:t>
            </a:r>
            <a:r>
              <a:rPr lang="en-US" altLang="zh-CN" sz="1000" i="1" baseline="-25000" dirty="0">
                <a:solidFill>
                  <a:srgbClr val="515151"/>
                </a:solidFill>
              </a:rPr>
              <a:t>S</a:t>
            </a:r>
            <a:r>
              <a:rPr lang="en-US" altLang="zh-CN" sz="1000" dirty="0">
                <a:solidFill>
                  <a:srgbClr val="515151"/>
                </a:solidFill>
              </a:rPr>
              <a:t> = M * A</a:t>
            </a:r>
            <a:r>
              <a:rPr lang="en-US" altLang="zh-CN" sz="1000" baseline="-25000" dirty="0">
                <a:solidFill>
                  <a:srgbClr val="515151"/>
                </a:solidFill>
              </a:rPr>
              <a:t>c</a:t>
            </a:r>
            <a:r>
              <a:rPr lang="en-US" altLang="zh-CN" sz="1000" dirty="0">
                <a:solidFill>
                  <a:srgbClr val="515151"/>
                </a:solidFill>
              </a:rPr>
              <a:t>. Additionally, the sigmoid operator can be applied on </a:t>
            </a:r>
            <a:r>
              <a:rPr lang="en-US" altLang="zh-CN" sz="1000" i="1" dirty="0">
                <a:solidFill>
                  <a:srgbClr val="515151"/>
                </a:solidFill>
              </a:rPr>
              <a:t>M</a:t>
            </a:r>
            <a:r>
              <a:rPr lang="en-US" altLang="zh-CN" sz="1000" dirty="0">
                <a:solidFill>
                  <a:srgbClr val="515151"/>
                </a:solidFill>
              </a:rPr>
              <a:t>.</a:t>
            </a:r>
          </a:p>
        </p:txBody>
      </p:sp>
      <p:sp>
        <p:nvSpPr>
          <p:cNvPr id="49" name="TextBox 1210"/>
          <p:cNvSpPr/>
          <p:nvPr/>
        </p:nvSpPr>
        <p:spPr>
          <a:xfrm>
            <a:off x="6243447" y="1639331"/>
            <a:ext cx="115339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Top-K of M</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84328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Optimization Process</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631B1EF-717B-4147-ACC4-33547D6D9605}"/>
              </a:ext>
            </a:extLst>
          </p:cNvPr>
          <p:cNvPicPr>
            <a:picLocks noChangeAspect="1"/>
          </p:cNvPicPr>
          <p:nvPr/>
        </p:nvPicPr>
        <p:blipFill>
          <a:blip r:embed="rId3"/>
          <a:stretch>
            <a:fillRect/>
          </a:stretch>
        </p:blipFill>
        <p:spPr>
          <a:xfrm>
            <a:off x="774478" y="2091546"/>
            <a:ext cx="7644057" cy="960408"/>
          </a:xfrm>
          <a:prstGeom prst="rect">
            <a:avLst/>
          </a:prstGeom>
        </p:spPr>
      </p:pic>
    </p:spTree>
    <p:extLst>
      <p:ext uri="{BB962C8B-B14F-4D97-AF65-F5344CB8AC3E}">
        <p14:creationId xmlns:p14="http://schemas.microsoft.com/office/powerpoint/2010/main" val="420664024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171366"/>
            <a:ext cx="8185561" cy="2954655"/>
          </a:xfrm>
          <a:prstGeom prst="rect">
            <a:avLst/>
          </a:prstGeom>
          <a:noFill/>
        </p:spPr>
        <p:txBody>
          <a:bodyPr wrap="square" rtlCol="0">
            <a:spAutoFit/>
          </a:bodyPr>
          <a:lstStyle/>
          <a:p>
            <a:pPr>
              <a:buFont typeface="Arial" panose="020B0604020202020204" pitchFamily="34" charset="0"/>
              <a:buChar char="•"/>
            </a:pPr>
            <a:r>
              <a:rPr lang="en-US" altLang="zh-CN" dirty="0"/>
              <a:t>Similar to the previous approach, another feature mask is learned (either one for entire GNN or one per node of the GNN) and is used as a feature selector.</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dirty="0"/>
              <a:t>Just like before, a “relaxed” mask </a:t>
            </a:r>
            <a:r>
              <a:rPr lang="en-US" altLang="zh-CN" i="1" dirty="0"/>
              <a:t>M</a:t>
            </a:r>
            <a:r>
              <a:rPr lang="en-US" altLang="zh-CN" i="1" baseline="-25000" dirty="0"/>
              <a:t>T</a:t>
            </a:r>
            <a:r>
              <a:rPr lang="en-US" altLang="zh-CN" dirty="0"/>
              <a:t> is trained to select features as </a:t>
            </a:r>
            <a:r>
              <a:rPr lang="en-US" altLang="zh-CN" i="1" dirty="0"/>
              <a:t>M</a:t>
            </a:r>
            <a:r>
              <a:rPr lang="en-US" altLang="zh-CN" i="1" baseline="-25000" dirty="0"/>
              <a:t>T</a:t>
            </a:r>
            <a:r>
              <a:rPr lang="en-US" altLang="zh-CN" i="1" dirty="0"/>
              <a:t> * X</a:t>
            </a:r>
            <a:r>
              <a:rPr lang="en-US" altLang="zh-CN" i="1" baseline="-25000" dirty="0"/>
              <a:t>S</a:t>
            </a:r>
            <a:r>
              <a:rPr lang="en-US" altLang="zh-CN" dirty="0"/>
              <a:t>.</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latin typeface="PT Serif"/>
              </a:rPr>
              <a:t>One tricky case is where one feature is important but its value is set close to 0. In the case, the value will be masked even though it should not be.</a:t>
            </a:r>
          </a:p>
          <a:p>
            <a:pPr>
              <a:buFont typeface="Arial" panose="020B0604020202020204" pitchFamily="34" charset="0"/>
              <a:buChar char="•"/>
            </a:pPr>
            <a:endParaRPr lang="en-US" altLang="zh-CN" sz="1600" dirty="0">
              <a:solidFill>
                <a:srgbClr val="515151"/>
              </a:solidFill>
              <a:latin typeface="PT Serif"/>
            </a:endParaRPr>
          </a:p>
          <a:p>
            <a:pPr>
              <a:buFont typeface="Arial" panose="020B0604020202020204" pitchFamily="34" charset="0"/>
              <a:buChar char="•"/>
            </a:pPr>
            <a:r>
              <a:rPr lang="en-US" altLang="zh-CN" sz="1600" dirty="0">
                <a:solidFill>
                  <a:srgbClr val="515151"/>
                </a:solidFill>
                <a:latin typeface="PT Serif"/>
              </a:rPr>
              <a:t>The workaround is to use Monte Carlo (MC) estimates of marginals of the missing features. This gives a way to assign importance scores to each feature dimension and a form of reparameterization trick is used to perform end-to-end learning.</a:t>
            </a:r>
          </a:p>
          <a:p>
            <a:pPr>
              <a:buFont typeface="Arial" panose="020B0604020202020204" pitchFamily="34" charset="0"/>
              <a:buChar char="•"/>
            </a:pPr>
            <a:endParaRPr lang="en-US" altLang="zh-CN" sz="1600" dirty="0">
              <a:solidFill>
                <a:srgbClr val="515151"/>
              </a:solidFill>
            </a:endParaRPr>
          </a:p>
        </p:txBody>
      </p:sp>
      <p:sp>
        <p:nvSpPr>
          <p:cNvPr id="55" name="文本框 15"/>
          <p:cNvSpPr txBox="1"/>
          <p:nvPr/>
        </p:nvSpPr>
        <p:spPr>
          <a:xfrm>
            <a:off x="709385" y="309785"/>
            <a:ext cx="497938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Including Node Features in the Explanation</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8F015E5-BCA3-49A6-B5D1-CFAA95BD06B5}"/>
              </a:ext>
            </a:extLst>
          </p:cNvPr>
          <p:cNvPicPr>
            <a:picLocks noChangeAspect="1"/>
          </p:cNvPicPr>
          <p:nvPr/>
        </p:nvPicPr>
        <p:blipFill>
          <a:blip r:embed="rId3"/>
          <a:stretch>
            <a:fillRect/>
          </a:stretch>
        </p:blipFill>
        <p:spPr>
          <a:xfrm>
            <a:off x="2662236" y="4089482"/>
            <a:ext cx="3819525" cy="314325"/>
          </a:xfrm>
          <a:prstGeom prst="rect">
            <a:avLst/>
          </a:prstGeom>
        </p:spPr>
      </p:pic>
    </p:spTree>
    <p:extLst>
      <p:ext uri="{BB962C8B-B14F-4D97-AF65-F5344CB8AC3E}">
        <p14:creationId xmlns:p14="http://schemas.microsoft.com/office/powerpoint/2010/main" val="2383315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336816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Multi-Instance Explanations</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①</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②</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③</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④</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600822" y="3279829"/>
            <a:ext cx="354513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A set of nodes (having the label say y)</a:t>
            </a:r>
            <a:endParaRPr lang="zh-CN" altLang="en-US" b="1" dirty="0">
              <a:solidFill>
                <a:srgbClr val="1B4367"/>
              </a:solidFill>
              <a:cs typeface="+mn-ea"/>
              <a:sym typeface="+mn-lt"/>
            </a:endParaRPr>
          </a:p>
        </p:txBody>
      </p:sp>
      <p:sp>
        <p:nvSpPr>
          <p:cNvPr id="42" name="文本框 8"/>
          <p:cNvSpPr txBox="1"/>
          <p:nvPr/>
        </p:nvSpPr>
        <p:spPr>
          <a:xfrm>
            <a:off x="1138469" y="3555420"/>
            <a:ext cx="2647824" cy="53091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Given a set of nodes (having the label say y), the task is to obtain a global explanation of the predictions.</a:t>
            </a:r>
          </a:p>
        </p:txBody>
      </p:sp>
      <p:sp>
        <p:nvSpPr>
          <p:cNvPr id="43" name="TextBox 1210"/>
          <p:cNvSpPr/>
          <p:nvPr/>
        </p:nvSpPr>
        <p:spPr>
          <a:xfrm>
            <a:off x="3102635" y="1635231"/>
            <a:ext cx="15433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Reference node</a:t>
            </a:r>
            <a:endParaRPr lang="zh-CN" altLang="en-US" b="1" i="1" dirty="0">
              <a:solidFill>
                <a:srgbClr val="1B4367"/>
              </a:solidFill>
              <a:cs typeface="+mn-ea"/>
              <a:sym typeface="+mn-lt"/>
            </a:endParaRPr>
          </a:p>
        </p:txBody>
      </p:sp>
      <p:sp>
        <p:nvSpPr>
          <p:cNvPr id="47" name="TextBox 1210"/>
          <p:cNvSpPr/>
          <p:nvPr/>
        </p:nvSpPr>
        <p:spPr>
          <a:xfrm>
            <a:off x="4305369" y="3279829"/>
            <a:ext cx="206203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Compute importance</a:t>
            </a:r>
            <a:endParaRPr lang="zh-CN" altLang="en-US" b="1" i="1" dirty="0">
              <a:solidFill>
                <a:srgbClr val="1B4367"/>
              </a:solidFill>
              <a:cs typeface="+mn-ea"/>
              <a:sym typeface="+mn-lt"/>
            </a:endParaRPr>
          </a:p>
        </p:txBody>
      </p:sp>
      <p:sp>
        <p:nvSpPr>
          <p:cNvPr id="49" name="TextBox 1210"/>
          <p:cNvSpPr/>
          <p:nvPr/>
        </p:nvSpPr>
        <p:spPr>
          <a:xfrm>
            <a:off x="5927399" y="1639331"/>
            <a:ext cx="17854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Related alignment</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5011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336816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Multi-Instance Explanations</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①</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②</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③</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④</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600822" y="3279829"/>
            <a:ext cx="354513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A set of nodes (having the label say y)</a:t>
            </a:r>
            <a:endParaRPr lang="zh-CN" altLang="en-US" b="1" dirty="0">
              <a:solidFill>
                <a:srgbClr val="1B4367"/>
              </a:solidFill>
              <a:cs typeface="+mn-ea"/>
              <a:sym typeface="+mn-lt"/>
            </a:endParaRPr>
          </a:p>
        </p:txBody>
      </p:sp>
      <p:sp>
        <p:nvSpPr>
          <p:cNvPr id="42" name="文本框 8"/>
          <p:cNvSpPr txBox="1"/>
          <p:nvPr/>
        </p:nvSpPr>
        <p:spPr>
          <a:xfrm>
            <a:off x="2753635" y="793447"/>
            <a:ext cx="2647824"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For the given class, a prototypical reference node is chosen by computing the mean of embeddings of all the nodes in the class and then selecting the node which is closest to the mean.</a:t>
            </a:r>
          </a:p>
        </p:txBody>
      </p:sp>
      <p:sp>
        <p:nvSpPr>
          <p:cNvPr id="43" name="TextBox 1210"/>
          <p:cNvSpPr/>
          <p:nvPr/>
        </p:nvSpPr>
        <p:spPr>
          <a:xfrm>
            <a:off x="3102635" y="1635231"/>
            <a:ext cx="15433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Reference node</a:t>
            </a:r>
            <a:endParaRPr lang="zh-CN" altLang="en-US" b="1" i="1" dirty="0">
              <a:solidFill>
                <a:srgbClr val="1B4367"/>
              </a:solidFill>
              <a:cs typeface="+mn-ea"/>
              <a:sym typeface="+mn-lt"/>
            </a:endParaRPr>
          </a:p>
        </p:txBody>
      </p:sp>
      <p:sp>
        <p:nvSpPr>
          <p:cNvPr id="47" name="TextBox 1210"/>
          <p:cNvSpPr/>
          <p:nvPr/>
        </p:nvSpPr>
        <p:spPr>
          <a:xfrm>
            <a:off x="4305369" y="3279829"/>
            <a:ext cx="206203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Compute importance</a:t>
            </a:r>
            <a:endParaRPr lang="zh-CN" altLang="en-US" b="1" i="1" dirty="0">
              <a:solidFill>
                <a:srgbClr val="1B4367"/>
              </a:solidFill>
              <a:cs typeface="+mn-ea"/>
              <a:sym typeface="+mn-lt"/>
            </a:endParaRPr>
          </a:p>
        </p:txBody>
      </p:sp>
      <p:sp>
        <p:nvSpPr>
          <p:cNvPr id="49" name="TextBox 1210"/>
          <p:cNvSpPr/>
          <p:nvPr/>
        </p:nvSpPr>
        <p:spPr>
          <a:xfrm>
            <a:off x="5927399" y="1639331"/>
            <a:ext cx="17854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Related alignment</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4105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336816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Multi-Instance Explanations</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①</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②</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③</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④</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600822" y="3279829"/>
            <a:ext cx="354513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A set of nodes (having the label say y)</a:t>
            </a:r>
            <a:endParaRPr lang="zh-CN" altLang="en-US" b="1" dirty="0">
              <a:solidFill>
                <a:srgbClr val="1B4367"/>
              </a:solidFill>
              <a:cs typeface="+mn-ea"/>
              <a:sym typeface="+mn-lt"/>
            </a:endParaRPr>
          </a:p>
        </p:txBody>
      </p:sp>
      <p:sp>
        <p:nvSpPr>
          <p:cNvPr id="42" name="文本框 8"/>
          <p:cNvSpPr txBox="1"/>
          <p:nvPr/>
        </p:nvSpPr>
        <p:spPr>
          <a:xfrm>
            <a:off x="4012476" y="3601440"/>
            <a:ext cx="2647824"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Now, compute the important computational graph corresponding to this node and align the computational subgraphs of all the other nodes (in the given class) to reference.</a:t>
            </a:r>
          </a:p>
        </p:txBody>
      </p:sp>
      <p:sp>
        <p:nvSpPr>
          <p:cNvPr id="43" name="TextBox 1210"/>
          <p:cNvSpPr/>
          <p:nvPr/>
        </p:nvSpPr>
        <p:spPr>
          <a:xfrm>
            <a:off x="3102635" y="1635231"/>
            <a:ext cx="15433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Reference node</a:t>
            </a:r>
            <a:endParaRPr lang="zh-CN" altLang="en-US" b="1" i="1" dirty="0">
              <a:solidFill>
                <a:srgbClr val="1B4367"/>
              </a:solidFill>
              <a:cs typeface="+mn-ea"/>
              <a:sym typeface="+mn-lt"/>
            </a:endParaRPr>
          </a:p>
        </p:txBody>
      </p:sp>
      <p:sp>
        <p:nvSpPr>
          <p:cNvPr id="47" name="TextBox 1210"/>
          <p:cNvSpPr/>
          <p:nvPr/>
        </p:nvSpPr>
        <p:spPr>
          <a:xfrm>
            <a:off x="4305369" y="3279829"/>
            <a:ext cx="206203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Compute importance</a:t>
            </a:r>
            <a:endParaRPr lang="zh-CN" altLang="en-US" b="1" i="1" dirty="0">
              <a:solidFill>
                <a:srgbClr val="1B4367"/>
              </a:solidFill>
              <a:cs typeface="+mn-ea"/>
              <a:sym typeface="+mn-lt"/>
            </a:endParaRPr>
          </a:p>
        </p:txBody>
      </p:sp>
      <p:sp>
        <p:nvSpPr>
          <p:cNvPr id="49" name="TextBox 1210"/>
          <p:cNvSpPr/>
          <p:nvPr/>
        </p:nvSpPr>
        <p:spPr>
          <a:xfrm>
            <a:off x="5927399" y="1639331"/>
            <a:ext cx="17854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Related alignment</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858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336816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Multi-Instance Explanations</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①</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②</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③</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④</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600822" y="3279829"/>
            <a:ext cx="354513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A set of nodes (having the label say y)</a:t>
            </a:r>
            <a:endParaRPr lang="zh-CN" altLang="en-US" b="1" dirty="0">
              <a:solidFill>
                <a:srgbClr val="1B4367"/>
              </a:solidFill>
              <a:cs typeface="+mn-ea"/>
              <a:sym typeface="+mn-lt"/>
            </a:endParaRPr>
          </a:p>
        </p:txBody>
      </p:sp>
      <p:sp>
        <p:nvSpPr>
          <p:cNvPr id="42" name="文本框 8"/>
          <p:cNvSpPr txBox="1"/>
          <p:nvPr/>
        </p:nvSpPr>
        <p:spPr>
          <a:xfrm>
            <a:off x="5066455" y="113572"/>
            <a:ext cx="3495307" cy="145424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rgbClr val="515151"/>
                </a:solidFill>
              </a:rPr>
              <a:t>Let </a:t>
            </a:r>
            <a:r>
              <a:rPr lang="en-US" altLang="zh-CN" sz="1000" i="1" dirty="0">
                <a:solidFill>
                  <a:srgbClr val="515151"/>
                </a:solidFill>
              </a:rPr>
              <a:t>A*</a:t>
            </a:r>
            <a:r>
              <a:rPr lang="en-US" altLang="zh-CN" sz="1000" dirty="0">
                <a:solidFill>
                  <a:srgbClr val="515151"/>
                </a:solidFill>
              </a:rPr>
              <a:t> be the adjacency matrix and </a:t>
            </a:r>
            <a:r>
              <a:rPr lang="en-US" altLang="zh-CN" sz="1000" i="1" dirty="0">
                <a:solidFill>
                  <a:srgbClr val="515151"/>
                </a:solidFill>
              </a:rPr>
              <a:t>X*</a:t>
            </a:r>
            <a:r>
              <a:rPr lang="en-US" altLang="zh-CN" sz="1000" dirty="0">
                <a:solidFill>
                  <a:srgbClr val="515151"/>
                </a:solidFill>
              </a:rPr>
              <a:t> be the feature matrix for the explanation corresponding to the reference node. Let </a:t>
            </a:r>
            <a:r>
              <a:rPr lang="en-US" altLang="zh-CN" sz="1000" i="1" dirty="0">
                <a:solidFill>
                  <a:srgbClr val="515151"/>
                </a:solidFill>
              </a:rPr>
              <a:t>A</a:t>
            </a:r>
            <a:r>
              <a:rPr lang="en-US" altLang="zh-CN" sz="1000" i="1" baseline="-25000" dirty="0">
                <a:solidFill>
                  <a:srgbClr val="515151"/>
                </a:solidFill>
              </a:rPr>
              <a:t>v</a:t>
            </a:r>
            <a:r>
              <a:rPr lang="en-US" altLang="zh-CN" sz="1000" dirty="0">
                <a:solidFill>
                  <a:srgbClr val="515151"/>
                </a:solidFill>
              </a:rPr>
              <a:t> and </a:t>
            </a:r>
            <a:r>
              <a:rPr lang="en-US" altLang="zh-CN" sz="1000" i="1" dirty="0">
                <a:solidFill>
                  <a:srgbClr val="515151"/>
                </a:solidFill>
              </a:rPr>
              <a:t>X</a:t>
            </a:r>
            <a:r>
              <a:rPr lang="en-US" altLang="zh-CN" sz="1000" i="1" baseline="-25000" dirty="0">
                <a:solidFill>
                  <a:srgbClr val="515151"/>
                </a:solidFill>
              </a:rPr>
              <a:t>v</a:t>
            </a:r>
            <a:r>
              <a:rPr lang="en-US" altLang="zh-CN" sz="1000" dirty="0">
                <a:solidFill>
                  <a:srgbClr val="515151"/>
                </a:solidFill>
              </a:rPr>
              <a:t> be the adjacency matrix and feature matrix of the to-be-aligned computational graph.</a:t>
            </a:r>
          </a:p>
          <a:p>
            <a:endParaRPr lang="en-US" altLang="zh-CN" sz="1000" dirty="0">
              <a:solidFill>
                <a:srgbClr val="515151"/>
              </a:solidFill>
            </a:endParaRPr>
          </a:p>
          <a:p>
            <a:r>
              <a:rPr lang="en-US" altLang="zh-CN" sz="1000" dirty="0">
                <a:solidFill>
                  <a:srgbClr val="515151"/>
                </a:solidFill>
              </a:rPr>
              <a:t>A related alignment matrix </a:t>
            </a:r>
            <a:r>
              <a:rPr lang="en-US" altLang="zh-CN" sz="1000" i="1" dirty="0">
                <a:solidFill>
                  <a:srgbClr val="515151"/>
                </a:solidFill>
              </a:rPr>
              <a:t>P</a:t>
            </a:r>
            <a:r>
              <a:rPr lang="en-US" altLang="zh-CN" sz="1000" dirty="0">
                <a:solidFill>
                  <a:srgbClr val="515151"/>
                </a:solidFill>
              </a:rPr>
              <a:t> is optimized to align the nodes and features in the two graphs i.e. we minimize </a:t>
            </a:r>
            <a:r>
              <a:rPr lang="en-US" altLang="zh-CN" sz="1000" i="1" dirty="0">
                <a:solidFill>
                  <a:srgbClr val="515151"/>
                </a:solidFill>
              </a:rPr>
              <a:t>|</a:t>
            </a:r>
            <a:r>
              <a:rPr lang="en-US" altLang="zh-CN" sz="1000" i="1" dirty="0" err="1">
                <a:solidFill>
                  <a:srgbClr val="515151"/>
                </a:solidFill>
              </a:rPr>
              <a:t>P</a:t>
            </a:r>
            <a:r>
              <a:rPr lang="en-US" altLang="zh-CN" sz="1000" i="1" baseline="30000" dirty="0" err="1">
                <a:solidFill>
                  <a:srgbClr val="515151"/>
                </a:solidFill>
              </a:rPr>
              <a:t>T</a:t>
            </a:r>
            <a:r>
              <a:rPr lang="en-US" altLang="zh-CN" sz="1000" i="1" dirty="0" err="1">
                <a:solidFill>
                  <a:srgbClr val="515151"/>
                </a:solidFill>
              </a:rPr>
              <a:t>A</a:t>
            </a:r>
            <a:r>
              <a:rPr lang="en-US" altLang="zh-CN" sz="1000" i="1" baseline="-25000" dirty="0" err="1">
                <a:solidFill>
                  <a:srgbClr val="515151"/>
                </a:solidFill>
              </a:rPr>
              <a:t>v</a:t>
            </a:r>
            <a:r>
              <a:rPr lang="en-US" altLang="zh-CN" sz="1000" i="1" dirty="0" err="1">
                <a:solidFill>
                  <a:srgbClr val="515151"/>
                </a:solidFill>
              </a:rPr>
              <a:t>P</a:t>
            </a:r>
            <a:r>
              <a:rPr lang="en-US" altLang="zh-CN" sz="1000" i="1" dirty="0">
                <a:solidFill>
                  <a:srgbClr val="515151"/>
                </a:solidFill>
              </a:rPr>
              <a:t> - A*| + |</a:t>
            </a:r>
            <a:r>
              <a:rPr lang="en-US" altLang="zh-CN" sz="1000" i="1" dirty="0" err="1">
                <a:solidFill>
                  <a:srgbClr val="515151"/>
                </a:solidFill>
              </a:rPr>
              <a:t>P</a:t>
            </a:r>
            <a:r>
              <a:rPr lang="en-US" altLang="zh-CN" sz="1000" i="1" baseline="30000" dirty="0" err="1">
                <a:solidFill>
                  <a:srgbClr val="515151"/>
                </a:solidFill>
              </a:rPr>
              <a:t>T</a:t>
            </a:r>
            <a:r>
              <a:rPr lang="en-US" altLang="zh-CN" sz="1000" i="1" dirty="0" err="1">
                <a:solidFill>
                  <a:srgbClr val="515151"/>
                </a:solidFill>
              </a:rPr>
              <a:t>X</a:t>
            </a:r>
            <a:r>
              <a:rPr lang="en-US" altLang="zh-CN" sz="1000" i="1" baseline="-25000" dirty="0" err="1">
                <a:solidFill>
                  <a:srgbClr val="515151"/>
                </a:solidFill>
              </a:rPr>
              <a:t>v</a:t>
            </a:r>
            <a:r>
              <a:rPr lang="en-US" altLang="zh-CN" sz="1000" i="1" dirty="0">
                <a:solidFill>
                  <a:srgbClr val="515151"/>
                </a:solidFill>
              </a:rPr>
              <a:t> - X*|</a:t>
            </a:r>
            <a:endParaRPr lang="en-US" altLang="zh-CN" sz="1000" dirty="0">
              <a:solidFill>
                <a:srgbClr val="515151"/>
              </a:solidFill>
            </a:endParaRPr>
          </a:p>
        </p:txBody>
      </p:sp>
      <p:sp>
        <p:nvSpPr>
          <p:cNvPr id="43" name="TextBox 1210"/>
          <p:cNvSpPr/>
          <p:nvPr/>
        </p:nvSpPr>
        <p:spPr>
          <a:xfrm>
            <a:off x="3102635" y="1635231"/>
            <a:ext cx="15433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Reference node</a:t>
            </a:r>
            <a:endParaRPr lang="zh-CN" altLang="en-US" b="1" i="1" dirty="0">
              <a:solidFill>
                <a:srgbClr val="1B4367"/>
              </a:solidFill>
              <a:cs typeface="+mn-ea"/>
              <a:sym typeface="+mn-lt"/>
            </a:endParaRPr>
          </a:p>
        </p:txBody>
      </p:sp>
      <p:sp>
        <p:nvSpPr>
          <p:cNvPr id="47" name="TextBox 1210"/>
          <p:cNvSpPr/>
          <p:nvPr/>
        </p:nvSpPr>
        <p:spPr>
          <a:xfrm>
            <a:off x="4305369" y="3279829"/>
            <a:ext cx="206203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Compute importance</a:t>
            </a:r>
            <a:endParaRPr lang="zh-CN" altLang="en-US" b="1" i="1" dirty="0">
              <a:solidFill>
                <a:srgbClr val="1B4367"/>
              </a:solidFill>
              <a:cs typeface="+mn-ea"/>
              <a:sym typeface="+mn-lt"/>
            </a:endParaRPr>
          </a:p>
        </p:txBody>
      </p:sp>
      <p:sp>
        <p:nvSpPr>
          <p:cNvPr id="49" name="TextBox 1210"/>
          <p:cNvSpPr/>
          <p:nvPr/>
        </p:nvSpPr>
        <p:spPr>
          <a:xfrm>
            <a:off x="5927399" y="1639331"/>
            <a:ext cx="17854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Related alignment</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87301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417588"/>
            <a:ext cx="8185561" cy="2308324"/>
          </a:xfrm>
          <a:prstGeom prst="rect">
            <a:avLst/>
          </a:prstGeom>
          <a:noFill/>
        </p:spPr>
        <p:txBody>
          <a:bodyPr wrap="square" rtlCol="0">
            <a:spAutoFit/>
          </a:bodyPr>
          <a:lstStyle/>
          <a:p>
            <a:pPr>
              <a:buFont typeface="Arial" panose="020B0604020202020204" pitchFamily="34" charset="0"/>
              <a:buChar char="•"/>
            </a:pPr>
            <a:r>
              <a:rPr lang="en-US" altLang="zh-CN" sz="1600" dirty="0">
                <a:solidFill>
                  <a:srgbClr val="515151"/>
                </a:solidFill>
              </a:rPr>
              <a:t>Datasets</a:t>
            </a:r>
          </a:p>
          <a:p>
            <a:pPr marL="742950" lvl="1" indent="-285750">
              <a:buFont typeface="Arial" panose="020B0604020202020204" pitchFamily="34" charset="0"/>
              <a:buChar char="•"/>
            </a:pPr>
            <a:r>
              <a:rPr lang="en-US" altLang="zh-CN" sz="1600" dirty="0">
                <a:solidFill>
                  <a:srgbClr val="515151"/>
                </a:solidFill>
              </a:rPr>
              <a:t>Node classification: BA-Shapes, BA-Community, Tree-Cycles, Tree-Grid</a:t>
            </a:r>
          </a:p>
          <a:p>
            <a:pPr marL="742950" lvl="1" indent="-285750">
              <a:buFont typeface="Arial" panose="020B0604020202020204" pitchFamily="34" charset="0"/>
              <a:buChar char="•"/>
            </a:pPr>
            <a:r>
              <a:rPr lang="en-US" altLang="zh-CN" sz="1600" dirty="0">
                <a:solidFill>
                  <a:srgbClr val="515151"/>
                </a:solidFill>
              </a:rPr>
              <a:t>Graph classification: MUTAG, Reddit-Binary</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Baselines</a:t>
            </a:r>
          </a:p>
          <a:p>
            <a:pPr marL="742950" lvl="1" indent="-285750">
              <a:buFont typeface="Arial" panose="020B0604020202020204" pitchFamily="34" charset="0"/>
              <a:buChar char="•"/>
            </a:pPr>
            <a:r>
              <a:rPr lang="en-US" altLang="zh-CN" sz="1600" dirty="0">
                <a:solidFill>
                  <a:srgbClr val="515151"/>
                </a:solidFill>
              </a:rPr>
              <a:t>GRAD - Compute the gradient of the model loss with respect to the adjacency matrix and the node features to be classified and fix the edges with the highest absolute gradient.</a:t>
            </a:r>
          </a:p>
          <a:p>
            <a:pPr marL="742950" lvl="1" indent="-285750">
              <a:buFont typeface="Arial" panose="020B0604020202020204" pitchFamily="34" charset="0"/>
              <a:buChar char="•"/>
            </a:pPr>
            <a:r>
              <a:rPr lang="en-US" altLang="zh-CN" sz="1600" dirty="0">
                <a:solidFill>
                  <a:srgbClr val="515151"/>
                </a:solidFill>
              </a:rPr>
              <a:t>GAT - Graph Attention Network</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Experiment</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3071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Experiment</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68B63F4-0349-4A5B-B580-1AD9829A234F}"/>
              </a:ext>
            </a:extLst>
          </p:cNvPr>
          <p:cNvPicPr>
            <a:picLocks noChangeAspect="1"/>
          </p:cNvPicPr>
          <p:nvPr/>
        </p:nvPicPr>
        <p:blipFill>
          <a:blip r:embed="rId3"/>
          <a:stretch>
            <a:fillRect/>
          </a:stretch>
        </p:blipFill>
        <p:spPr>
          <a:xfrm>
            <a:off x="531706" y="875779"/>
            <a:ext cx="8080587" cy="3391942"/>
          </a:xfrm>
          <a:prstGeom prst="rect">
            <a:avLst/>
          </a:prstGeom>
        </p:spPr>
      </p:pic>
    </p:spTree>
    <p:extLst>
      <p:ext uri="{BB962C8B-B14F-4D97-AF65-F5344CB8AC3E}">
        <p14:creationId xmlns:p14="http://schemas.microsoft.com/office/powerpoint/2010/main" val="27187687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0502" y="1278137"/>
            <a:ext cx="70596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sz="1800" b="1" dirty="0">
                <a:solidFill>
                  <a:schemeClr val="bg1"/>
                </a:solidFill>
                <a:cs typeface="+mn-ea"/>
                <a:sym typeface="+mn-lt"/>
              </a:rPr>
              <a:t>GNN</a:t>
            </a:r>
            <a:endParaRPr lang="zh-CN" altLang="en-US" sz="1800" b="1" dirty="0">
              <a:solidFill>
                <a:schemeClr val="bg1"/>
              </a:solidFill>
              <a:cs typeface="+mn-ea"/>
              <a:sym typeface="+mn-lt"/>
            </a:endParaRPr>
          </a:p>
        </p:txBody>
      </p:sp>
      <p:sp>
        <p:nvSpPr>
          <p:cNvPr id="12" name="文本框 11"/>
          <p:cNvSpPr txBox="1"/>
          <p:nvPr/>
        </p:nvSpPr>
        <p:spPr>
          <a:xfrm>
            <a:off x="5130502" y="1889054"/>
            <a:ext cx="3822723" cy="103182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600" dirty="0">
                <a:solidFill>
                  <a:schemeClr val="bg1"/>
                </a:solidFill>
                <a:cs typeface="+mn-ea"/>
                <a:sym typeface="+mn-lt"/>
              </a:rPr>
              <a:t>Graph Neural Network (GNN) is a family of powerful machine learning (ML) models for graphs that can combine node information with the structural information.</a:t>
            </a:r>
          </a:p>
        </p:txBody>
      </p:sp>
      <p:sp>
        <p:nvSpPr>
          <p:cNvPr id="18" name="矩形 23"/>
          <p:cNvSpPr>
            <a:spLocks noChangeArrowheads="1"/>
          </p:cNvSpPr>
          <p:nvPr/>
        </p:nvSpPr>
        <p:spPr bwMode="auto">
          <a:xfrm>
            <a:off x="1" y="1033692"/>
            <a:ext cx="4972758" cy="240284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noFill/>
            <a:bevel/>
            <a:headEnd/>
            <a:tailEnd/>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Introduction</a:t>
            </a:r>
            <a:endParaRPr lang="zh-CN" altLang="en-US" sz="1700" b="1" dirty="0">
              <a:solidFill>
                <a:srgbClr val="1B4367"/>
              </a:solidFill>
              <a:cs typeface="+mn-ea"/>
              <a:sym typeface="+mn-lt"/>
            </a:endParaRPr>
          </a:p>
        </p:txBody>
      </p:sp>
      <p:sp>
        <p:nvSpPr>
          <p:cNvPr id="107" name="文本框 11"/>
          <p:cNvSpPr txBox="1"/>
          <p:nvPr/>
        </p:nvSpPr>
        <p:spPr>
          <a:xfrm>
            <a:off x="1204069" y="3970982"/>
            <a:ext cx="3367931"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dirty="0">
                <a:solidFill>
                  <a:schemeClr val="tx1">
                    <a:lumMod val="75000"/>
                    <a:lumOff val="25000"/>
                  </a:schemeClr>
                </a:solidFill>
                <a:cs typeface="+mn-ea"/>
                <a:sym typeface="+mn-lt"/>
              </a:rPr>
              <a:t>One downside of GNNs is that their predictions are hard to interpret.</a:t>
            </a:r>
          </a:p>
        </p:txBody>
      </p:sp>
      <p:grpSp>
        <p:nvGrpSpPr>
          <p:cNvPr id="108" name="组合 107"/>
          <p:cNvGrpSpPr/>
          <p:nvPr/>
        </p:nvGrpSpPr>
        <p:grpSpPr>
          <a:xfrm>
            <a:off x="765928" y="367181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endParaRPr lang="en-US" altLang="zh-CN" sz="1500" dirty="0">
                <a:solidFill>
                  <a:schemeClr val="bg1"/>
                </a:solidFill>
                <a:cs typeface="+mn-ea"/>
                <a:sym typeface="+mn-lt"/>
              </a:endParaRPr>
            </a:p>
          </p:txBody>
        </p:sp>
      </p:grpSp>
      <p:sp>
        <p:nvSpPr>
          <p:cNvPr id="112" name="文本框 11"/>
          <p:cNvSpPr txBox="1"/>
          <p:nvPr/>
        </p:nvSpPr>
        <p:spPr>
          <a:xfrm>
            <a:off x="5344561" y="3965048"/>
            <a:ext cx="3799439"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dirty="0">
                <a:solidFill>
                  <a:schemeClr val="tx1">
                    <a:lumMod val="75000"/>
                    <a:lumOff val="25000"/>
                  </a:schemeClr>
                </a:solidFill>
                <a:cs typeface="+mn-ea"/>
                <a:sym typeface="+mn-lt"/>
              </a:rPr>
              <a:t>The paper proposes GNN Explainer model for solving the problem of interpretability.</a:t>
            </a: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Experiment</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2C39758-3F01-488F-9572-E5AEDC50C7CC}"/>
              </a:ext>
            </a:extLst>
          </p:cNvPr>
          <p:cNvPicPr>
            <a:picLocks noChangeAspect="1"/>
          </p:cNvPicPr>
          <p:nvPr/>
        </p:nvPicPr>
        <p:blipFill>
          <a:blip r:embed="rId3"/>
          <a:stretch>
            <a:fillRect/>
          </a:stretch>
        </p:blipFill>
        <p:spPr>
          <a:xfrm>
            <a:off x="0" y="1334471"/>
            <a:ext cx="9144000" cy="2474558"/>
          </a:xfrm>
          <a:prstGeom prst="rect">
            <a:avLst/>
          </a:prstGeom>
        </p:spPr>
      </p:pic>
    </p:spTree>
    <p:extLst>
      <p:ext uri="{BB962C8B-B14F-4D97-AF65-F5344CB8AC3E}">
        <p14:creationId xmlns:p14="http://schemas.microsoft.com/office/powerpoint/2010/main" val="235885917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Experiment</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B8AB173-E372-40A8-A9FA-D74D496686D0}"/>
              </a:ext>
            </a:extLst>
          </p:cNvPr>
          <p:cNvPicPr>
            <a:picLocks noChangeAspect="1"/>
          </p:cNvPicPr>
          <p:nvPr/>
        </p:nvPicPr>
        <p:blipFill>
          <a:blip r:embed="rId3"/>
          <a:stretch>
            <a:fillRect/>
          </a:stretch>
        </p:blipFill>
        <p:spPr>
          <a:xfrm>
            <a:off x="722933" y="737483"/>
            <a:ext cx="7741920" cy="4314418"/>
          </a:xfrm>
          <a:prstGeom prst="rect">
            <a:avLst/>
          </a:prstGeom>
        </p:spPr>
      </p:pic>
    </p:spTree>
    <p:extLst>
      <p:ext uri="{BB962C8B-B14F-4D97-AF65-F5344CB8AC3E}">
        <p14:creationId xmlns:p14="http://schemas.microsoft.com/office/powerpoint/2010/main" val="29844443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048256"/>
            <a:ext cx="8185561" cy="3046988"/>
          </a:xfrm>
          <a:prstGeom prst="rect">
            <a:avLst/>
          </a:prstGeom>
          <a:noFill/>
        </p:spPr>
        <p:txBody>
          <a:bodyPr wrap="square" rtlCol="0">
            <a:spAutoFit/>
          </a:bodyPr>
          <a:lstStyle/>
          <a:p>
            <a:pPr>
              <a:buFont typeface="Arial" panose="020B0604020202020204" pitchFamily="34" charset="0"/>
              <a:buChar char="•"/>
            </a:pPr>
            <a:r>
              <a:rPr lang="en-US" altLang="zh-CN" sz="1600" dirty="0">
                <a:solidFill>
                  <a:srgbClr val="515151"/>
                </a:solidFill>
              </a:rPr>
              <a:t>The proposed model seems to outperform the baselines both qualitatively and quantitatively. But the results should be taken with a grain of salt as only 2 baselines are considered.</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The experiment does not specify which GNN they are using and compare the performance by using different black-boxes.</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Why not use loss function instead of conditional entropy?</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No explanation for features whose values are zero</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No explanation for overall feature importance.</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Drawbacks</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7258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31667" y="1865565"/>
            <a:ext cx="4480666"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Questions</a:t>
            </a:r>
          </a:p>
        </p:txBody>
      </p:sp>
      <p:sp>
        <p:nvSpPr>
          <p:cNvPr id="2" name="文本框 1"/>
          <p:cNvSpPr txBox="1"/>
          <p:nvPr/>
        </p:nvSpPr>
        <p:spPr>
          <a:xfrm>
            <a:off x="3351623" y="2838181"/>
            <a:ext cx="2440753" cy="530915"/>
          </a:xfrm>
          <a:prstGeom prst="rect">
            <a:avLst/>
          </a:prstGeom>
          <a:noFill/>
        </p:spPr>
        <p:txBody>
          <a:bodyPr wrap="square" lIns="68580" tIns="34290" rIns="68580" bIns="34290" rtlCol="0">
            <a:spAutoFit/>
          </a:bodyPr>
          <a:lstStyle/>
          <a:p>
            <a:pPr algn="ctr">
              <a:defRPr/>
            </a:pPr>
            <a:r>
              <a:rPr lang="en-US" altLang="zh-CN" sz="3000" dirty="0">
                <a:solidFill>
                  <a:srgbClr val="1B4367"/>
                </a:solidFill>
                <a:cs typeface="+mn-ea"/>
                <a:sym typeface="+mn-lt"/>
              </a:rPr>
              <a:t>Suggestions</a:t>
            </a:r>
            <a:endParaRPr lang="zh-CN" altLang="en-US" sz="3000" dirty="0">
              <a:solidFill>
                <a:srgbClr val="1B4367"/>
              </a:solidFill>
              <a:cs typeface="+mn-ea"/>
              <a:sym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Introduction</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366C759-A7F6-4254-AEC7-039A343BADBF}"/>
              </a:ext>
            </a:extLst>
          </p:cNvPr>
          <p:cNvPicPr>
            <a:picLocks noChangeAspect="1"/>
          </p:cNvPicPr>
          <p:nvPr/>
        </p:nvPicPr>
        <p:blipFill>
          <a:blip r:embed="rId3"/>
          <a:stretch>
            <a:fillRect/>
          </a:stretch>
        </p:blipFill>
        <p:spPr>
          <a:xfrm>
            <a:off x="774478" y="834637"/>
            <a:ext cx="7857476" cy="3900019"/>
          </a:xfrm>
          <a:prstGeom prst="rect">
            <a:avLst/>
          </a:prstGeom>
        </p:spPr>
      </p:pic>
    </p:spTree>
    <p:extLst>
      <p:ext uri="{BB962C8B-B14F-4D97-AF65-F5344CB8AC3E}">
        <p14:creationId xmlns:p14="http://schemas.microsoft.com/office/powerpoint/2010/main" val="1453931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Local edge fidelity</a:t>
            </a:r>
            <a:endParaRPr lang="zh-CN" altLang="en-US" sz="1400" b="1" dirty="0">
              <a:solidFill>
                <a:srgbClr val="1B4367"/>
              </a:solidFill>
              <a:latin typeface="+mn-lt"/>
              <a:ea typeface="+mn-ea"/>
              <a:cs typeface="+mn-ea"/>
              <a:sym typeface="+mn-lt"/>
            </a:endParaRPr>
          </a:p>
        </p:txBody>
      </p:sp>
      <p:sp>
        <p:nvSpPr>
          <p:cNvPr id="89" name="Text Placeholder 8"/>
          <p:cNvSpPr txBox="1"/>
          <p:nvPr/>
        </p:nvSpPr>
        <p:spPr>
          <a:xfrm>
            <a:off x="1906915" y="1520058"/>
            <a:ext cx="2716872"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a:solidFill>
                  <a:schemeClr val="tx1">
                    <a:lumMod val="75000"/>
                    <a:lumOff val="25000"/>
                  </a:schemeClr>
                </a:solidFill>
                <a:cs typeface="+mn-ea"/>
                <a:sym typeface="+mn-lt"/>
              </a:rPr>
              <a:t>Identify the subgraph structure (ideally the smallest) that significantly affected the predictions of the GNN. i.e. identify the important edges in the graph (for a given prediction).</a:t>
            </a:r>
            <a:endParaRPr lang="zh-CN" altLang="en-US" sz="1000" dirty="0">
              <a:solidFill>
                <a:schemeClr val="tx1">
                  <a:lumMod val="75000"/>
                  <a:lumOff val="25000"/>
                </a:schemeClr>
              </a:solidFill>
              <a:cs typeface="+mn-ea"/>
              <a:sym typeface="+mn-lt"/>
            </a:endParaRPr>
          </a:p>
        </p:txBody>
      </p:sp>
      <p:sp>
        <p:nvSpPr>
          <p:cNvPr id="2" name="Text Placeholder 2"/>
          <p:cNvSpPr txBox="1"/>
          <p:nvPr/>
        </p:nvSpPr>
        <p:spPr>
          <a:xfrm>
            <a:off x="1906915" y="2850357"/>
            <a:ext cx="2716871"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Single instance and multi-instance explanations</a:t>
            </a:r>
            <a:endParaRPr lang="zh-CN" altLang="en-US" sz="1400" b="1" dirty="0">
              <a:solidFill>
                <a:srgbClr val="1B4367"/>
              </a:solidFill>
              <a:latin typeface="+mn-lt"/>
              <a:ea typeface="+mn-ea"/>
              <a:cs typeface="+mn-ea"/>
              <a:sym typeface="+mn-lt"/>
            </a:endParaRPr>
          </a:p>
        </p:txBody>
      </p:sp>
      <p:sp>
        <p:nvSpPr>
          <p:cNvPr id="3" name="Text Placeholder 8"/>
          <p:cNvSpPr txBox="1"/>
          <p:nvPr/>
        </p:nvSpPr>
        <p:spPr>
          <a:xfrm>
            <a:off x="1906914" y="3498760"/>
            <a:ext cx="2716871"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a:solidFill>
                  <a:schemeClr val="tx1">
                    <a:lumMod val="75000"/>
                    <a:lumOff val="25000"/>
                  </a:schemeClr>
                </a:solidFill>
                <a:cs typeface="+mn-ea"/>
                <a:sym typeface="+mn-lt"/>
              </a:rPr>
              <a:t>Support both single instance prediction tasks and multi-instance prediction tasks.</a:t>
            </a:r>
            <a:endParaRPr lang="zh-CN" altLang="en-US" sz="1000" dirty="0">
              <a:solidFill>
                <a:schemeClr val="tx1">
                  <a:lumMod val="75000"/>
                  <a:lumOff val="25000"/>
                </a:schemeClr>
              </a:solidFill>
              <a:cs typeface="+mn-ea"/>
              <a:sym typeface="+mn-lt"/>
            </a:endParaRPr>
          </a:p>
        </p:txBody>
      </p:sp>
      <p:sp>
        <p:nvSpPr>
          <p:cNvPr id="37" name="文本框 15"/>
          <p:cNvSpPr txBox="1"/>
          <p:nvPr/>
        </p:nvSpPr>
        <p:spPr>
          <a:xfrm>
            <a:off x="709386" y="309785"/>
            <a:ext cx="4026116"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Desiderata for GNN explanations</a:t>
            </a:r>
            <a:endParaRPr lang="zh-CN" altLang="en-US" sz="1700" b="1" dirty="0">
              <a:solidFill>
                <a:srgbClr val="1B4367"/>
              </a:solidFill>
              <a:cs typeface="+mn-ea"/>
              <a:sym typeface="+mn-lt"/>
            </a:endParaRP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Local node fidelity</a:t>
            </a:r>
            <a:endParaRPr lang="zh-CN" altLang="en-US" sz="1400" b="1" dirty="0">
              <a:solidFill>
                <a:srgbClr val="1B4367"/>
              </a:solidFill>
              <a:latin typeface="+mn-lt"/>
              <a:ea typeface="+mn-ea"/>
              <a:cs typeface="+mn-ea"/>
              <a:sym typeface="+mn-lt"/>
            </a:endParaRPr>
          </a:p>
        </p:txBody>
      </p:sp>
      <p:sp>
        <p:nvSpPr>
          <p:cNvPr id="49" name="Text Placeholder 8"/>
          <p:cNvSpPr txBox="1"/>
          <p:nvPr/>
        </p:nvSpPr>
        <p:spPr>
          <a:xfrm>
            <a:off x="5450215" y="1520058"/>
            <a:ext cx="2885578"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a:solidFill>
                  <a:schemeClr val="tx1">
                    <a:lumMod val="75000"/>
                    <a:lumOff val="25000"/>
                  </a:schemeClr>
                </a:solidFill>
                <a:cs typeface="+mn-ea"/>
                <a:sym typeface="+mn-lt"/>
              </a:rPr>
              <a:t>Identify the import node features and correlations in the features of the neighboring nodes.</a:t>
            </a:r>
            <a:endParaRPr lang="zh-CN" altLang="en-US" sz="1000" dirty="0">
              <a:solidFill>
                <a:schemeClr val="tx1">
                  <a:lumMod val="75000"/>
                  <a:lumOff val="25000"/>
                </a:schemeClr>
              </a:solidFill>
              <a:cs typeface="+mn-ea"/>
              <a:sym typeface="+mn-lt"/>
            </a:endParaRPr>
          </a:p>
        </p:txBody>
      </p:sp>
      <p:sp>
        <p:nvSpPr>
          <p:cNvPr id="50" name="Text Placeholder 2"/>
          <p:cNvSpPr txBox="1"/>
          <p:nvPr/>
        </p:nvSpPr>
        <p:spPr>
          <a:xfrm>
            <a:off x="5450216" y="2850357"/>
            <a:ext cx="2161710"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Model/task agnostic</a:t>
            </a:r>
            <a:endParaRPr lang="zh-CN" altLang="en-US" sz="1400" b="1" dirty="0">
              <a:solidFill>
                <a:srgbClr val="1B4367"/>
              </a:solidFill>
              <a:latin typeface="+mn-lt"/>
              <a:ea typeface="+mn-ea"/>
              <a:cs typeface="+mn-ea"/>
              <a:sym typeface="+mn-lt"/>
            </a:endParaRPr>
          </a:p>
        </p:txBody>
      </p:sp>
      <p:sp>
        <p:nvSpPr>
          <p:cNvPr id="51" name="Text Placeholder 8"/>
          <p:cNvSpPr txBox="1"/>
          <p:nvPr/>
        </p:nvSpPr>
        <p:spPr>
          <a:xfrm>
            <a:off x="5450214" y="3195981"/>
            <a:ext cx="2652217"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a:solidFill>
                  <a:schemeClr val="tx1">
                    <a:lumMod val="75000"/>
                    <a:lumOff val="25000"/>
                  </a:schemeClr>
                </a:solidFill>
                <a:cs typeface="+mn-ea"/>
                <a:sym typeface="+mn-lt"/>
              </a:rPr>
              <a:t>Support a large family of models/tasks (ideally all)</a:t>
            </a:r>
            <a:endParaRPr lang="zh-CN" altLang="en-US" sz="1000" dirty="0">
              <a:solidFill>
                <a:schemeClr val="tx1">
                  <a:lumMod val="75000"/>
                  <a:lumOff val="25000"/>
                </a:schemeClr>
              </a:solidFill>
              <a:cs typeface="+mn-ea"/>
              <a:sym typeface="+mn-lt"/>
            </a:endParaRP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4792493" y="2969162"/>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207073" y="2259449"/>
            <a:ext cx="2694623" cy="885632"/>
            <a:chOff x="6180940" y="3828220"/>
            <a:chExt cx="3592830" cy="1180840"/>
          </a:xfrm>
        </p:grpSpPr>
        <p:sp>
          <p:nvSpPr>
            <p:cNvPr id="6" name="文本框 5"/>
            <p:cNvSpPr txBox="1"/>
            <p:nvPr/>
          </p:nvSpPr>
          <p:spPr>
            <a:xfrm>
              <a:off x="6180940" y="4116510"/>
              <a:ext cx="3592830" cy="892550"/>
            </a:xfrm>
            <a:prstGeom prst="rect">
              <a:avLst/>
            </a:prstGeom>
            <a:noFill/>
          </p:spPr>
          <p:txBody>
            <a:bodyPr wrap="square" rtlCol="0">
              <a:spAutoFit/>
            </a:bodyPr>
            <a:lstStyle/>
            <a:p>
              <a:pPr>
                <a:lnSpc>
                  <a:spcPts val="1500"/>
                </a:lnSpc>
              </a:pPr>
              <a:r>
                <a:rPr lang="en-US" altLang="zh-CN" sz="1000" dirty="0">
                  <a:solidFill>
                    <a:schemeClr val="tx1">
                      <a:lumMod val="75000"/>
                      <a:lumOff val="25000"/>
                    </a:schemeClr>
                  </a:solidFill>
                  <a:cs typeface="+mn-ea"/>
                  <a:sym typeface="+mn-lt"/>
                </a:rPr>
                <a:t>Identify the small subgraph and the small subset of features that explain the prediction.</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1" y="3828220"/>
              <a:ext cx="2086684" cy="379590"/>
            </a:xfrm>
            <a:prstGeom prst="rect">
              <a:avLst/>
            </a:prstGeom>
            <a:noFill/>
            <a:ln w="9525">
              <a:noFill/>
              <a:miter/>
            </a:ln>
          </p:spPr>
          <p:txBody>
            <a:bodyPr wrap="square">
              <a:spAutoFit/>
            </a:bodyPr>
            <a:lstStyle/>
            <a:p>
              <a:pPr lvl="0">
                <a:lnSpc>
                  <a:spcPts val="1500"/>
                </a:lnSpc>
              </a:pPr>
              <a:r>
                <a:rPr lang="en-US" altLang="zh-CN" b="1" dirty="0">
                  <a:solidFill>
                    <a:srgbClr val="1B4367"/>
                  </a:solidFill>
                  <a:cs typeface="+mn-ea"/>
                  <a:sym typeface="+mn-lt"/>
                </a:rPr>
                <a:t>Task</a:t>
              </a:r>
              <a:endParaRPr lang="zh-CN" altLang="en-US" b="1" dirty="0">
                <a:solidFill>
                  <a:srgbClr val="1B4367"/>
                </a:solidFill>
                <a:cs typeface="+mn-ea"/>
                <a:sym typeface="+mn-lt"/>
              </a:endParaRPr>
            </a:p>
          </p:txBody>
        </p:sp>
      </p:grpSp>
      <p:cxnSp>
        <p:nvCxnSpPr>
          <p:cNvPr id="11" name="直接连接符 10"/>
          <p:cNvCxnSpPr>
            <a:cxnSpLocks/>
            <a:stCxn id="38" idx="2"/>
          </p:cNvCxnSpPr>
          <p:nvPr/>
        </p:nvCxnSpPr>
        <p:spPr>
          <a:xfrm>
            <a:off x="4775535" y="1882111"/>
            <a:ext cx="1690" cy="2270789"/>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429718" y="142374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4429719" y="230702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4429718" y="319031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6" name="组合 75"/>
          <p:cNvGrpSpPr/>
          <p:nvPr/>
        </p:nvGrpSpPr>
        <p:grpSpPr>
          <a:xfrm>
            <a:off x="1623844" y="1407625"/>
            <a:ext cx="2694623" cy="675703"/>
            <a:chOff x="1641794" y="2573986"/>
            <a:chExt cx="3592830" cy="900935"/>
          </a:xfrm>
        </p:grpSpPr>
        <p:sp>
          <p:nvSpPr>
            <p:cNvPr id="66" name="文本框 85"/>
            <p:cNvSpPr txBox="1"/>
            <p:nvPr/>
          </p:nvSpPr>
          <p:spPr>
            <a:xfrm>
              <a:off x="1641794" y="2862276"/>
              <a:ext cx="3592830" cy="612645"/>
            </a:xfrm>
            <a:prstGeom prst="rect">
              <a:avLst/>
            </a:prstGeom>
            <a:noFill/>
          </p:spPr>
          <p:txBody>
            <a:bodyPr wrap="square" rtlCol="0">
              <a:spAutoFit/>
            </a:bodyPr>
            <a:lstStyle/>
            <a:p>
              <a:pPr algn="just">
                <a:lnSpc>
                  <a:spcPts val="1500"/>
                </a:lnSpc>
              </a:pPr>
              <a:r>
                <a:rPr lang="en-US" altLang="zh-CN" sz="1000" dirty="0">
                  <a:solidFill>
                    <a:schemeClr val="tx1">
                      <a:lumMod val="75000"/>
                      <a:lumOff val="25000"/>
                    </a:schemeClr>
                  </a:solidFill>
                  <a:cs typeface="+mn-ea"/>
                  <a:sym typeface="+mn-lt"/>
                </a:rPr>
                <a:t>Trained GNN, a single instance whose prediction is to be explained.</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3438210" y="2573986"/>
              <a:ext cx="1765746" cy="379590"/>
            </a:xfrm>
            <a:prstGeom prst="rect">
              <a:avLst/>
            </a:prstGeom>
            <a:noFill/>
            <a:ln w="9525">
              <a:noFill/>
              <a:miter/>
            </a:ln>
          </p:spPr>
          <p:txBody>
            <a:bodyPr wrap="square">
              <a:spAutoFit/>
            </a:bodyPr>
            <a:lstStyle/>
            <a:p>
              <a:pPr lvl="0" algn="r">
                <a:lnSpc>
                  <a:spcPts val="1500"/>
                </a:lnSpc>
              </a:pPr>
              <a:r>
                <a:rPr lang="en-US" altLang="zh-CN" b="1" dirty="0">
                  <a:solidFill>
                    <a:srgbClr val="1B4367"/>
                  </a:solidFill>
                  <a:cs typeface="+mn-ea"/>
                  <a:sym typeface="+mn-lt"/>
                </a:rPr>
                <a:t>Input</a:t>
              </a:r>
              <a:endParaRPr lang="zh-CN" altLang="en-US" b="1" dirty="0">
                <a:solidFill>
                  <a:srgbClr val="1B4367"/>
                </a:solidFill>
                <a:cs typeface="+mn-ea"/>
                <a:sym typeface="+mn-lt"/>
              </a:endParaRPr>
            </a:p>
          </p:txBody>
        </p:sp>
      </p:grpSp>
      <p:grpSp>
        <p:nvGrpSpPr>
          <p:cNvPr id="77" name="组合 76"/>
          <p:cNvGrpSpPr/>
          <p:nvPr/>
        </p:nvGrpSpPr>
        <p:grpSpPr>
          <a:xfrm>
            <a:off x="1375810" y="2774276"/>
            <a:ext cx="3031436" cy="1445143"/>
            <a:chOff x="1644394" y="4873181"/>
            <a:chExt cx="3592830" cy="1926856"/>
          </a:xfrm>
        </p:grpSpPr>
        <p:sp>
          <p:nvSpPr>
            <p:cNvPr id="68" name="文本框 5"/>
            <p:cNvSpPr txBox="1"/>
            <p:nvPr/>
          </p:nvSpPr>
          <p:spPr>
            <a:xfrm>
              <a:off x="1644394" y="5161470"/>
              <a:ext cx="3592830" cy="1638567"/>
            </a:xfrm>
            <a:prstGeom prst="rect">
              <a:avLst/>
            </a:prstGeom>
            <a:noFill/>
          </p:spPr>
          <p:txBody>
            <a:bodyPr wrap="square" rtlCol="0">
              <a:spAutoFit/>
            </a:bodyPr>
            <a:lstStyle/>
            <a:p>
              <a:pPr algn="just">
                <a:lnSpc>
                  <a:spcPts val="1500"/>
                </a:lnSpc>
              </a:pPr>
              <a:r>
                <a:rPr lang="en-US" altLang="zh-CN" sz="1000" dirty="0">
                  <a:solidFill>
                    <a:schemeClr val="tx1">
                      <a:lumMod val="75000"/>
                      <a:lumOff val="25000"/>
                    </a:schemeClr>
                  </a:solidFill>
                  <a:cs typeface="+mn-ea"/>
                  <a:sym typeface="+mn-lt"/>
                </a:rPr>
                <a:t>Maximize the mutual information (MI) between the GNN and the explanation by learning a graph mask which can be used for selecting the relevant subgraph (from the GNN’s computational graph) and features (from all layers of the GNN).</a:t>
              </a:r>
              <a:endParaRPr lang="zh-CN" altLang="da-DK" sz="1000" dirty="0">
                <a:solidFill>
                  <a:schemeClr val="tx1">
                    <a:lumMod val="75000"/>
                    <a:lumOff val="25000"/>
                  </a:schemeClr>
                </a:solidFill>
                <a:cs typeface="+mn-ea"/>
                <a:sym typeface="+mn-lt"/>
              </a:endParaRPr>
            </a:p>
          </p:txBody>
        </p:sp>
        <p:sp>
          <p:nvSpPr>
            <p:cNvPr id="69" name="TextBox 1956"/>
            <p:cNvSpPr/>
            <p:nvPr/>
          </p:nvSpPr>
          <p:spPr>
            <a:xfrm>
              <a:off x="3334871" y="4873181"/>
              <a:ext cx="1847934" cy="379590"/>
            </a:xfrm>
            <a:prstGeom prst="rect">
              <a:avLst/>
            </a:prstGeom>
            <a:noFill/>
            <a:ln w="9525">
              <a:noFill/>
              <a:miter/>
            </a:ln>
          </p:spPr>
          <p:txBody>
            <a:bodyPr wrap="square">
              <a:spAutoFit/>
            </a:bodyPr>
            <a:lstStyle/>
            <a:p>
              <a:pPr lvl="0" algn="r">
                <a:lnSpc>
                  <a:spcPts val="1500"/>
                </a:lnSpc>
              </a:pPr>
              <a:r>
                <a:rPr lang="en-US" altLang="zh-CN" b="1" dirty="0">
                  <a:solidFill>
                    <a:srgbClr val="1B4367"/>
                  </a:solidFill>
                  <a:cs typeface="+mn-ea"/>
                  <a:sym typeface="+mn-lt"/>
                </a:rPr>
                <a:t>Idea</a:t>
              </a:r>
              <a:endParaRPr lang="zh-CN" altLang="en-US" b="1" dirty="0">
                <a:solidFill>
                  <a:srgbClr val="1B4367"/>
                </a:solidFill>
                <a:cs typeface="+mn-ea"/>
                <a:sym typeface="+mn-lt"/>
              </a:endParaRP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Approach</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267063" y="4374230"/>
            <a:ext cx="8609874" cy="459485"/>
          </a:xfrm>
          <a:prstGeom prst="rect">
            <a:avLst/>
          </a:prstGeom>
          <a:noFill/>
        </p:spPr>
        <p:txBody>
          <a:bodyPr wrap="square" rtlCol="0">
            <a:spAutoFit/>
          </a:bodyPr>
          <a:lstStyle/>
          <a:p>
            <a:pPr algn="just">
              <a:lnSpc>
                <a:spcPts val="1500"/>
              </a:lnSpc>
            </a:pPr>
            <a:r>
              <a:rPr lang="en-US" altLang="zh-CN" sz="1000" dirty="0">
                <a:solidFill>
                  <a:schemeClr val="tx1">
                    <a:lumMod val="75000"/>
                    <a:lumOff val="25000"/>
                  </a:schemeClr>
                </a:solidFill>
                <a:cs typeface="+mn-ea"/>
                <a:sym typeface="+mn-lt"/>
              </a:rPr>
              <a:t>Computational graph of GNN (corresponding to a node) refers to the approximately L-hop neighborhood of the node in the graph i.e. the subgraph formed by nodes and edges whose representation affected the representation of the given node.</a:t>
            </a:r>
            <a:endParaRPr lang="zh-CN" altLang="da-DK" sz="1000" dirty="0">
              <a:solidFill>
                <a:schemeClr val="tx1">
                  <a:lumMod val="75000"/>
                  <a:lumOff val="25000"/>
                </a:schemeClr>
              </a:solidFill>
              <a:cs typeface="+mn-ea"/>
              <a:sym typeface="+mn-lt"/>
            </a:endParaRPr>
          </a:p>
        </p:txBody>
      </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Approach</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2DB9F62-BF4A-4044-9896-A91EBEF4D7EC}"/>
              </a:ext>
            </a:extLst>
          </p:cNvPr>
          <p:cNvPicPr>
            <a:picLocks noChangeAspect="1"/>
          </p:cNvPicPr>
          <p:nvPr/>
        </p:nvPicPr>
        <p:blipFill>
          <a:blip r:embed="rId3"/>
          <a:stretch>
            <a:fillRect/>
          </a:stretch>
        </p:blipFill>
        <p:spPr>
          <a:xfrm>
            <a:off x="857854" y="752990"/>
            <a:ext cx="7428292" cy="3525667"/>
          </a:xfrm>
          <a:prstGeom prst="rect">
            <a:avLst/>
          </a:prstGeom>
        </p:spPr>
      </p:pic>
    </p:spTree>
    <p:extLst>
      <p:ext uri="{BB962C8B-B14F-4D97-AF65-F5344CB8AC3E}">
        <p14:creationId xmlns:p14="http://schemas.microsoft.com/office/powerpoint/2010/main" val="26131124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294477"/>
            <a:ext cx="8185561" cy="2554545"/>
          </a:xfrm>
          <a:prstGeom prst="rect">
            <a:avLst/>
          </a:prstGeom>
          <a:noFill/>
        </p:spPr>
        <p:txBody>
          <a:bodyPr wrap="square" rtlCol="0">
            <a:spAutoFit/>
          </a:bodyPr>
          <a:lstStyle/>
          <a:p>
            <a:pPr>
              <a:buFont typeface="Arial" panose="020B0604020202020204" pitchFamily="34" charset="0"/>
              <a:buChar char="•"/>
            </a:pPr>
            <a:r>
              <a:rPr lang="en-US" altLang="zh-CN" sz="1600" dirty="0">
                <a:solidFill>
                  <a:srgbClr val="515151"/>
                </a:solidFill>
              </a:rPr>
              <a:t>For a node </a:t>
            </a:r>
            <a:r>
              <a:rPr lang="en-US" altLang="zh-CN" sz="1600" i="1" dirty="0">
                <a:solidFill>
                  <a:srgbClr val="515151"/>
                </a:solidFill>
              </a:rPr>
              <a:t>v</a:t>
            </a:r>
            <a:r>
              <a:rPr lang="en-US" altLang="zh-CN" sz="1600" dirty="0">
                <a:solidFill>
                  <a:srgbClr val="515151"/>
                </a:solidFill>
              </a:rPr>
              <a:t>, the information used to predict its label </a:t>
            </a:r>
            <a:r>
              <a:rPr lang="en-US" altLang="zh-CN" sz="1600" i="1" dirty="0">
                <a:solidFill>
                  <a:srgbClr val="515151"/>
                </a:solidFill>
              </a:rPr>
              <a:t>y</a:t>
            </a:r>
            <a:r>
              <a:rPr lang="en-US" altLang="zh-CN" sz="1600" dirty="0">
                <a:solidFill>
                  <a:srgbClr val="515151"/>
                </a:solidFill>
              </a:rPr>
              <a:t> is completely described by its computation graph </a:t>
            </a:r>
            <a:r>
              <a:rPr lang="en-US" altLang="zh-CN" sz="1600" i="1" dirty="0" err="1">
                <a:solidFill>
                  <a:srgbClr val="515151"/>
                </a:solidFill>
              </a:rPr>
              <a:t>G</a:t>
            </a:r>
            <a:r>
              <a:rPr lang="en-US" altLang="zh-CN" sz="1600" i="1" baseline="-25000" dirty="0" err="1">
                <a:solidFill>
                  <a:srgbClr val="515151"/>
                </a:solidFill>
              </a:rPr>
              <a:t>c</a:t>
            </a:r>
            <a:r>
              <a:rPr lang="en-US" altLang="zh-CN" sz="1600" i="1" dirty="0">
                <a:solidFill>
                  <a:srgbClr val="515151"/>
                </a:solidFill>
              </a:rPr>
              <a:t>(v)</a:t>
            </a:r>
            <a:r>
              <a:rPr lang="en-US" altLang="zh-CN" sz="1600" dirty="0">
                <a:solidFill>
                  <a:srgbClr val="515151"/>
                </a:solidFill>
              </a:rPr>
              <a:t> and the associated feature set </a:t>
            </a:r>
            <a:r>
              <a:rPr lang="en-US" altLang="zh-CN" sz="1600" i="1" dirty="0" err="1">
                <a:solidFill>
                  <a:srgbClr val="515151"/>
                </a:solidFill>
              </a:rPr>
              <a:t>X</a:t>
            </a:r>
            <a:r>
              <a:rPr lang="en-US" altLang="zh-CN" sz="1600" i="1" baseline="-25000" dirty="0" err="1">
                <a:solidFill>
                  <a:srgbClr val="515151"/>
                </a:solidFill>
              </a:rPr>
              <a:t>c</a:t>
            </a:r>
            <a:r>
              <a:rPr lang="en-US" altLang="zh-CN" sz="1600" i="1" dirty="0">
                <a:solidFill>
                  <a:srgbClr val="515151"/>
                </a:solidFill>
              </a:rPr>
              <a:t>(v)</a:t>
            </a:r>
            <a:r>
              <a:rPr lang="en-US" altLang="zh-CN" sz="1600" dirty="0">
                <a:solidFill>
                  <a:srgbClr val="515151"/>
                </a:solidFill>
              </a:rPr>
              <a:t>. The feature set includes the features of all the nodes in the computation graph.</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When constructing the explanation, only </a:t>
            </a:r>
            <a:r>
              <a:rPr lang="en-US" altLang="zh-CN" sz="1600" i="1" dirty="0" err="1">
                <a:solidFill>
                  <a:srgbClr val="515151"/>
                </a:solidFill>
              </a:rPr>
              <a:t>G</a:t>
            </a:r>
            <a:r>
              <a:rPr lang="en-US" altLang="zh-CN" sz="1600" i="1" baseline="-25000" dirty="0" err="1">
                <a:solidFill>
                  <a:srgbClr val="515151"/>
                </a:solidFill>
              </a:rPr>
              <a:t>c</a:t>
            </a:r>
            <a:r>
              <a:rPr lang="en-US" altLang="zh-CN" sz="1600" i="1" dirty="0">
                <a:solidFill>
                  <a:srgbClr val="515151"/>
                </a:solidFill>
              </a:rPr>
              <a:t>(v)</a:t>
            </a:r>
            <a:r>
              <a:rPr lang="en-US" altLang="zh-CN" sz="1600" dirty="0">
                <a:solidFill>
                  <a:srgbClr val="515151"/>
                </a:solidFill>
              </a:rPr>
              <a:t> and </a:t>
            </a:r>
            <a:r>
              <a:rPr lang="en-US" altLang="zh-CN" sz="1600" i="1" dirty="0" err="1">
                <a:solidFill>
                  <a:srgbClr val="515151"/>
                </a:solidFill>
              </a:rPr>
              <a:t>X</a:t>
            </a:r>
            <a:r>
              <a:rPr lang="en-US" altLang="zh-CN" sz="1600" i="1" baseline="-25000" dirty="0" err="1">
                <a:solidFill>
                  <a:srgbClr val="515151"/>
                </a:solidFill>
              </a:rPr>
              <a:t>c</a:t>
            </a:r>
            <a:r>
              <a:rPr lang="en-US" altLang="zh-CN" sz="1600" i="1" dirty="0">
                <a:solidFill>
                  <a:srgbClr val="515151"/>
                </a:solidFill>
              </a:rPr>
              <a:t>(v)</a:t>
            </a:r>
            <a:r>
              <a:rPr lang="en-US" altLang="zh-CN" sz="1600" dirty="0">
                <a:solidFill>
                  <a:srgbClr val="515151"/>
                </a:solidFill>
              </a:rPr>
              <a:t> are used.</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The task can be reformulated as identifying a subgraph </a:t>
            </a:r>
            <a:r>
              <a:rPr lang="en-US" altLang="zh-CN" sz="1600" i="1" dirty="0">
                <a:solidFill>
                  <a:srgbClr val="515151"/>
                </a:solidFill>
              </a:rPr>
              <a:t>G</a:t>
            </a:r>
            <a:r>
              <a:rPr lang="en-US" altLang="zh-CN" sz="1600" i="1" baseline="-25000" dirty="0">
                <a:solidFill>
                  <a:srgbClr val="515151"/>
                </a:solidFill>
              </a:rPr>
              <a:t>S</a:t>
            </a:r>
            <a:r>
              <a:rPr lang="en-US" altLang="zh-CN" sz="1600" dirty="0">
                <a:solidFill>
                  <a:srgbClr val="515151"/>
                </a:solidFill>
              </a:rPr>
              <a:t> (subset of </a:t>
            </a:r>
            <a:r>
              <a:rPr lang="en-US" altLang="zh-CN" sz="1600" i="1" dirty="0" err="1">
                <a:solidFill>
                  <a:srgbClr val="515151"/>
                </a:solidFill>
              </a:rPr>
              <a:t>G</a:t>
            </a:r>
            <a:r>
              <a:rPr lang="en-US" altLang="zh-CN" sz="1600" i="1" baseline="-25000" dirty="0" err="1">
                <a:solidFill>
                  <a:srgbClr val="515151"/>
                </a:solidFill>
              </a:rPr>
              <a:t>c</a:t>
            </a:r>
            <a:r>
              <a:rPr lang="en-US" altLang="zh-CN" sz="1600" i="1" dirty="0">
                <a:solidFill>
                  <a:srgbClr val="515151"/>
                </a:solidFill>
              </a:rPr>
              <a:t>(v)</a:t>
            </a:r>
            <a:r>
              <a:rPr lang="en-US" altLang="zh-CN" sz="1600" dirty="0">
                <a:solidFill>
                  <a:srgbClr val="515151"/>
                </a:solidFill>
              </a:rPr>
              <a:t>) with associated features </a:t>
            </a:r>
            <a:r>
              <a:rPr lang="en-US" altLang="zh-CN" sz="1600" i="1" dirty="0">
                <a:solidFill>
                  <a:srgbClr val="515151"/>
                </a:solidFill>
              </a:rPr>
              <a:t>X</a:t>
            </a:r>
            <a:r>
              <a:rPr lang="en-US" altLang="zh-CN" sz="1600" i="1" baseline="-25000" dirty="0">
                <a:solidFill>
                  <a:srgbClr val="515151"/>
                </a:solidFill>
              </a:rPr>
              <a:t>S</a:t>
            </a:r>
            <a:r>
              <a:rPr lang="en-US" altLang="zh-CN" sz="1600" dirty="0">
                <a:solidFill>
                  <a:srgbClr val="515151"/>
                </a:solidFill>
              </a:rPr>
              <a:t> which are important when predicting the label </a:t>
            </a:r>
            <a:r>
              <a:rPr lang="en-US" altLang="zh-CN" sz="1600" i="1" dirty="0">
                <a:solidFill>
                  <a:srgbClr val="515151"/>
                </a:solidFill>
              </a:rPr>
              <a:t>y</a:t>
            </a:r>
            <a:r>
              <a:rPr lang="en-US" altLang="zh-CN" sz="1600" dirty="0">
                <a:solidFill>
                  <a:srgbClr val="515151"/>
                </a:solidFill>
              </a:rPr>
              <a:t> for node </a:t>
            </a:r>
            <a:r>
              <a:rPr lang="en-US" altLang="zh-CN" sz="1600" i="1" dirty="0">
                <a:solidFill>
                  <a:srgbClr val="515151"/>
                </a:solidFill>
              </a:rPr>
              <a:t>v</a:t>
            </a:r>
            <a:r>
              <a:rPr lang="en-US" altLang="zh-CN" sz="1600" dirty="0">
                <a:solidFill>
                  <a:srgbClr val="515151"/>
                </a:solidFill>
              </a:rPr>
              <a:t>.</a:t>
            </a:r>
          </a:p>
          <a:p>
            <a:pPr>
              <a:buFont typeface="Arial" panose="020B0604020202020204" pitchFamily="34" charset="0"/>
              <a:buChar char="•"/>
            </a:pPr>
            <a:endParaRPr lang="en-US" altLang="zh-CN" sz="1600" dirty="0">
              <a:solidFill>
                <a:srgbClr val="515151"/>
              </a:solidFill>
            </a:endParaRPr>
          </a:p>
          <a:p>
            <a:pPr>
              <a:buFont typeface="Arial" panose="020B0604020202020204" pitchFamily="34" charset="0"/>
              <a:buChar char="•"/>
            </a:pPr>
            <a:r>
              <a:rPr lang="en-US" altLang="zh-CN" sz="1600" dirty="0">
                <a:solidFill>
                  <a:srgbClr val="515151"/>
                </a:solidFill>
              </a:rPr>
              <a:t>“Importance” is measured in terms of MI</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Single-Instance Explanations</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3375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171366"/>
            <a:ext cx="8185561" cy="584775"/>
          </a:xfrm>
          <a:prstGeom prst="rect">
            <a:avLst/>
          </a:prstGeom>
          <a:noFill/>
        </p:spPr>
        <p:txBody>
          <a:bodyPr wrap="square" rtlCol="0">
            <a:spAutoFit/>
          </a:bodyPr>
          <a:lstStyle/>
          <a:p>
            <a:r>
              <a:rPr lang="en-US" altLang="zh-CN" sz="1600" i="1" dirty="0">
                <a:solidFill>
                  <a:srgbClr val="515151"/>
                </a:solidFill>
              </a:rPr>
              <a:t>MI(Y, (G</a:t>
            </a:r>
            <a:r>
              <a:rPr lang="en-US" altLang="zh-CN" sz="1600" i="1" baseline="-25000" dirty="0">
                <a:solidFill>
                  <a:srgbClr val="515151"/>
                </a:solidFill>
              </a:rPr>
              <a:t>S</a:t>
            </a:r>
            <a:r>
              <a:rPr lang="en-US" altLang="zh-CN" sz="1600" i="1" dirty="0">
                <a:solidFill>
                  <a:srgbClr val="515151"/>
                </a:solidFill>
              </a:rPr>
              <a:t>, X</a:t>
            </a:r>
            <a:r>
              <a:rPr lang="en-US" altLang="zh-CN" sz="1600" i="1" baseline="-25000" dirty="0">
                <a:solidFill>
                  <a:srgbClr val="515151"/>
                </a:solidFill>
              </a:rPr>
              <a:t>S</a:t>
            </a:r>
            <a:r>
              <a:rPr lang="en-US" altLang="zh-CN" sz="1600" i="1" dirty="0">
                <a:solidFill>
                  <a:srgbClr val="515151"/>
                </a:solidFill>
              </a:rPr>
              <a:t>)) = H(Y) - H(Y | G = G</a:t>
            </a:r>
            <a:r>
              <a:rPr lang="en-US" altLang="zh-CN" sz="1600" i="1" baseline="-25000" dirty="0">
                <a:solidFill>
                  <a:srgbClr val="515151"/>
                </a:solidFill>
              </a:rPr>
              <a:t>S</a:t>
            </a:r>
            <a:r>
              <a:rPr lang="en-US" altLang="zh-CN" sz="1600" i="1" dirty="0">
                <a:solidFill>
                  <a:srgbClr val="515151"/>
                </a:solidFill>
              </a:rPr>
              <a:t>, X = X</a:t>
            </a:r>
            <a:r>
              <a:rPr lang="en-US" altLang="zh-CN" sz="1600" i="1" baseline="-25000" dirty="0">
                <a:solidFill>
                  <a:srgbClr val="515151"/>
                </a:solidFill>
              </a:rPr>
              <a:t>S</a:t>
            </a:r>
            <a:r>
              <a:rPr lang="en-US" altLang="zh-CN" sz="1600" i="1" dirty="0">
                <a:solidFill>
                  <a:srgbClr val="515151"/>
                </a:solidFill>
              </a:rPr>
              <a:t>)</a:t>
            </a:r>
            <a:r>
              <a:rPr lang="en-US" altLang="zh-CN" sz="1600" dirty="0">
                <a:solidFill>
                  <a:srgbClr val="515151"/>
                </a:solidFill>
              </a:rPr>
              <a:t> where </a:t>
            </a:r>
            <a:r>
              <a:rPr lang="en-US" altLang="zh-CN" sz="1600" i="1" dirty="0">
                <a:solidFill>
                  <a:srgbClr val="515151"/>
                </a:solidFill>
              </a:rPr>
              <a:t>H</a:t>
            </a:r>
            <a:r>
              <a:rPr lang="en-US" altLang="zh-CN" sz="1600" dirty="0">
                <a:solidFill>
                  <a:srgbClr val="515151"/>
                </a:solidFill>
              </a:rPr>
              <a:t> is the entropy and </a:t>
            </a:r>
            <a:r>
              <a:rPr lang="en-US" altLang="zh-CN" sz="1600" i="1" dirty="0">
                <a:solidFill>
                  <a:srgbClr val="515151"/>
                </a:solidFill>
              </a:rPr>
              <a:t>Y</a:t>
            </a:r>
            <a:r>
              <a:rPr lang="en-US" altLang="zh-CN" sz="1600" dirty="0">
                <a:solidFill>
                  <a:srgbClr val="515151"/>
                </a:solidFill>
              </a:rPr>
              <a:t> is a random variable representing the prediction.</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Single-Instance Explanations</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4952469-3BEB-430F-9C47-4F694235BDA1}"/>
              </a:ext>
            </a:extLst>
          </p:cNvPr>
          <p:cNvCxnSpPr>
            <a:cxnSpLocks/>
            <a:stCxn id="11" idx="2"/>
          </p:cNvCxnSpPr>
          <p:nvPr/>
        </p:nvCxnSpPr>
        <p:spPr>
          <a:xfrm>
            <a:off x="4571999" y="2395221"/>
            <a:ext cx="0" cy="1389796"/>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DF8DE7E-C91F-45FE-B2AB-64CF86EA58EB}"/>
              </a:ext>
            </a:extLst>
          </p:cNvPr>
          <p:cNvGrpSpPr/>
          <p:nvPr/>
        </p:nvGrpSpPr>
        <p:grpSpPr>
          <a:xfrm>
            <a:off x="4226182" y="1936858"/>
            <a:ext cx="686184" cy="694853"/>
            <a:chOff x="5237224" y="1404429"/>
            <a:chExt cx="914912" cy="926470"/>
          </a:xfrm>
          <a:solidFill>
            <a:schemeClr val="bg1"/>
          </a:solidFill>
        </p:grpSpPr>
        <p:sp>
          <p:nvSpPr>
            <p:cNvPr id="7" name="Freeform 1812">
              <a:extLst>
                <a:ext uri="{FF2B5EF4-FFF2-40B4-BE49-F238E27FC236}">
                  <a16:creationId xmlns:a16="http://schemas.microsoft.com/office/drawing/2014/main" id="{E17E2070-57C7-4D81-8B20-B86B1102D23C}"/>
                </a:ext>
              </a:extLst>
            </p:cNvPr>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8" name="组合 7">
              <a:extLst>
                <a:ext uri="{FF2B5EF4-FFF2-40B4-BE49-F238E27FC236}">
                  <a16:creationId xmlns:a16="http://schemas.microsoft.com/office/drawing/2014/main" id="{43D4CBC6-29C8-432B-ADFD-E23E8A502E05}"/>
                </a:ext>
              </a:extLst>
            </p:cNvPr>
            <p:cNvGrpSpPr/>
            <p:nvPr/>
          </p:nvGrpSpPr>
          <p:grpSpPr>
            <a:xfrm>
              <a:off x="5414070" y="1669201"/>
              <a:ext cx="567104" cy="386174"/>
              <a:chOff x="5842315" y="2065986"/>
              <a:chExt cx="592138" cy="403225"/>
            </a:xfrm>
            <a:grpFill/>
          </p:grpSpPr>
          <p:sp>
            <p:nvSpPr>
              <p:cNvPr id="9" name="Oval 14">
                <a:extLst>
                  <a:ext uri="{FF2B5EF4-FFF2-40B4-BE49-F238E27FC236}">
                    <a16:creationId xmlns:a16="http://schemas.microsoft.com/office/drawing/2014/main" id="{566B78CF-5E65-4C41-A097-89DA10AD70D9}"/>
                  </a:ext>
                </a:extLst>
              </p:cNvPr>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10" name="组合 9">
                <a:extLst>
                  <a:ext uri="{FF2B5EF4-FFF2-40B4-BE49-F238E27FC236}">
                    <a16:creationId xmlns:a16="http://schemas.microsoft.com/office/drawing/2014/main" id="{E8664A01-9824-4B37-93E5-FC1941C81CFB}"/>
                  </a:ext>
                </a:extLst>
              </p:cNvPr>
              <p:cNvGrpSpPr/>
              <p:nvPr/>
            </p:nvGrpSpPr>
            <p:grpSpPr>
              <a:xfrm>
                <a:off x="5842315" y="2112023"/>
                <a:ext cx="592138" cy="357188"/>
                <a:chOff x="5543551" y="2033588"/>
                <a:chExt cx="592138" cy="357188"/>
              </a:xfrm>
              <a:grpFill/>
            </p:grpSpPr>
            <p:sp>
              <p:nvSpPr>
                <p:cNvPr id="11" name="Freeform 15">
                  <a:extLst>
                    <a:ext uri="{FF2B5EF4-FFF2-40B4-BE49-F238E27FC236}">
                      <a16:creationId xmlns:a16="http://schemas.microsoft.com/office/drawing/2014/main" id="{FCEC2579-8CD8-46C5-9BCA-8E872D937861}"/>
                    </a:ext>
                  </a:extLst>
                </p:cNvPr>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2" name="Freeform 16">
                  <a:extLst>
                    <a:ext uri="{FF2B5EF4-FFF2-40B4-BE49-F238E27FC236}">
                      <a16:creationId xmlns:a16="http://schemas.microsoft.com/office/drawing/2014/main" id="{2359B383-4B2B-4BBD-B1E2-F5E0BEDC0CF4}"/>
                    </a:ext>
                  </a:extLst>
                </p:cNvPr>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3" name="Freeform 17">
                  <a:extLst>
                    <a:ext uri="{FF2B5EF4-FFF2-40B4-BE49-F238E27FC236}">
                      <a16:creationId xmlns:a16="http://schemas.microsoft.com/office/drawing/2014/main" id="{A6988469-EB65-4AB8-BC6E-30318A05E1BC}"/>
                    </a:ext>
                  </a:extLst>
                </p:cNvPr>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14" name="Freeform 18">
                  <a:extLst>
                    <a:ext uri="{FF2B5EF4-FFF2-40B4-BE49-F238E27FC236}">
                      <a16:creationId xmlns:a16="http://schemas.microsoft.com/office/drawing/2014/main" id="{99DACC14-350A-4989-A7B2-E6ED0093C09D}"/>
                    </a:ext>
                  </a:extLst>
                </p:cNvPr>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5" name="Freeform 19">
                  <a:extLst>
                    <a:ext uri="{FF2B5EF4-FFF2-40B4-BE49-F238E27FC236}">
                      <a16:creationId xmlns:a16="http://schemas.microsoft.com/office/drawing/2014/main" id="{D8632693-A83C-44DD-9A5B-434087BDCE11}"/>
                    </a:ext>
                  </a:extLst>
                </p:cNvPr>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6" name="Freeform 20">
                  <a:extLst>
                    <a:ext uri="{FF2B5EF4-FFF2-40B4-BE49-F238E27FC236}">
                      <a16:creationId xmlns:a16="http://schemas.microsoft.com/office/drawing/2014/main" id="{3E68CFA9-7755-45B3-81A0-1C2A392B8A66}"/>
                    </a:ext>
                  </a:extLst>
                </p:cNvPr>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17" name="Oval 21">
                  <a:extLst>
                    <a:ext uri="{FF2B5EF4-FFF2-40B4-BE49-F238E27FC236}">
                      <a16:creationId xmlns:a16="http://schemas.microsoft.com/office/drawing/2014/main" id="{84CD1D5A-D2AB-44AB-82DE-9E437CD72CCE}"/>
                    </a:ext>
                  </a:extLst>
                </p:cNvPr>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18" name="Freeform 22">
                  <a:extLst>
                    <a:ext uri="{FF2B5EF4-FFF2-40B4-BE49-F238E27FC236}">
                      <a16:creationId xmlns:a16="http://schemas.microsoft.com/office/drawing/2014/main" id="{5CC23C1C-B836-482D-AF01-485828E33FBA}"/>
                    </a:ext>
                  </a:extLst>
                </p:cNvPr>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9" name="Freeform 23">
                  <a:extLst>
                    <a:ext uri="{FF2B5EF4-FFF2-40B4-BE49-F238E27FC236}">
                      <a16:creationId xmlns:a16="http://schemas.microsoft.com/office/drawing/2014/main" id="{25AC191F-9519-48AA-81FC-E60910E439B8}"/>
                    </a:ext>
                  </a:extLst>
                </p:cNvPr>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20" name="Freeform 24">
                  <a:extLst>
                    <a:ext uri="{FF2B5EF4-FFF2-40B4-BE49-F238E27FC236}">
                      <a16:creationId xmlns:a16="http://schemas.microsoft.com/office/drawing/2014/main" id="{0E8402B3-D209-4012-96C9-82CE6820B2DB}"/>
                    </a:ext>
                  </a:extLst>
                </p:cNvPr>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21" name="Freeform 25">
                  <a:extLst>
                    <a:ext uri="{FF2B5EF4-FFF2-40B4-BE49-F238E27FC236}">
                      <a16:creationId xmlns:a16="http://schemas.microsoft.com/office/drawing/2014/main" id="{DC115C72-28E1-4F29-BABE-589978BB3900}"/>
                    </a:ext>
                  </a:extLst>
                </p:cNvPr>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22" name="组合 21">
            <a:extLst>
              <a:ext uri="{FF2B5EF4-FFF2-40B4-BE49-F238E27FC236}">
                <a16:creationId xmlns:a16="http://schemas.microsoft.com/office/drawing/2014/main" id="{4B8E8F42-4D50-4E67-8177-DC67AB04ED24}"/>
              </a:ext>
            </a:extLst>
          </p:cNvPr>
          <p:cNvGrpSpPr/>
          <p:nvPr/>
        </p:nvGrpSpPr>
        <p:grpSpPr>
          <a:xfrm>
            <a:off x="4226183" y="2820139"/>
            <a:ext cx="686184" cy="694853"/>
            <a:chOff x="5237226" y="2582137"/>
            <a:chExt cx="914912" cy="926470"/>
          </a:xfrm>
          <a:solidFill>
            <a:schemeClr val="bg1"/>
          </a:solidFill>
        </p:grpSpPr>
        <p:sp>
          <p:nvSpPr>
            <p:cNvPr id="23" name="Freeform 1812">
              <a:extLst>
                <a:ext uri="{FF2B5EF4-FFF2-40B4-BE49-F238E27FC236}">
                  <a16:creationId xmlns:a16="http://schemas.microsoft.com/office/drawing/2014/main" id="{5918C420-5F50-43FC-8CEF-1DCF9CEE40A9}"/>
                </a:ext>
              </a:extLst>
            </p:cNvPr>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4" name="组合 23">
              <a:extLst>
                <a:ext uri="{FF2B5EF4-FFF2-40B4-BE49-F238E27FC236}">
                  <a16:creationId xmlns:a16="http://schemas.microsoft.com/office/drawing/2014/main" id="{887A0D9E-F55C-43D5-AFFD-BC9AE5237CC5}"/>
                </a:ext>
              </a:extLst>
            </p:cNvPr>
            <p:cNvGrpSpPr/>
            <p:nvPr/>
          </p:nvGrpSpPr>
          <p:grpSpPr>
            <a:xfrm>
              <a:off x="5443702" y="2786512"/>
              <a:ext cx="478851" cy="491868"/>
              <a:chOff x="5572126" y="3962401"/>
              <a:chExt cx="525463" cy="539750"/>
            </a:xfrm>
            <a:grpFill/>
          </p:grpSpPr>
          <p:sp>
            <p:nvSpPr>
              <p:cNvPr id="25" name="Freeform 26">
                <a:extLst>
                  <a:ext uri="{FF2B5EF4-FFF2-40B4-BE49-F238E27FC236}">
                    <a16:creationId xmlns:a16="http://schemas.microsoft.com/office/drawing/2014/main" id="{23D87CFE-88F9-4E6C-9D9A-A564AFA4C5AD}"/>
                  </a:ext>
                </a:extLst>
              </p:cNvPr>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6" name="Freeform 27">
                <a:extLst>
                  <a:ext uri="{FF2B5EF4-FFF2-40B4-BE49-F238E27FC236}">
                    <a16:creationId xmlns:a16="http://schemas.microsoft.com/office/drawing/2014/main" id="{F081CD13-0220-40F4-9612-E946A0B7768A}"/>
                  </a:ext>
                </a:extLst>
              </p:cNvPr>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7" name="Freeform 28">
                <a:extLst>
                  <a:ext uri="{FF2B5EF4-FFF2-40B4-BE49-F238E27FC236}">
                    <a16:creationId xmlns:a16="http://schemas.microsoft.com/office/drawing/2014/main" id="{E5985FD9-D718-41EC-A21E-94534BA75515}"/>
                  </a:ext>
                </a:extLst>
              </p:cNvPr>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sp>
        <p:nvSpPr>
          <p:cNvPr id="35" name="TextBox 1956">
            <a:extLst>
              <a:ext uri="{FF2B5EF4-FFF2-40B4-BE49-F238E27FC236}">
                <a16:creationId xmlns:a16="http://schemas.microsoft.com/office/drawing/2014/main" id="{C2B4CE82-DD92-403C-A694-6BF5CC52687B}"/>
              </a:ext>
            </a:extLst>
          </p:cNvPr>
          <p:cNvSpPr/>
          <p:nvPr/>
        </p:nvSpPr>
        <p:spPr>
          <a:xfrm>
            <a:off x="2776293" y="2123836"/>
            <a:ext cx="1324310"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 G</a:t>
            </a:r>
            <a:r>
              <a:rPr lang="en-US" altLang="zh-CN" b="1" i="1" baseline="-25000" dirty="0">
                <a:solidFill>
                  <a:srgbClr val="1B4367"/>
                </a:solidFill>
              </a:rPr>
              <a:t>S</a:t>
            </a:r>
            <a:r>
              <a:rPr lang="en-US" altLang="zh-CN" b="1" i="1" dirty="0">
                <a:solidFill>
                  <a:srgbClr val="1B4367"/>
                </a:solidFill>
              </a:rPr>
              <a:t>| &lt; k</a:t>
            </a:r>
            <a:endParaRPr lang="zh-CN" altLang="en-US" b="1" dirty="0">
              <a:solidFill>
                <a:srgbClr val="1B4367"/>
              </a:solidFill>
              <a:cs typeface="+mn-ea"/>
              <a:sym typeface="+mn-lt"/>
            </a:endParaRPr>
          </a:p>
        </p:txBody>
      </p:sp>
      <p:sp>
        <p:nvSpPr>
          <p:cNvPr id="36" name="TextBox 1956">
            <a:extLst>
              <a:ext uri="{FF2B5EF4-FFF2-40B4-BE49-F238E27FC236}">
                <a16:creationId xmlns:a16="http://schemas.microsoft.com/office/drawing/2014/main" id="{756A3F6F-CEAC-4CC5-A051-222EA2AEC662}"/>
              </a:ext>
            </a:extLst>
          </p:cNvPr>
          <p:cNvSpPr/>
          <p:nvPr/>
        </p:nvSpPr>
        <p:spPr>
          <a:xfrm>
            <a:off x="4825891" y="3019407"/>
            <a:ext cx="2057509"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H(Y | G = G</a:t>
            </a:r>
            <a:r>
              <a:rPr lang="en-US" altLang="zh-CN" b="1" i="1" baseline="-25000" dirty="0">
                <a:solidFill>
                  <a:srgbClr val="1B4367"/>
                </a:solidFill>
              </a:rPr>
              <a:t>S</a:t>
            </a:r>
            <a:r>
              <a:rPr lang="en-US" altLang="zh-CN" b="1" i="1" dirty="0">
                <a:solidFill>
                  <a:srgbClr val="1B4367"/>
                </a:solidFill>
              </a:rPr>
              <a:t>, X = X</a:t>
            </a:r>
            <a:r>
              <a:rPr lang="en-US" altLang="zh-CN" b="1" i="1" baseline="-25000" dirty="0">
                <a:solidFill>
                  <a:srgbClr val="1B4367"/>
                </a:solidFill>
              </a:rPr>
              <a:t>S</a:t>
            </a:r>
            <a:r>
              <a:rPr lang="en-US" altLang="zh-CN" b="1" i="1" dirty="0">
                <a:solidFill>
                  <a:srgbClr val="1B4367"/>
                </a:solidFill>
              </a:rPr>
              <a:t>)</a:t>
            </a:r>
            <a:endParaRPr lang="zh-CN" altLang="en-US" b="1" dirty="0">
              <a:solidFill>
                <a:srgbClr val="1B4367"/>
              </a:solidFill>
              <a:cs typeface="+mn-ea"/>
              <a:sym typeface="+mn-lt"/>
            </a:endParaRPr>
          </a:p>
        </p:txBody>
      </p:sp>
      <p:sp>
        <p:nvSpPr>
          <p:cNvPr id="39" name="文本框 5">
            <a:extLst>
              <a:ext uri="{FF2B5EF4-FFF2-40B4-BE49-F238E27FC236}">
                <a16:creationId xmlns:a16="http://schemas.microsoft.com/office/drawing/2014/main" id="{FD007D2C-B899-457B-BC0B-9654E8B8A6E5}"/>
              </a:ext>
            </a:extLst>
          </p:cNvPr>
          <p:cNvSpPr txBox="1"/>
          <p:nvPr/>
        </p:nvSpPr>
        <p:spPr>
          <a:xfrm>
            <a:off x="637585" y="2473103"/>
            <a:ext cx="3235127" cy="830997"/>
          </a:xfrm>
          <a:prstGeom prst="rect">
            <a:avLst/>
          </a:prstGeom>
          <a:noFill/>
        </p:spPr>
        <p:txBody>
          <a:bodyPr wrap="square" rtlCol="0">
            <a:spAutoFit/>
          </a:bodyPr>
          <a:lstStyle/>
          <a:p>
            <a:r>
              <a:rPr lang="en-US" altLang="zh-CN" sz="1600" dirty="0">
                <a:solidFill>
                  <a:srgbClr val="515151"/>
                </a:solidFill>
              </a:rPr>
              <a:t>A further constraint, </a:t>
            </a:r>
            <a:r>
              <a:rPr lang="en-US" altLang="zh-CN" sz="1600" i="1" dirty="0">
                <a:solidFill>
                  <a:srgbClr val="515151"/>
                </a:solidFill>
              </a:rPr>
              <a:t>| G</a:t>
            </a:r>
            <a:r>
              <a:rPr lang="en-US" altLang="zh-CN" sz="1600" i="1" baseline="-25000" dirty="0">
                <a:solidFill>
                  <a:srgbClr val="515151"/>
                </a:solidFill>
              </a:rPr>
              <a:t>S</a:t>
            </a:r>
            <a:r>
              <a:rPr lang="en-US" altLang="zh-CN" sz="1600" i="1" dirty="0">
                <a:solidFill>
                  <a:srgbClr val="515151"/>
                </a:solidFill>
              </a:rPr>
              <a:t>| &lt; k</a:t>
            </a:r>
            <a:r>
              <a:rPr lang="en-US" altLang="zh-CN" sz="1600" dirty="0">
                <a:solidFill>
                  <a:srgbClr val="515151"/>
                </a:solidFill>
              </a:rPr>
              <a:t> is imposed to obtain concise explanations.</a:t>
            </a:r>
          </a:p>
        </p:txBody>
      </p:sp>
    </p:spTree>
    <p:extLst>
      <p:ext uri="{BB962C8B-B14F-4D97-AF65-F5344CB8AC3E}">
        <p14:creationId xmlns:p14="http://schemas.microsoft.com/office/powerpoint/2010/main" val="362023565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5"/>
          <p:cNvSpPr txBox="1"/>
          <p:nvPr/>
        </p:nvSpPr>
        <p:spPr>
          <a:xfrm>
            <a:off x="479219" y="1171366"/>
            <a:ext cx="8185561" cy="584775"/>
          </a:xfrm>
          <a:prstGeom prst="rect">
            <a:avLst/>
          </a:prstGeom>
          <a:noFill/>
        </p:spPr>
        <p:txBody>
          <a:bodyPr wrap="square" rtlCol="0">
            <a:spAutoFit/>
          </a:bodyPr>
          <a:lstStyle/>
          <a:p>
            <a:r>
              <a:rPr lang="en-US" altLang="zh-CN" sz="1600" i="1" dirty="0">
                <a:solidFill>
                  <a:srgbClr val="515151"/>
                </a:solidFill>
              </a:rPr>
              <a:t>MI(Y, (G</a:t>
            </a:r>
            <a:r>
              <a:rPr lang="en-US" altLang="zh-CN" sz="1600" i="1" baseline="-25000" dirty="0">
                <a:solidFill>
                  <a:srgbClr val="515151"/>
                </a:solidFill>
              </a:rPr>
              <a:t>S</a:t>
            </a:r>
            <a:r>
              <a:rPr lang="en-US" altLang="zh-CN" sz="1600" i="1" dirty="0">
                <a:solidFill>
                  <a:srgbClr val="515151"/>
                </a:solidFill>
              </a:rPr>
              <a:t>, X</a:t>
            </a:r>
            <a:r>
              <a:rPr lang="en-US" altLang="zh-CN" sz="1600" i="1" baseline="-25000" dirty="0">
                <a:solidFill>
                  <a:srgbClr val="515151"/>
                </a:solidFill>
              </a:rPr>
              <a:t>S</a:t>
            </a:r>
            <a:r>
              <a:rPr lang="en-US" altLang="zh-CN" sz="1600" i="1" dirty="0">
                <a:solidFill>
                  <a:srgbClr val="515151"/>
                </a:solidFill>
              </a:rPr>
              <a:t>)) = H(Y) - H(Y | G = G</a:t>
            </a:r>
            <a:r>
              <a:rPr lang="en-US" altLang="zh-CN" sz="1600" i="1" baseline="-25000" dirty="0">
                <a:solidFill>
                  <a:srgbClr val="515151"/>
                </a:solidFill>
              </a:rPr>
              <a:t>S</a:t>
            </a:r>
            <a:r>
              <a:rPr lang="en-US" altLang="zh-CN" sz="1600" i="1" dirty="0">
                <a:solidFill>
                  <a:srgbClr val="515151"/>
                </a:solidFill>
              </a:rPr>
              <a:t>, X = X</a:t>
            </a:r>
            <a:r>
              <a:rPr lang="en-US" altLang="zh-CN" sz="1600" i="1" baseline="-25000" dirty="0">
                <a:solidFill>
                  <a:srgbClr val="515151"/>
                </a:solidFill>
              </a:rPr>
              <a:t>S</a:t>
            </a:r>
            <a:r>
              <a:rPr lang="en-US" altLang="zh-CN" sz="1600" i="1" dirty="0">
                <a:solidFill>
                  <a:srgbClr val="515151"/>
                </a:solidFill>
              </a:rPr>
              <a:t>)</a:t>
            </a:r>
            <a:r>
              <a:rPr lang="en-US" altLang="zh-CN" sz="1600" dirty="0">
                <a:solidFill>
                  <a:srgbClr val="515151"/>
                </a:solidFill>
              </a:rPr>
              <a:t> where </a:t>
            </a:r>
            <a:r>
              <a:rPr lang="en-US" altLang="zh-CN" sz="1600" i="1" dirty="0">
                <a:solidFill>
                  <a:srgbClr val="515151"/>
                </a:solidFill>
              </a:rPr>
              <a:t>H</a:t>
            </a:r>
            <a:r>
              <a:rPr lang="en-US" altLang="zh-CN" sz="1600" dirty="0">
                <a:solidFill>
                  <a:srgbClr val="515151"/>
                </a:solidFill>
              </a:rPr>
              <a:t> is the entropy and </a:t>
            </a:r>
            <a:r>
              <a:rPr lang="en-US" altLang="zh-CN" sz="1600" i="1" dirty="0">
                <a:solidFill>
                  <a:srgbClr val="515151"/>
                </a:solidFill>
              </a:rPr>
              <a:t>Y</a:t>
            </a:r>
            <a:r>
              <a:rPr lang="en-US" altLang="zh-CN" sz="1600" dirty="0">
                <a:solidFill>
                  <a:srgbClr val="515151"/>
                </a:solidFill>
              </a:rPr>
              <a:t> is a random variable representing the prediction.</a:t>
            </a:r>
          </a:p>
        </p:txBody>
      </p:sp>
      <p:sp>
        <p:nvSpPr>
          <p:cNvPr id="55" name="文本框 15"/>
          <p:cNvSpPr txBox="1"/>
          <p:nvPr/>
        </p:nvSpPr>
        <p:spPr>
          <a:xfrm>
            <a:off x="709386" y="309785"/>
            <a:ext cx="333479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Single-Instance Explanations</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4952469-3BEB-430F-9C47-4F694235BDA1}"/>
              </a:ext>
            </a:extLst>
          </p:cNvPr>
          <p:cNvCxnSpPr>
            <a:cxnSpLocks/>
            <a:stCxn id="11" idx="2"/>
          </p:cNvCxnSpPr>
          <p:nvPr/>
        </p:nvCxnSpPr>
        <p:spPr>
          <a:xfrm>
            <a:off x="4571999" y="2395221"/>
            <a:ext cx="0" cy="1389796"/>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DF8DE7E-C91F-45FE-B2AB-64CF86EA58EB}"/>
              </a:ext>
            </a:extLst>
          </p:cNvPr>
          <p:cNvGrpSpPr/>
          <p:nvPr/>
        </p:nvGrpSpPr>
        <p:grpSpPr>
          <a:xfrm>
            <a:off x="4226182" y="1936858"/>
            <a:ext cx="686184" cy="694853"/>
            <a:chOff x="5237224" y="1404429"/>
            <a:chExt cx="914912" cy="926470"/>
          </a:xfrm>
          <a:solidFill>
            <a:schemeClr val="bg1"/>
          </a:solidFill>
        </p:grpSpPr>
        <p:sp>
          <p:nvSpPr>
            <p:cNvPr id="7" name="Freeform 1812">
              <a:extLst>
                <a:ext uri="{FF2B5EF4-FFF2-40B4-BE49-F238E27FC236}">
                  <a16:creationId xmlns:a16="http://schemas.microsoft.com/office/drawing/2014/main" id="{E17E2070-57C7-4D81-8B20-B86B1102D23C}"/>
                </a:ext>
              </a:extLst>
            </p:cNvPr>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8" name="组合 7">
              <a:extLst>
                <a:ext uri="{FF2B5EF4-FFF2-40B4-BE49-F238E27FC236}">
                  <a16:creationId xmlns:a16="http://schemas.microsoft.com/office/drawing/2014/main" id="{43D4CBC6-29C8-432B-ADFD-E23E8A502E05}"/>
                </a:ext>
              </a:extLst>
            </p:cNvPr>
            <p:cNvGrpSpPr/>
            <p:nvPr/>
          </p:nvGrpSpPr>
          <p:grpSpPr>
            <a:xfrm>
              <a:off x="5414070" y="1669201"/>
              <a:ext cx="567104" cy="386174"/>
              <a:chOff x="5842315" y="2065986"/>
              <a:chExt cx="592138" cy="403225"/>
            </a:xfrm>
            <a:grpFill/>
          </p:grpSpPr>
          <p:sp>
            <p:nvSpPr>
              <p:cNvPr id="9" name="Oval 14">
                <a:extLst>
                  <a:ext uri="{FF2B5EF4-FFF2-40B4-BE49-F238E27FC236}">
                    <a16:creationId xmlns:a16="http://schemas.microsoft.com/office/drawing/2014/main" id="{566B78CF-5E65-4C41-A097-89DA10AD70D9}"/>
                  </a:ext>
                </a:extLst>
              </p:cNvPr>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10" name="组合 9">
                <a:extLst>
                  <a:ext uri="{FF2B5EF4-FFF2-40B4-BE49-F238E27FC236}">
                    <a16:creationId xmlns:a16="http://schemas.microsoft.com/office/drawing/2014/main" id="{E8664A01-9824-4B37-93E5-FC1941C81CFB}"/>
                  </a:ext>
                </a:extLst>
              </p:cNvPr>
              <p:cNvGrpSpPr/>
              <p:nvPr/>
            </p:nvGrpSpPr>
            <p:grpSpPr>
              <a:xfrm>
                <a:off x="5842315" y="2112023"/>
                <a:ext cx="592138" cy="357188"/>
                <a:chOff x="5543551" y="2033588"/>
                <a:chExt cx="592138" cy="357188"/>
              </a:xfrm>
              <a:grpFill/>
            </p:grpSpPr>
            <p:sp>
              <p:nvSpPr>
                <p:cNvPr id="11" name="Freeform 15">
                  <a:extLst>
                    <a:ext uri="{FF2B5EF4-FFF2-40B4-BE49-F238E27FC236}">
                      <a16:creationId xmlns:a16="http://schemas.microsoft.com/office/drawing/2014/main" id="{FCEC2579-8CD8-46C5-9BCA-8E872D937861}"/>
                    </a:ext>
                  </a:extLst>
                </p:cNvPr>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2" name="Freeform 16">
                  <a:extLst>
                    <a:ext uri="{FF2B5EF4-FFF2-40B4-BE49-F238E27FC236}">
                      <a16:creationId xmlns:a16="http://schemas.microsoft.com/office/drawing/2014/main" id="{2359B383-4B2B-4BBD-B1E2-F5E0BEDC0CF4}"/>
                    </a:ext>
                  </a:extLst>
                </p:cNvPr>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3" name="Freeform 17">
                  <a:extLst>
                    <a:ext uri="{FF2B5EF4-FFF2-40B4-BE49-F238E27FC236}">
                      <a16:creationId xmlns:a16="http://schemas.microsoft.com/office/drawing/2014/main" id="{A6988469-EB65-4AB8-BC6E-30318A05E1BC}"/>
                    </a:ext>
                  </a:extLst>
                </p:cNvPr>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14" name="Freeform 18">
                  <a:extLst>
                    <a:ext uri="{FF2B5EF4-FFF2-40B4-BE49-F238E27FC236}">
                      <a16:creationId xmlns:a16="http://schemas.microsoft.com/office/drawing/2014/main" id="{99DACC14-350A-4989-A7B2-E6ED0093C09D}"/>
                    </a:ext>
                  </a:extLst>
                </p:cNvPr>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5" name="Freeform 19">
                  <a:extLst>
                    <a:ext uri="{FF2B5EF4-FFF2-40B4-BE49-F238E27FC236}">
                      <a16:creationId xmlns:a16="http://schemas.microsoft.com/office/drawing/2014/main" id="{D8632693-A83C-44DD-9A5B-434087BDCE11}"/>
                    </a:ext>
                  </a:extLst>
                </p:cNvPr>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16" name="Freeform 20">
                  <a:extLst>
                    <a:ext uri="{FF2B5EF4-FFF2-40B4-BE49-F238E27FC236}">
                      <a16:creationId xmlns:a16="http://schemas.microsoft.com/office/drawing/2014/main" id="{3E68CFA9-7755-45B3-81A0-1C2A392B8A66}"/>
                    </a:ext>
                  </a:extLst>
                </p:cNvPr>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17" name="Oval 21">
                  <a:extLst>
                    <a:ext uri="{FF2B5EF4-FFF2-40B4-BE49-F238E27FC236}">
                      <a16:creationId xmlns:a16="http://schemas.microsoft.com/office/drawing/2014/main" id="{84CD1D5A-D2AB-44AB-82DE-9E437CD72CCE}"/>
                    </a:ext>
                  </a:extLst>
                </p:cNvPr>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18" name="Freeform 22">
                  <a:extLst>
                    <a:ext uri="{FF2B5EF4-FFF2-40B4-BE49-F238E27FC236}">
                      <a16:creationId xmlns:a16="http://schemas.microsoft.com/office/drawing/2014/main" id="{5CC23C1C-B836-482D-AF01-485828E33FBA}"/>
                    </a:ext>
                  </a:extLst>
                </p:cNvPr>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19" name="Freeform 23">
                  <a:extLst>
                    <a:ext uri="{FF2B5EF4-FFF2-40B4-BE49-F238E27FC236}">
                      <a16:creationId xmlns:a16="http://schemas.microsoft.com/office/drawing/2014/main" id="{25AC191F-9519-48AA-81FC-E60910E439B8}"/>
                    </a:ext>
                  </a:extLst>
                </p:cNvPr>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20" name="Freeform 24">
                  <a:extLst>
                    <a:ext uri="{FF2B5EF4-FFF2-40B4-BE49-F238E27FC236}">
                      <a16:creationId xmlns:a16="http://schemas.microsoft.com/office/drawing/2014/main" id="{0E8402B3-D209-4012-96C9-82CE6820B2DB}"/>
                    </a:ext>
                  </a:extLst>
                </p:cNvPr>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21" name="Freeform 25">
                  <a:extLst>
                    <a:ext uri="{FF2B5EF4-FFF2-40B4-BE49-F238E27FC236}">
                      <a16:creationId xmlns:a16="http://schemas.microsoft.com/office/drawing/2014/main" id="{DC115C72-28E1-4F29-BABE-589978BB3900}"/>
                    </a:ext>
                  </a:extLst>
                </p:cNvPr>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22" name="组合 21">
            <a:extLst>
              <a:ext uri="{FF2B5EF4-FFF2-40B4-BE49-F238E27FC236}">
                <a16:creationId xmlns:a16="http://schemas.microsoft.com/office/drawing/2014/main" id="{4B8E8F42-4D50-4E67-8177-DC67AB04ED24}"/>
              </a:ext>
            </a:extLst>
          </p:cNvPr>
          <p:cNvGrpSpPr/>
          <p:nvPr/>
        </p:nvGrpSpPr>
        <p:grpSpPr>
          <a:xfrm>
            <a:off x="4226183" y="2820139"/>
            <a:ext cx="686184" cy="694853"/>
            <a:chOff x="5237226" y="2582137"/>
            <a:chExt cx="914912" cy="926470"/>
          </a:xfrm>
          <a:solidFill>
            <a:schemeClr val="bg1"/>
          </a:solidFill>
        </p:grpSpPr>
        <p:sp>
          <p:nvSpPr>
            <p:cNvPr id="23" name="Freeform 1812">
              <a:extLst>
                <a:ext uri="{FF2B5EF4-FFF2-40B4-BE49-F238E27FC236}">
                  <a16:creationId xmlns:a16="http://schemas.microsoft.com/office/drawing/2014/main" id="{5918C420-5F50-43FC-8CEF-1DCF9CEE40A9}"/>
                </a:ext>
              </a:extLst>
            </p:cNvPr>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4" name="组合 23">
              <a:extLst>
                <a:ext uri="{FF2B5EF4-FFF2-40B4-BE49-F238E27FC236}">
                  <a16:creationId xmlns:a16="http://schemas.microsoft.com/office/drawing/2014/main" id="{887A0D9E-F55C-43D5-AFFD-BC9AE5237CC5}"/>
                </a:ext>
              </a:extLst>
            </p:cNvPr>
            <p:cNvGrpSpPr/>
            <p:nvPr/>
          </p:nvGrpSpPr>
          <p:grpSpPr>
            <a:xfrm>
              <a:off x="5443702" y="2786512"/>
              <a:ext cx="478851" cy="491868"/>
              <a:chOff x="5572126" y="3962401"/>
              <a:chExt cx="525463" cy="539750"/>
            </a:xfrm>
            <a:grpFill/>
          </p:grpSpPr>
          <p:sp>
            <p:nvSpPr>
              <p:cNvPr id="25" name="Freeform 26">
                <a:extLst>
                  <a:ext uri="{FF2B5EF4-FFF2-40B4-BE49-F238E27FC236}">
                    <a16:creationId xmlns:a16="http://schemas.microsoft.com/office/drawing/2014/main" id="{23D87CFE-88F9-4E6C-9D9A-A564AFA4C5AD}"/>
                  </a:ext>
                </a:extLst>
              </p:cNvPr>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6" name="Freeform 27">
                <a:extLst>
                  <a:ext uri="{FF2B5EF4-FFF2-40B4-BE49-F238E27FC236}">
                    <a16:creationId xmlns:a16="http://schemas.microsoft.com/office/drawing/2014/main" id="{F081CD13-0220-40F4-9612-E946A0B7768A}"/>
                  </a:ext>
                </a:extLst>
              </p:cNvPr>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7" name="Freeform 28">
                <a:extLst>
                  <a:ext uri="{FF2B5EF4-FFF2-40B4-BE49-F238E27FC236}">
                    <a16:creationId xmlns:a16="http://schemas.microsoft.com/office/drawing/2014/main" id="{E5985FD9-D718-41EC-A21E-94534BA75515}"/>
                  </a:ext>
                </a:extLst>
              </p:cNvPr>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sp>
        <p:nvSpPr>
          <p:cNvPr id="35" name="TextBox 1956">
            <a:extLst>
              <a:ext uri="{FF2B5EF4-FFF2-40B4-BE49-F238E27FC236}">
                <a16:creationId xmlns:a16="http://schemas.microsoft.com/office/drawing/2014/main" id="{C2B4CE82-DD92-403C-A694-6BF5CC52687B}"/>
              </a:ext>
            </a:extLst>
          </p:cNvPr>
          <p:cNvSpPr/>
          <p:nvPr/>
        </p:nvSpPr>
        <p:spPr>
          <a:xfrm>
            <a:off x="2776293" y="2123836"/>
            <a:ext cx="1324310"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 G</a:t>
            </a:r>
            <a:r>
              <a:rPr lang="en-US" altLang="zh-CN" b="1" i="1" baseline="-25000" dirty="0">
                <a:solidFill>
                  <a:srgbClr val="1B4367"/>
                </a:solidFill>
              </a:rPr>
              <a:t>S</a:t>
            </a:r>
            <a:r>
              <a:rPr lang="en-US" altLang="zh-CN" b="1" i="1" dirty="0">
                <a:solidFill>
                  <a:srgbClr val="1B4367"/>
                </a:solidFill>
              </a:rPr>
              <a:t>| &lt; k</a:t>
            </a:r>
            <a:endParaRPr lang="zh-CN" altLang="en-US" b="1" dirty="0">
              <a:solidFill>
                <a:srgbClr val="1B4367"/>
              </a:solidFill>
              <a:cs typeface="+mn-ea"/>
              <a:sym typeface="+mn-lt"/>
            </a:endParaRPr>
          </a:p>
        </p:txBody>
      </p:sp>
      <p:sp>
        <p:nvSpPr>
          <p:cNvPr id="36" name="TextBox 1956">
            <a:extLst>
              <a:ext uri="{FF2B5EF4-FFF2-40B4-BE49-F238E27FC236}">
                <a16:creationId xmlns:a16="http://schemas.microsoft.com/office/drawing/2014/main" id="{756A3F6F-CEAC-4CC5-A051-222EA2AEC662}"/>
              </a:ext>
            </a:extLst>
          </p:cNvPr>
          <p:cNvSpPr/>
          <p:nvPr/>
        </p:nvSpPr>
        <p:spPr>
          <a:xfrm>
            <a:off x="4825891" y="3019407"/>
            <a:ext cx="2057509" cy="284693"/>
          </a:xfrm>
          <a:prstGeom prst="rect">
            <a:avLst/>
          </a:prstGeom>
          <a:noFill/>
          <a:ln w="9525">
            <a:noFill/>
            <a:miter/>
          </a:ln>
        </p:spPr>
        <p:txBody>
          <a:bodyPr wrap="square">
            <a:spAutoFit/>
          </a:bodyPr>
          <a:lstStyle/>
          <a:p>
            <a:pPr lvl="0" algn="r">
              <a:lnSpc>
                <a:spcPts val="1500"/>
              </a:lnSpc>
            </a:pPr>
            <a:r>
              <a:rPr lang="en-US" altLang="zh-CN" b="1" i="1" dirty="0">
                <a:solidFill>
                  <a:srgbClr val="1B4367"/>
                </a:solidFill>
              </a:rPr>
              <a:t>H(Y | G = G</a:t>
            </a:r>
            <a:r>
              <a:rPr lang="en-US" altLang="zh-CN" b="1" i="1" baseline="-25000" dirty="0">
                <a:solidFill>
                  <a:srgbClr val="1B4367"/>
                </a:solidFill>
              </a:rPr>
              <a:t>S</a:t>
            </a:r>
            <a:r>
              <a:rPr lang="en-US" altLang="zh-CN" b="1" i="1" dirty="0">
                <a:solidFill>
                  <a:srgbClr val="1B4367"/>
                </a:solidFill>
              </a:rPr>
              <a:t>, X = X</a:t>
            </a:r>
            <a:r>
              <a:rPr lang="en-US" altLang="zh-CN" b="1" i="1" baseline="-25000" dirty="0">
                <a:solidFill>
                  <a:srgbClr val="1B4367"/>
                </a:solidFill>
              </a:rPr>
              <a:t>S</a:t>
            </a:r>
            <a:r>
              <a:rPr lang="en-US" altLang="zh-CN" b="1" i="1" dirty="0">
                <a:solidFill>
                  <a:srgbClr val="1B4367"/>
                </a:solidFill>
              </a:rPr>
              <a:t>)</a:t>
            </a:r>
            <a:endParaRPr lang="zh-CN" altLang="en-US" b="1" dirty="0">
              <a:solidFill>
                <a:srgbClr val="1B4367"/>
              </a:solidFill>
              <a:cs typeface="+mn-ea"/>
              <a:sym typeface="+mn-lt"/>
            </a:endParaRPr>
          </a:p>
        </p:txBody>
      </p:sp>
      <p:sp>
        <p:nvSpPr>
          <p:cNvPr id="39" name="文本框 5">
            <a:extLst>
              <a:ext uri="{FF2B5EF4-FFF2-40B4-BE49-F238E27FC236}">
                <a16:creationId xmlns:a16="http://schemas.microsoft.com/office/drawing/2014/main" id="{FD007D2C-B899-457B-BC0B-9654E8B8A6E5}"/>
              </a:ext>
            </a:extLst>
          </p:cNvPr>
          <p:cNvSpPr txBox="1"/>
          <p:nvPr/>
        </p:nvSpPr>
        <p:spPr>
          <a:xfrm>
            <a:off x="5026344" y="3342321"/>
            <a:ext cx="3982739" cy="1569660"/>
          </a:xfrm>
          <a:prstGeom prst="rect">
            <a:avLst/>
          </a:prstGeom>
          <a:noFill/>
        </p:spPr>
        <p:txBody>
          <a:bodyPr wrap="square" rtlCol="0">
            <a:spAutoFit/>
          </a:bodyPr>
          <a:lstStyle/>
          <a:p>
            <a:r>
              <a:rPr lang="en-US" altLang="zh-CN" sz="1600" dirty="0">
                <a:solidFill>
                  <a:srgbClr val="515151"/>
                </a:solidFill>
              </a:rPr>
              <a:t>Since </a:t>
            </a:r>
            <a:r>
              <a:rPr lang="en-US" altLang="zh-CN" sz="1600" i="1" dirty="0">
                <a:solidFill>
                  <a:srgbClr val="515151"/>
                </a:solidFill>
              </a:rPr>
              <a:t>H(Y)</a:t>
            </a:r>
            <a:r>
              <a:rPr lang="en-US" altLang="zh-CN" sz="1600" dirty="0">
                <a:solidFill>
                  <a:srgbClr val="515151"/>
                </a:solidFill>
              </a:rPr>
              <a:t> is fixed (recall that the network has already been trained and is now being used in the inference mode), maximizing MI is equivalent to minimizing the conditional entropy </a:t>
            </a:r>
            <a:r>
              <a:rPr lang="en-US" altLang="zh-CN" sz="1600" i="1" dirty="0">
                <a:solidFill>
                  <a:srgbClr val="515151"/>
                </a:solidFill>
              </a:rPr>
              <a:t>H(Y | G = G</a:t>
            </a:r>
            <a:r>
              <a:rPr lang="en-US" altLang="zh-CN" sz="1600" i="1" baseline="-25000" dirty="0">
                <a:solidFill>
                  <a:srgbClr val="515151"/>
                </a:solidFill>
              </a:rPr>
              <a:t>S</a:t>
            </a:r>
            <a:r>
              <a:rPr lang="en-US" altLang="zh-CN" sz="1600" i="1" dirty="0">
                <a:solidFill>
                  <a:srgbClr val="515151"/>
                </a:solidFill>
              </a:rPr>
              <a:t>, X = X</a:t>
            </a:r>
            <a:r>
              <a:rPr lang="en-US" altLang="zh-CN" sz="1600" i="1" baseline="-25000" dirty="0">
                <a:solidFill>
                  <a:srgbClr val="515151"/>
                </a:solidFill>
              </a:rPr>
              <a:t>S</a:t>
            </a:r>
            <a:r>
              <a:rPr lang="en-US" altLang="zh-CN" sz="1600" i="1" dirty="0">
                <a:solidFill>
                  <a:srgbClr val="515151"/>
                </a:solidFill>
              </a:rPr>
              <a:t>).</a:t>
            </a:r>
          </a:p>
        </p:txBody>
      </p:sp>
    </p:spTree>
    <p:extLst>
      <p:ext uri="{BB962C8B-B14F-4D97-AF65-F5344CB8AC3E}">
        <p14:creationId xmlns:p14="http://schemas.microsoft.com/office/powerpoint/2010/main" val="1729325063"/>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1053</Words>
  <Application>Microsoft Office PowerPoint</Application>
  <PresentationFormat>全屏显示(16:9)</PresentationFormat>
  <Paragraphs>166</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PT Serif</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何 浩宇</cp:lastModifiedBy>
  <cp:revision>80</cp:revision>
  <dcterms:created xsi:type="dcterms:W3CDTF">2016-05-20T12:59:00Z</dcterms:created>
  <dcterms:modified xsi:type="dcterms:W3CDTF">2019-10-31T15:18:16Z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