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3:21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6468 916 7296,'-9'-17'2816,"9"13"-2208,-5-8 544,1 4 96</inkml:trace>
  <inkml:trace contextRef="#ctx0" brushRef="#br0" timeOffset="334.527">6450 863 14048,'-1'-7'133,"0"0"0,0 0 0,-1 0 0,0 0 0,0 0 0,-1 1 0,1-1 0,-2 1 0,1-1 0,-1 1 0,1 0 0,-2 0 0,1 1 0,-1-1 0,0 1 0,0 0 0,-1 0-133,0 2 48,0 1 0,-1 1 0,1-1 0,0 1 0,-1 0 0,1 0-1,-1 1 1,1 0 0,-1 0 0,1 1 0,-1 0 0,1 0 0,-1 0 0,1 1 0,0 0 0,-5 2-48,8-3 11,-7 1-6,-1 1-1,1 0 0,0 0 1,0 1-1,0 1 0,1 0 1,-1 0-1,1 1 0,1 0 1,-1 0-1,1 1 0,0 0 1,0 1-1,1 0 0,0 0 1,-4 7-5,1 5 23,1 1 0,1 0-1,1 0 1,1 1 0,0 0 0,2 0 0,1 0-23,-1 1 129,1 0 1,1 0-1,1 0 1,2 0-1,0 0 1,2 12-130,-2-27 65,1 0 0,-1 0 0,1 1 0,1-1-1,-1-1 1,2 1 0,-1 0 0,1-1 0,0 1 0,0-1 0,1 0 0,0-1 0,0 1 0,1-1 0,-1 0 0,2 0 0,-1-1-1,0 1 1,3-1-65,-5-2 38,0-1-1,1 0 0,0-1 0,-1 1 0,1-1 1,0 0-1,-1 0 0,1-1 0,0 1 0,0-1 0,0 0 1,0 0-1,0-1 0,-1 1 0,1-1 0,0 0 1,0 0-1,-1-1 0,1 0 0,-1 1 0,1-1 0,-1-1 1,0 1-1,0-1 0,0 0 0,0 0 0,0 0 1,-1 0-1,1 0 0,-1-1 0,0 0 0,0 0 0,0 0 1,0 0-1,-1 0 0,2-4-37,40-121 164,-33 88-147,29-138 122,-7-3 0,9-179-139,-29 138-134,-12 219 134,-1 0 0,1 0 0,-1 0 0,0-1 0,0 1 0,-1 0 0,1 0 0,-1 0 0,0-1 0,0 1 0,0 0 0,-1 0 0,1 0 0,-1 0 0,0 1 0,-1-2 0,2 5-4,-1 0 0,0 0-1,1 0 1,-1 0 0,1 0 0,-1 0-1,0 1 1,1-1 0,-1 1-1,1-1 1,-1 1 0,1-1-1,-1 1 1,1 0 0,-1 0 0,1 0-1,0 0 1,0 0 0,-1 0-1,1 0 1,0 0 0,0 0-1,0 1 1,0-1 0,0 0 0,0 1-1,1-1 1,-1 1 0,0-1-1,1 1 1,-1 1 4,-6 14-30,1 1 1,1 0-1,0 0 1,2 1-1,0-1 1,1 1-1,0 15 30,0-9-1,-1 306 1041,5-206-352,7 0 0,14 67-688,-22-189 4,0 10 12,1 1-1,1-1 1,0 0-1,1 0 1,0 0 0,1 0-1,1-1 1,0 0-1,0 0 1,6 7-16,15-8-1409,13-24-9192,-26 2 6041</inkml:trace>
  <inkml:trace contextRef="#ctx0" brushRef="#br0" timeOffset="611.461">6985 919 10880,'-13'-3'4032,"8"3"-3136,1-12 383,-5 3 1</inkml:trace>
  <inkml:trace contextRef="#ctx0" brushRef="#br0" timeOffset="906.332">6940 875 19167,'-11'-12'268,"5"3"-246,-1 0 1,-1 1 0,0 0-1,0 0 1,-1 1-1,0 0 1,0 0 0,0 1-1,-1 1 1,0-1-1,0 1 1,-9-2-23,15 6-45,-1 1 1,1-1-1,0 1 0,-1 1 1,1-1-1,0 0 0,-1 1 0,1 0 1,0 0-1,0 0 0,-1 1 1,1-1-1,0 1 0,1 0 1,-1 0-1,0 0 0,0 1 0,1-1 1,-1 1-1,1 0 0,0 0 1,0 0-1,0 1 0,1-1 0,-1 0 1,1 1-1,-1 0 0,1 0 1,0 0-1,1 0 0,-1 0 1,1 0-1,0 0 0,-1 2 45,-2 16-17,2 0 0,0 0 0,1 0 0,2 0 0,0 1 0,1-1 0,1 0 0,1-1 0,1 1 0,1-1 0,7 16 17,-12-29 56,1-1-1,1 1 0,0 0 0,0-1 0,0 1 0,1-1 0,0 0 0,0 0 0,1 0 1,0-1-1,0 0 0,0 0 0,1 0 0,0 0 0,0-1 0,1 0 0,-1-1 0,1 1 1,0-1-1,1 0 0,0 0-55,-5-4 10,0 1 1,1-1 0,-1 1-1,0-1 1,0 0 0,0 0-1,0-1 1,0 1 0,0 0-1,0-1 1,0 0 0,0 0-1,0 0 1,0 0 0,0 0-1,0-1 1,-1 1 0,1-1 0,-1 0-1,1 0 1,-1 0 0,1 0-1,-1 0 1,0 0 0,0-1-1,0 1 1,0-1 0,-1 1-1,1-1-10,40-84 144,7-90-27,-48 171-89,0 0 0,-1 1-1,0-1 1,0 0-1,0 0 1,-1 0-1,0 1 1,0-1-1,-1 0 1,0 1-1,1-1 1,-4-4-28,5 10 12,-1 0 1,1 0-1,0 0 0,-1 0 1,1 0-1,-1 0 0,1 0 0,0 0 1,-1 0-1,1 0 0,-1 0 1,1 0-1,0 0 0,-1 0 0,1 0 1,0 0-1,-1 1 0,1-1 1,-1 0-1,1 0 0,0 0 0,-1 1 1,1-1-1,0 0 0,0 0 1,-1 1-1,1-1 0,0 0 1,0 1-1,-1-1 0,1 0 0,0 1 1,0-1-1,0 0 0,-1 1 1,1-1-1,0 1 0,0-1 0,0 0 1,0 1-1,0-1 0,0 1 1,0-1-1,0 0 0,0 1 1,0-1-1,0 1 0,0-1 0,0 0 1,0 1-1,1-1 0,-1 0 1,0 1-1,0-1 0,0 1 0,0-1 1,1 0-1,-1 1 0,0-1-12,1 31 138,0 1 0,2-1 0,1 0 0,2 0 0,0-1 0,3 1 0,0-1 0,7 11-138,32 23-598,-3-38-3220,-14-24-1237</inkml:trace>
  <inkml:trace contextRef="#ctx0" brushRef="#br0" timeOffset="1251.254">7044 860 7296,'-8'-6'1452,"-13"-13"781,14 8 2151,29-10-944,143-22-3094,-89 25-314,1 3 0,1 4 0,0 3 0,66 2-32,-6 10-4485,-120-5 1344,-11-3-704</inkml:trace>
  <inkml:trace contextRef="#ctx0" brushRef="#br0" timeOffset="1501.112">7520 325 8576,'-5'-6'883,"-24"-12"3663,27 27-1784,-1 24-2175,1 0-1,1 0 0,2 0 0,1 0 0,2 0-586,-1 9 232,37 419 643,-19-361-2061,-18-91 669,0-1 0,1 0 0,0 0 0,0 0-1,1-1 1,0 1 0,0-1 0,0 0 0,6 4 517,28 17-4757</inkml:trace>
  <inkml:trace contextRef="#ctx0" brushRef="#br0" timeOffset="1958.051">8132 883 9984,'-19'-11'2509,"-36"-10"2688,-72-6-2466,95 19-2699,-50-6-526,79 14 457,0 1 0,0-1 1,0 1-1,0 0 0,-1 0 0,1 0 1,0 0-1,0 0 0,0 0 0,1 1 1,-1 0-1,0-1 0,1 1 0,-1 0 1,1 1-1,-1-1 0,1 0 0,0 1 1,0-1-1,0 1 0,0-1 0,0 1 1,1 0-1,-1 1 37,-4 9-36,2 1 1,-1 0-1,1 0 1,1 0-1,1 0 0,0 0 1,1 1-1,0-1 1,1 1-1,1-1 1,0 0-1,2 4 36,-2-8 32,1 0-1,1 0 1,-1-1-1,2 1 1,-1-1-1,1 0 1,1 0-1,-1 0 1,2-1-1,-1 1 1,1-1-1,0 0 0,1-1 1,0 0-1,0 0 1,1 0-1,-1-1 1,2 0-1,-1 0 1,0-1-1,10 4-31,-12-7 16,1 0-1,0-1 1,0 0-1,-1 0 1,1-1 0,0 0-1,0 0 1,0 0-1,0-1 1,0 0-1,-1 0 1,1-1-1,0 0 1,-1 0-1,1 0 1,-1-1-1,0 0 1,0 0-1,0-1 1,0 0-1,-1 0 1,1 0-1,-1-1 1,0 1-1,0-1 1,-1-1-1,0 1 1,1 0-1,-2-1 1,1 0-1,-1 0 1,0 0-1,1-2-15,3-5-16,0 0 0,-1-1 0,0 0 0,-1 0 0,-1 0 0,0 0 0,-1-1 0,1-12 16,-4 23 22,0 0-1,0 0 0,0 0 0,-1-1 0,1 1 0,-1 0 0,0 0 1,0 0-1,0 0 0,-1 0 0,1 1 0,-1-1 0,0 0 0,0 1 1,0-1-1,-1 1 0,1-1 0,-1 1 0,0 0 0,0 0 0,0 0 1,0 1-1,0-1 0,-1 1 0,1 0 0,-1 0 0,0 0 0,-1-1-21,3 3 24,0 1 0,0-1 0,0 0 0,0 1 0,0-1 0,0 1-1,0 0 1,0 0 0,0 0 0,0 0 0,1 0 0,-1 0 0,0 0 0,1 0-1,-1 1 1,1-1 0,-1 1 0,1-1 0,-1 1 0,1-1 0,0 1-1,0 0 1,0 0 0,0-1 0,0 1 0,1 0 0,-1 0 0,0 0 0,1 0-1,-1 0 1,1 0 0,0 0 0,0 0 0,0 0 0,0 0 0,0 1-1,0-1 1,0 0 0,1 0 0,-1 1-24,0 13 87,1 1 0,0-1 0,2 1-1,-1-1 1,2 0 0,0 0 0,1 0 0,1 0 0,0-1 0,1 0-1,0 0 1,2-1 0,-1 0 0,10 10-87,32 18-1049,-5-43-3225,-7-20-765</inkml:trace>
  <inkml:trace contextRef="#ctx0" brushRef="#br0" timeOffset="2380.65">8372 221 8192,'-3'1'3448,"-8"3"-875,27 118 1246,-5-58-3174,5 87 2661,-4 79-3306,-12-228 18,2 93 488,5 1 0,6 18-506,-12-108-13,-1 0-137,1 0 1,0 0-1,0 0 1,0 0-1,1 0 1,0 0-1,0 0 0,1-1 1,-1 1-1,1-1 1,1 0-1,-1 0 1,1 0-1,-1 0 1,2 1 149,-3-5-197,-1 0-1,0-1 1,0 1 0,0 0 0,1-1 0,-1 1-1,0-1 1,1 1 0,-1-1 0,1 1 0,-1-1 0,0 0-1,1 0 1,-1 0 0,1 0 0,-1 0 0,0 0 0,1 0-1,-1 0 1,1-1 0,-1 1 0,0 0 0,1-1-1,-1 1 1,0-1 0,1 0 0,-1 1 0,0-1 0,0 0-1,0 0 1,1 0 0,-1 0 0,0 0 0,0 0 0,0-1 197,38-31-4704</inkml:trace>
  <inkml:trace contextRef="#ctx0" brushRef="#br0" timeOffset="2751.859">8760 887 8960,'-25'-7'4304,"10"15"42,10 20-3042,5-27-1264,1 27 111,0 0-1,2 0 1,1 0-1,1 0 1,2-1-1,0 0 1,2 0-1,1-1 1,2 2-151,-10-24 10,-1 0 0,1-1 1,0 1-1,0-1 0,0 1 1,0-1-1,1 0 1,-1 0-1,1 0 0,0 0 1,0-1-1,0 1 0,0-1 1,0 1-1,0-1 0,1 0 1,-1 0-1,1-1 0,-1 1 1,1-1-1,0 0 0,0 0 1,0 0-1,0 0 1,-1-1-1,1 1 0,0-1 1,0 0-1,0 0 0,0-1 1,0 1-1,0-1 0,0 0 1,0 0-11,6-5 25,0-1 0,0 0 0,-1 0 0,0-1 0,0-1 1,-1 1-1,0-1 0,0-1 0,-1 1 0,0-1 0,-1-1 0,0 1 1,-1-1-1,4-11-25,-3 11 11,-1-1 0,0 0 1,-1 0-1,0-1 0,-1 1 0,-1-1 1,0 0-1,1-8-11,-3 16 8,0 0-1,0 0 1,-1 0 0,0 0 0,0-1 0,0 2-1,0-1 1,-1 0 0,1 0 0,-1 0-1,-1 1 1,1-1 0,0 1 0,-1-1 0,0 1-1,0 0 1,-1 0 0,1 0 0,-1 1-1,0-1 1,1 1 0,-2-1-8,-2 0-7,0 0 0,0 0 0,0 1 0,0 0 0,0 0 0,-1 0 0,0 1 0,1 1 0,-1-1 0,0 1 0,0 0 0,1 1 0,-1 0 0,0 0 0,0 0 0,0 1-1,0 1 1,1-1 0,-1 1 0,0 0 0,1 1 0,-5 2 7,7-3-77,0 1 0,1 0 0,0 0 0,-1 0-1,1 0 1,0 0 0,1 1 0,-1 0-1,0 0 1,1 0 0,0 0 0,0 0 0,0 1-1,1-1 1,0 1 0,-1 0 77,-3 37-3237,30-7-3442,4-22 2599</inkml:trace>
  <inkml:trace contextRef="#ctx0" brushRef="#br0" timeOffset="3275.602">9424 895 12032,'-16'-61'6805,"-17"3"-4779,32 57-2042,0 0 0,0-1 0,0 1 0,0 0 0,0 0-1,0 0 1,0 0 0,0 0 0,0 0 0,0 0 0,-1 0 0,1 0-1,0 1 1,-1-1 0,1 0 0,-1 1 0,1-1 0,-1 1-1,1 0 1,-1-1 0,1 1 0,-1 0 0,1 0 0,-1 0 0,1 0-1,-1 0 1,0 0 0,1 0 0,-1 1 0,1-1 0,-1 1-1,1-1 1,0 1 0,-1-1 0,1 1 0,-1 0 0,1 0 0,-1 0 16,-47 43-672,43-33 639,0 1 0,1 1 0,0-1 0,1 1 0,0 0 0,1 0 0,1 0 0,0 0 0,0 1 0,2-1 0,0 9 33,-1-6 39,0-1 0,1 0-1,1 0 1,1 1-1,0-1 1,1 0-1,0-1 1,1 1-1,1 0 1,0-1 0,1 0-1,1 0 1,4 6-39,-10-18 9,1 1 0,-1-1 0,1 0 1,0 1-1,-1-1 0,1 0 0,0 0 0,0 0 1,0 0-1,1-1 0,-1 1 0,0-1 0,1 1 1,-1-1-1,1 0 0,-1 0 0,1 0 1,-1 0-1,1 0 0,0-1 0,0 1 0,-1-1 1,1 0-1,0 1 0,0-1 0,0-1 0,-1 1 1,1 0-1,0-1 0,-1 1 0,1-1 1,0 0-1,0 0-9,4-4 30,-1-1-1,0 0 1,0 0 0,0-1 0,-1 0-1,0 0 1,0 0 0,-1 0 0,0-1 0,0 1-1,-1-1 1,0 0 0,0 0 0,0-5-30,1 2 41,3-6 17,-1-1 0,-1 1 0,-1-1-1,0 0 1,-2 0 0,1-18-58,-28-28 480,25 80 75,0 5-462,1 0 0,1 0 1,1-1-1,1 1 0,1-1 1,0 0-1,2 0 0,2 4-93,-7-20-270,-1 0 0,0 0 0,1 0 0,0 0 0,0-1 0,0 1 0,1-1 0,-1 1 0,1-1 0,-1 0 0,1 0 0,0 0 0,0 0 0,1-1 0,-1 1 0,1-1 0,-1 0 0,1 0 0,-1 0 0,1-1 0,0 1 0,0-1 0,0 0 0,0 0 0,0 0 0,0 0 0,1-1 270,25-9 3328,2-3 3882</inkml:trace>
  <inkml:trace contextRef="#ctx0" brushRef="#br0" timeOffset="3927.683">9968 868 10752,'-37'-51'7339,"20"23"-6513,14 25-834,0 1-1,0 0 1,0-1 0,0 1 0,0 0-1,0 0 1,-1 1 0,1-1 0,-1 1-1,1 0 1,-1 0 0,1 0 0,-1 0-1,0 0 1,1 1 0,-1 0 0,0-1-1,0 1 1,1 1 0,-1-1 0,0 1-1,1-1 1,-1 1 0,0 0 0,1 0-1,-1 1 1,1-1 0,-1 1 0,1 0 0,0-1-1,0 1 1,0 1 0,0-1 0,0 0-1,0 1 1,1 0 0,-1-1 0,1 1-1,0 0 1,-1 0 0,1 1 0,1-1-1,-1 0 1,0 3 8,-3 7-25,2 0 0,0 1 1,0 0-1,1-1 0,1 1 0,1 0 0,0 0 0,0 0 0,2 7 25,-1-4-16,-1 3 75,2 0 1,0 0-1,1-1 0,1 1 1,0-1-1,2 1 0,0-2 1,8 16-60,-14-33 11,0 0 0,1 1 0,-1-1 0,1 0 1,-1 1-1,1-1 0,0 0 0,0 0 0,-1 0 1,1 0-1,0 0 0,0 0 0,0 0 0,0 0 0,0 0 1,1 0-1,-1 0 0,0 0 0,0-1 0,0 1 1,1-1-1,-1 1 0,0-1 0,1 1 0,-1-1 0,0 0 1,1 1-1,-1-1 0,1 0 0,-1 0 0,0 0 1,1 0-1,-1-1 0,1 1 0,-1 0 0,0 0 0,1-1 1,-1 1-1,0-1 0,1 1 0,-1-1 0,0 0 0,0 1 1,0-1-1,1 0 0,-1 0 0,0 0 0,0 0 1,0 0-1,0 0 0,-1 0 0,1 0-11,37-76 209,-28 46-215,13-32-522,-3-2 0,-3 0 0,-3-1 0,2-41 528,20-254-822,-36 218 3052,-9 208-1378,2 1 1,4 0 0,4 39-853,-1-38 434,3 79 1304,17 103-1738,-20-241 2,2 12-132,1-1 1,0 1 0,1-1 0,1 0 0,1 0 0,6 14 129,-11-31-178,0 0 0,0 0 1,0 0-1,0 0 0,1 0 0,-1 0 1,1 0-1,-1-1 0,1 1 0,-1 0 0,1-1 1,0 0-1,0 1 0,0-1 0,0 0 1,0 0-1,0 0 0,0 0 0,0 0 1,1 0-1,-1-1 0,0 1 0,0-1 0,2 0 178,27-8-5279</inkml:trace>
  <inkml:trace contextRef="#ctx0" brushRef="#br0" timeOffset="4756.277">10249 1015 10368,'-1'0'174,"1"0"0,-1 0 1,0-1-1,1 1 0,-1 0 1,1 0-1,-1-1 0,0 1 1,1 0-1,-1-1 0,1 1 1,-1 0-1,1-1 0,-1 1 1,1-1-1,0 1 0,-1-1 1,1 1-1,-1-1 0,1 1 1,0-1-1,0 0 0,-1 1 1,1-1-1,0 1 0,0-1 1,-1 0-1,1 1 0,0-1 1,0 0-1,0 1 0,0-1 0,0 1 1,0-1-1,0 0 0,0 1 1,1-1-1,-1 0 0,0 1 1,0-1-1,0 1 0,1-1 1,-1 0-1,0 1 0,1-1 1,-1 1-1,0-1 0,1 1 1,-1-1-1,1 1 0,-1-1 1,1 1-1,-1-1 0,1 1 1,-1 0-1,1-1 0,-1 1 1,1 0-1,-1 0 0,1-1 1,0 1-1,-1 0 0,1 0 1,0 0-175,89-32 394,42-12-484,-127 42 51,1 0 1,-1 0-1,0-1 0,0 0 1,-1 0-1,1 0 1,0 0-1,-1-1 1,0 0-1,0 0 0,0 0 1,0 0-1,-1-1 1,0 1-1,0-1 1,0 0-1,0 0 1,-1 0-1,1 0 0,-1 0 1,-1-1-1,1 1 1,-1-1-1,0 1 1,0-1-1,-1-1 39,-1 4-2,-1 0 0,0 0 0,0 0 0,0 0 0,-1 0 0,1 1-1,-1-1 1,1 1 0,-1 0 0,0 0 0,0 0 0,0 0 0,0 0 0,0 0 0,0 1 0,-1 0 0,1-1-1,0 1 1,-1 1 0,1-1 0,-1 0 0,1 1 0,-2 0 2,-3-1-11,1 0 0,-1 1 0,0 0-1,0 1 1,0 0 0,1 0 0,-1 1 0,1 0 0,-1 0 0,1 0 0,-1 1-1,1 0 1,0 1 0,0 0 0,1 0 0,-1 0 0,1 1 0,0 0-1,0 0 1,1 0 0,-1 1 0,1 0 0,0 0 0,1 1 0,-1-1-1,1 1 1,1 0 0,-1 0 0,1 0 0,0 0 0,1 1 0,0-1 0,0 1-1,0 2 12,-1 3 60,1-1 0,0 1-1,0 0 1,2-1 0,-1 1 0,2 0-1,0 0 1,0-1 0,1 1-1,1 0 1,0-1 0,0 0-1,1 0 1,1 0 0,0 0-1,1-1 1,0 0 0,1 0-1,0 0 1,1-1 0,0 0 0,0 0-1,1-1 1,0 0 0,1-1-1,3 2-59,-7-7 15,-1-1 0,1 1 0,-1-1 0,1-1 0,0 1 0,0-1 0,0 0 0,-1-1 0,1 1 0,0-1 0,0 0 0,0-1 0,0 1 0,0-1 0,0 0 0,0-1 0,-1 1 0,1-1 0,-1-1 0,1 1 0,-1-1 0,0 1 0,0-1 0,0-1 0,0 1 0,1-2-15,10-8-242,-1 0 0,0-2 0,-1 1-1,0-2 1,-1 0 0,-1 0 0,-1-1 0,0-1 0,-1 0 0,-1 0 0,-1-1 0,0 0 0,0-7 242,-6 18 40,-1 0 0,0 1 0,0-1 0,-1 0 0,0 1 0,-1-1 0,0 0 0,0 1 0,0-1 0,-1 1 0,0-1 0,-2-4-40,17 24 869,31 71-157,-34-61-583,1-1 1,1 0 0,0-1 0,2-1-1,6 8-129,8-5 123,-27-22-119,-1 0 0,1 0 0,-1 0 0,1 0 0,-1 0 0,1 0 0,0 0-1,-1 0 1,1 0 0,-1-1 0,1 1 0,-1 0 0,1 0 0,0 0 0,-1-1 0,1 1 0,-1 0-1,1-1 1,-1 1 0,0 0 0,1-1 0,-1 1 0,1 0 0,-1-1 0,1 1 0,-1-1 0,0 1-1,0-1 1,1 1 0,-1-1 0,0 1 0,0-1 0,1 0 0,-1 1 0,0-1 0,0 1 0,0-1-1,0 1 1,0-1 0,0 0 0,0 1 0,0-1 0,0 1 0,0-1 0,0 1 0,0-1 0,0 0-1,0 1 1,-1-1 0,1 1 0,0-1 0,0 1 0,-1-1 0,1 1 0,0-1 0,-1 0-4,-3-17-127,0-1 1,-2 1 0,0 0 0,-1 0-1,-1 1 1,-3-6 126,-34-101-565,44 120 567,1 0 0,0 0 0,0 0-1,0 0 1,0-1 0,1 1 0,-1 0 0,1 0 0,0 0 0,0 0-1,1 0 1,-1 0 0,1 1 0,0-1 0,0 0 0,0 1 0,0-1-1,1 1 1,0 0 0,-1-1 0,1 1 0,0 1 0,0-1 0,1 0-1,-1 1 1,1 0 0,-1-1 0,1 2 0,0-1 0,-1 0 0,1 1-1,2-1-1,7-3 148,0 2-1,0-1 1,0 2-1,1 0 1,-1 0-1,1 2 1,0-1-1,-1 2 1,6 0-148,-6 1 98,0 0 1,0 1-1,0 0 0,0 1 1,-1 0-1,1 1 1,-1 1-1,0 0 1,-1 0-1,1 1 1,-1 1-1,0 0 1,-1 1-99,3 14-3558,-12-11-1881</inkml:trace>
  <inkml:trace contextRef="#ctx0" brushRef="#br0" timeOffset="39401.987">5727 13292 8960,'0'0'123,"-1"0"0,1 0 0,-1 0 0,1 0 0,-1 0 0,1-1 0,-1 1 0,0 0 0,1 0 0,-1 0 0,1-1 0,-1 1 0,1 0 0,0-1 1,-1 1-1,1 0 0,-1-1 0,1 1 0,0-1 0,-1 1 0,1 0 0,0-1 0,-1 1 0,1-1 0,0 1 0,0-1 0,-1 1 0,1-1 0,0 1 0,0-1 0,0 1 0,0-1 1,0 0-1,0 1 0,0-1 0,0 1 0,0-1 0,0 1 0,0-1 0,0 1 0,0-1 0,0 1 0,0-1 0,0 1 0,1-1 0,-1 0 0,0 1 0,0 0 0,1-1 0,-1 1 1,0-1-1,1 1 0,-1-1 0,1 1 0,-1 0 0,0-1 0,1 1 0,-1 0 0,1-1 0,-1 1 0,1 0 0,-1 0 0,1-1 0,-1 1 0,1 0 0,-1 0 0,1 0 0,0 0-123,40-20 752,87-33-394,-9 16-353,103-13 272,20 27-395,-137 21-4985,-83 2 1077</inkml:trace>
  <inkml:trace contextRef="#ctx0" brushRef="#br0" timeOffset="39698.063">6409 12761 8320,'-8'-5'1321,"1"0"-2,-1-2 3902,8 35-2629,9 42-512,5 116-576,-10-103-1329,0-4-571,3 0 0,3-1-1,5 7 397,16 4-4810,-31-87 4349,1 0 0,0 1 0,0-1 0,0 0 0,0 0 0,1 0 0,-1 0 0,0 0 0,1 0 0,0 0 0,-1-1 0,1 1 0,0 0 0,0-1 0,0 1 0,0-1 0,0 0 0,0 0 0,0 0 0,0 0 0,0 0 0,1 0 0,0 0 461,19 4-3818</inkml:trace>
  <inkml:trace contextRef="#ctx0" brushRef="#br0" timeOffset="40107.712">6637 13461 8192,'-18'5'5104,"18"-5"-3755,0 0-304,27 0 1115,38-24-779,-56 21-1353,-1-1-1,0-1 0,0 0 0,0 0 0,-1 0 1,1-1-1,-1 0 0,-1 0 0,1-1 0,-1 0 1,0 0-1,-1 0 0,1-1 0,-1 0 0,-1 0 1,0 0-1,0 0 0,0-1 0,-1 0 0,1-4-27,-2 5-80,-1 0 0,0 0-1,0 0 1,0-1 0,-1 1 0,0 0-1,-1 0 1,1 0 0,-2 0-1,1 0 1,-1 0 0,0 0-1,-1 0 1,0 0 0,0 1-1,-1 0 1,-3-6 80,6 12-6,1 0-1,-1 0 1,0 0-1,0 0 1,1 0-1,-1 1 1,0-1-1,0 0 1,0 0-1,0 1 1,0-1-1,0 1 1,0-1-1,0 1 1,0-1-1,0 1 1,0 0-1,0-1 1,0 1-1,-1 0 1,1 0 0,0 0-1,0 0 1,0 0-1,0 0 1,0 0-1,-1 0 1,1 0-1,0 1 1,0-1-1,0 0 1,0 1-1,0-1 1,0 1-1,0-1 1,0 1-1,0 0 1,0-1-1,0 1 1,0 0-1,0-1 1,1 1-1,-1 0 1,0 0-1,0 0 1,1 0-1,-1 1 7,-25 53 241,22-40-125,1-1 0,1 1 0,0 0 0,1 0 0,0 0 0,1 0 0,1 0 0,1 0 0,0-1 0,0 1 0,2 0 0,0-1 0,0 0 0,2 0 0,0 0 0,7 12-116,-11-23-28,0-1 1,0 1-1,1-1 0,-1 1 0,1-1 1,-1 0-1,1 0 0,0 0 1,0 0-1,0-1 0,0 1 0,0-1 1,0 0-1,1 0 0,-1 0 1,0 0-1,1-1 0,-1 1 0,1-1 28,6 1-705,1-1-1,0-1 1,0 0-1,-1 0 1,1-1 0,-1-1-1,1 0 1,5-2 705,21-8-4176</inkml:trace>
  <inkml:trace contextRef="#ctx0" brushRef="#br0" timeOffset="40498.548">7247 13208 9216,'1'-3'407,"-1"0"-1,0 1 1,0-1 0,0 0 0,-1 0 0,1 1 0,-1-1 0,1 0 0,-1 1 0,0-1 0,0 0-1,0 1 1,0-1 0,-1 1 0,1 0 0,-1-1 0,0 0-407,-35-62 2896,35 63-2867,0 1 0,0-1-1,0 1 1,0 0 0,0 0 0,0 0 0,0 0 0,-1 0 0,1 0 0,0 1 0,-1-1 0,1 1 0,0-1 0,-1 1-1,1 0 1,-1 0 0,1 0 0,0 0 0,-1 1 0,1-1 0,-1 1 0,1-1 0,0 1 0,0 0 0,-1 0-1,1 0 1,0 0 0,0 0 0,0 0 0,0 1 0,0-1 0,0 1 0,0-1 0,1 1 0,-1 0 0,1 0-1,-1 0 1,0 1-29,-1 1-16,0 0 0,1 0-1,0 0 1,0 0 0,0 1-1,0-1 1,1 1 0,-1-1-1,1 1 1,0-1 0,1 1 0,-1 0-1,1-1 1,0 1 0,0 0-1,0-1 1,1 1 0,0 0-1,0-1 1,0 1 0,0-1-1,1 1 1,0-1 0,-1 1-1,2-1 1,-1 0 0,0 0-1,1 0 1,0 0 0,0-1-1,0 1 1,0-1 0,4 3 16,109 101 74,-113-104 155,1 0 0,-1 1 0,1 0 0,-1-1 0,0 1 0,0 0 0,-1 1 1,1-1-1,-1 0 0,0 1 0,0-1 0,0 1 0,-1 0 0,0-1 0,0 1 0,0 0 0,0 0-229,-3-1 78,0-1 0,0 1 0,-1-1 0,1 0 1,-1 1-1,0-1 0,0-1 0,0 1 1,0 0-1,0-1 0,0 1 0,-1-1 0,1 0 1,-1 0-1,0 0 0,0-1 0,1 0 1,-1 1-1,0-1 0,0 0 0,-1-1-78,-30 7-1983,12-8-4140,14 0 870</inkml:trace>
  <inkml:trace contextRef="#ctx0" brushRef="#br0" timeOffset="40714.649">7256 13251 12416,'-4'-3'4639,"4"3"-3583,0 0-192,0 0-224,4 0-576,1 0-32,8-4-96,1-4-64,4 4 96,3-8 64,6 4 0,4-11-800,1 11 416,4-8-2527,-2 4 1599,-11 0-4032,-1 7 3008</inkml:trace>
  <inkml:trace contextRef="#ctx0" brushRef="#br0" timeOffset="40906.099">7448 12896 11264,'-18'-14'3674,"2"11"-863,14 14 303,7 44-1892,2-12-802,2-1 0,2-1 0,2 1 0,10 18-420,-19-49-209,0 0 1,1-1 0,1 0 0,0 0 0,0 0-1,1-1 1,0 0 0,1 0 0,-1 0 0,2-1 0,2 1 208,-7-6-533,0 0 0,0 0 0,1-1 0,-1 1 0,1-1 0,0-1 0,-1 1 1,1-1-1,0 1 0,0-1 0,0-1 0,0 1 0,0-1 0,0 0 0,0 0 1,0 0-1,4-1 533,30-6-3456</inkml:trace>
  <inkml:trace contextRef="#ctx0" brushRef="#br0" timeOffset="55185.661">10685 14183 8320,'7'-12'2672,"-9"8"-1451,-4 2-821,0 0-1,0 1 1,0 0-1,0 1 1,0-1 0,0 1-1,0 0 1,0 0-1,0 1 1,0 0 0,0 0-1,0 0 1,1 1-1,-5 1-399,3 0-25,1 1-1,-1-1 0,1 1 0,0 0 1,0 1-1,0-1 0,1 1 0,0 0 1,0 1-1,0-1 0,0 1 0,1 0 1,0 0-1,0 1 0,1-1 0,0 1 1,0-1-1,0 1 0,1 0 0,0 0 1,0 1-1,1-1 0,0 0 0,0 0 1,0 1-1,1-1 0,1 0 0,-1 1 1,1-1-1,0 0 0,1 0 0,-1 1 1,2-1-1,-1 0 0,1-1 0,0 1 1,0 0-1,1-1 0,0 0 0,0 0 1,0 0 24,10 8-9,0-1 0,1 0 0,0-2 0,1 1 0,0-2 0,3 1 10,54 38 2092,-72-49-2010,1 1-1,-1 0 0,1 1 0,-1-1 0,1 0 0,-1 0 0,0 1 0,1-1 0,-1 0 0,0 1 0,0-1 1,0 1-1,0 0 0,-1-1 0,1 1 0,0 0 0,-1 0 0,1-1 0,-1 1 0,1 0 0,-1 0 0,0 0 0,0-1 1,0 1-1,0 0 0,0 0 0,0 0 0,0 0 0,-1-1 0,1 1 0,-1 0 0,1 0 0,-1 0 0,0-1 1,0 1-1,0-1 0,1 1 0,-2 0 0,1-1 0,0 0 0,0 1 0,0-1 0,-1 0 0,1 1-81,-12 7-247,0-1-1,-1 0 0,0-1 1,0 0-1,0-1 1,-1-1-1,-2 1 248,5-2-917,-34 8-6048,28-8 3573</inkml:trace>
  <inkml:trace contextRef="#ctx0" brushRef="#br0" timeOffset="55497.622">10877 14171 10112,'1'-13'4985,"35"-5"-3922,-22 13-819,0 2 0,1 0 0,-1 1 1,1 0-1,0 1 0,-1 1 0,1 0 1,0 1-1,0 0 0,2 2-244,-13-1 194,-1 0-1,1 0 1,0 0-1,-1 0 1,0 0 0,1 1-1,-1 0 1,0 0-1,0 0 1,-1 0 0,1 0-1,-1 0 1,1 1-1,-1-1 1,0 1 0,0-1-1,0 1 1,-1 0-1,0 0 1,1 0 0,-1 0-1,-1 0 1,1 0-1,0 0 1,-1 0 0,0 1-1,0-1 1,0 0-1,-1 0 1,0 2-194,-3 39 664,-1-2-1,-3 1 1,-11 33-664,-20 57-2064,22-78-87,-1-12-3614,9-32 800</inkml:trace>
  <inkml:trace contextRef="#ctx0" brushRef="#br0" timeOffset="55762.015">10827 14251 9344,'6'-2'6855,"5"20"-4945,-10-18-1796,8 21 451,-1 1-1,0 0 1,-2 0-1,-1 0 1,0 1-1,-1 1-564,1 4 416,20 137 393,-7 1-1,-5 62-808,-8-127-156,4 254-5465,-9-293 587</inkml:trace>
  <inkml:trace contextRef="#ctx0" brushRef="#br0" timeOffset="54508.63">9803 14441 6912,'-1'0'125,"1"0"0,-1-1 1,1 1-1,-1 0 0,1 0 0,-1 0 1,0 0-1,1 0 0,-1-1 1,1 1-1,-1 0 0,1 0 0,-1 0 1,1 0-1,-1 1 0,1-1 1,-1 0-1,1 0 0,-1 0 0,1 0 1,-1 0-1,1 1 0,-1-1 0,1 0 1,-1 0-1,1 1 0,-1-1 1,1 0-1,-1 1 0,1-1 0,0 1 1,-1-1-1,1 0 0,0 1 0,-1-1 1,1 1-1,0-1 0,0 1 1,-1-1-1,1 1 0,0-1 0,0 1 1,0-1-1,0 1 0,0-1 1,0 1-1,0 0 0,0-1 0,0 1 1,0-1-1,0 1-125,5 69 2048,13 119-1184,-22-182-918,-2-30 33,2-96 458,4 59-384,11-78 404,-9 131-771,0 1 0,0-1 0,1 1 0,0 0 0,0-1 0,0 1 0,1 1 0,0-1 1,0 0-1,1 1 0,3-4 314,27 0-5888,-17 16 3328</inkml:trace>
  <inkml:trace contextRef="#ctx0" brushRef="#br0" timeOffset="54861.724">10038 14666 9472,'-36'4'5648,"136"-54"-5606,-83 36 0,0-1 0,-1-1 0,0 0-1,-2-1 1,0 0 0,10-17-42,-19 27 6,-1-1 1,0 1-1,0-1 0,-1 0 1,0 0-1,0 0 1,-1 0-1,0 0 0,0-1 1,-1 1-1,0-4-6,0 9-9,-1-1 0,0 1 0,0 0 0,-1 0 0,1 0 1,0-1-1,-1 1 0,0 0 0,0 0 0,0 0 0,0 0 0,0 0 0,-1 0 0,1 0 0,-1 1 0,0-1 0,0 0 1,0 1-1,0 0 0,0-1 0,0 1 0,-1 0 0,1 0 0,-1 0 0,1 0 0,-1 1 0,0-1 0,0 1 0,0-1 1,-1 1 8,2 0 6,0 1 0,1-1 0,-1 1 0,0-1 0,0 1 1,1 0-1,-1 0 0,0 0 0,0 0 0,1 0 0,-1 0 1,0 1-1,0-1 0,1 0 0,-1 1 0,0 0 0,1-1 1,-1 1-1,0 0 0,1 0 0,-1 0 0,1 0 0,-1 0 1,1 0-1,0 0 0,0 0 0,-1 0 0,1 1 0,0-1 1,0 1-1,0-1 0,0 1 0,0-1 0,1 1 0,-1-1 1,0 1-1,1 0 0,-1 1-6,-11 65 614,11-53-590,1 1 0,0 0 1,1-1-1,1 1 1,1-1-1,0 1 1,1-1-1,0 0 1,2 0-1,-1-1 0,2 1 1,7 11-25,-12-23-248,-1 0 0,1 1 1,0-1-1,1-1 0,-1 1 1,0 0-1,1 0 0,0-1 1,0 0-1,-1 1 0,1-1 0,0 0 1,1-1-1,-1 1 0,0 0 1,1-1-1,-1 0 0,4 1 248,19-6-3738,5-4 1178</inkml:trace>
  <inkml:trace contextRef="#ctx0" brushRef="#br0" timeOffset="52370.954">9664 12959 7296,'-11'-16'2448,"22"1"-427,101 26-714,-105-11-1129,0 0 0,0 1 0,0 0 0,0 0 0,0 0 0,0 1 0,0 0 0,-1 0 0,1 1 0,-1 0 0,1 0 0,-1 0 0,0 1 0,-1 0 0,1 0 0,0 1 0,-1 0 0,0-1 0,0 2 0,-1-1 0,1 0 0,-1 1 0,-1 0 0,1 0 0,-1 0 0,0 1 0,0-1 0,0 1 0,-1 0-178,-2 15 17,-1-1 0,-1 1 0,0-1 0,-2 1 0,-1-1 0,0 0 0,-1-1 0,-2 1 0,0-1 0,-1-1 0,-3 4-17,-3 12-747,-31 49-7295,36-64 5290</inkml:trace>
  <inkml:trace contextRef="#ctx0" brushRef="#br0" timeOffset="52614.524">9744 13053 9216,'3'60'8301,"7"33"-5215,3 51-3028,-11-102-99,6 126-876,2-58-2850,8-26-3017,-5-55 3904</inkml:trace>
  <inkml:trace contextRef="#ctx0" brushRef="#br0" timeOffset="52965.738">10088 13316 6656,'-1'1'158,"1"0"0,0 0 0,0 0 1,-1 0-1,1 0 0,0 0 0,0 0 0,0 0 1,0 0-1,1 0 0,-1 0 0,0 0 0,0 1 1,0-1-1,1 0 0,-1 0 0,1-1 0,-1 1 1,1 0-1,-1 0 0,1 0 0,-1 0 0,1 0 1,0 0-1,0-1 0,-1 1 0,1 0 1,0-1-1,0 1-158,8 10 1721,-6-7-1661,1 0 0,-1-1 0,1 1 0,0-1 0,1 0 0,-1 0 0,0 0 0,1-1 0,0 0 0,-1 0 0,1 0 0,0 0 0,0-1 0,0 1 0,0-1 0,0-1 0,1 1 0,-1-1 0,0 0 0,3 0-60,-2 0 28,-1-1-1,1 0 1,0 0 0,0 0 0,-1-1 0,1 1-1,-1-2 1,1 1 0,-1 0 0,0-1 0,0 0-1,0 0 1,0-1 0,0 0 0,-1 1 0,0-1-1,1-1 1,-2 1 0,1-1-28,2-6 183,-2 0 0,1 0 0,-2 0 0,0 0 0,0-1 0,-1 0 0,0 0 0,-1 0 0,0 1 0,-1-1 0,0 0 0,-1 0-1,-2-9-182,1 15 85,0-1-1,0 1 1,0-1-1,-1 1 1,0 0-1,-1 0 1,0 0-1,1 1 1,-2-1-1,1 1 0,-1 0 1,1 0-1,-1 0 1,-1 1-1,1-1 1,-1 1-1,1 1 1,-1-1-1,0 1 0,-1 0 1,1 0-1,0 1 1,-1 0-1,0 0 1,-3 0-85,4 0-122,1 1 1,-1 0-1,1 1 1,-1-1-1,1 1 0,-1 0 1,1 1-1,-1-1 1,1 1-1,-1 0 1,1 0-1,-1 1 0,1 0 1,0 0-1,0 0 1,0 0-1,0 1 1,0 0-1,0 0 1,-1 1 121,-21 44-5798,25-17 2972</inkml:trace>
  <inkml:trace contextRef="#ctx0" brushRef="#br0" timeOffset="53375.122">10649 13089 10368,'-30'-44'6279,"-34"1"-5183,60 43-1122,1 0 0,-1 0 0,1 1 0,-1-1 0,0 1-1,1 0 1,-1 0 0,1 0 0,0 0 0,-1 0 0,1 1-1,0-1 1,0 1 0,0 0 0,0 0 0,0 0 0,0 1-1,1-1 1,-1 1 0,1-1 0,-1 1 0,1 0 0,0 0-1,0 0 1,0 0 0,1 0 0,-1 1 0,1-1 0,0 0-1,-1 1 1,2-1 0,-2 2 26,1 2-15,-1 1 1,1-1-1,0 0 0,0 0 0,1 1 1,0-1-1,0 0 0,1 0 0,-1 1 0,2-1 1,-1 0-1,1 0 0,0 0 0,1 0 1,0 0-1,0-1 0,0 1 0,1-1 1,0 0-1,0 0 0,0 0 0,1 0 0,0-1 1,0 0-1,0 0 0,6 4 15,96 79 2875,-106-86-2801,0-1 1,0 0-1,0 1 0,0-1 1,0 1-1,0-1 0,0 1 1,-1-1-1,1 1 1,0 0-1,-1-1 0,1 1 1,-1 0-1,0 0 1,0-1-1,1 1 0,-1 0 1,0 0-1,-1-1 1,1 1-1,0 0 0,0-1 1,-1 1-1,1 0 0,-1 0 1,1-1-1,-1 1 1,0-1-1,0 1 0,0-1 1,1 1-1,-2-1 1,1 1-1,0-1 0,0 0 1,0 1-1,-1-1 1,1 0-1,-1 0-74,-44 24-117,9-11-1650,-3-14-3986,31-2 1348,4-3 1413</inkml:trace>
  <inkml:trace contextRef="#ctx0" brushRef="#br0" timeOffset="53627.768">10752 13062 9472,'-13'-12'3520,"13"12"-2752,0 0 288,0 0 0,4 0-672,5 0-193,9 0-127,8-9-64,1 6 0,4-4 0,1-2 0,13-11-1343,-2 8 735,-11-3-4256,-1 6 2688</inkml:trace>
  <inkml:trace contextRef="#ctx0" brushRef="#br0" timeOffset="53929.542">10974 12780 8960,'-5'4'4224,"1"42"-1382,5 53-133,0-54-2241,2 1-1,2 0 0,2-1 0,2 0 0,15 42-467,-23-83-104,1 1 0,0 0-1,0-1 1,1 0-1,-1 1 1,1-1 0,0 0-1,0 0 1,1 0-1,-1-1 1,1 1 0,-1-1-1,1 0 1,4 3 104,43 4-5477,-11-14 2160</inkml:trace>
  <inkml:trace contextRef="#ctx0" brushRef="#br0" timeOffset="64826.892">5495 12611 7296,'-39'-9'4234,"37"10"-4163,0 0-1,1 0 0,-1 0 0,1 0 1,-1 0-1,1 1 0,-1-1 0,1 0 1,0 1-1,-1-1 0,1 1 0,0-1 1,0 1-1,0 0 0,0-1 0,1 1 1,-1 0-1,0 0 0,1-1 0,-1 1 1,1 0-1,0 0 0,-1 0 0,1 0 1,0 0-1,0-1 0,0 1 0,1 0 1,-1 0-1,0 0 0,1 0 0,-1 0 1,1-1-1,-1 1 0,1 0 0,0 0-70,0 7 170,17 175 1339,13 147-336,-12 27-597,-6 34-298,-8 629 132,1-763-399,14 38-11,-9-162 106,24 183-95,-5-182-144,-29-130 122,0-1-1,1 0 0,-1 1 1,1-1-1,0 0 1,1 0-1,-1 0 1,1 0-1,-1 0 1,1-1-1,0 1 1,1-1-1,-1 0 0,0 0 1,1 0-1,0 0 1,0-1-1,0 1 1,0-1-1,0 0 1,0 0-1,0-1 1,1 1-1,-1-1 0,1 0 12,121 7-34,-92-8 16,1114-16-148,-720 21 225,11 30-112,22 12 106,-1 0 230,-5-11 42,5 0-144,-52-8-261,-21-5 171,516-17-54,-561-16 70,251-10 592,-390 9-1851,-135-9-4859,-32 5 2897</inkml:trace>
  <inkml:trace contextRef="#ctx0" brushRef="#br0" timeOffset="66226.81">5280 12170 8064,'8'8'3589,"67"-13"-3269,184 18 407,129-14-727,-259-2 132,387-11 300,135-7-102,-428 16-244,581 2 410,-95 18 106,-12-6-68,-75 15-134,336 56 735,-349 0-596,-97-18 1146,-396-40 1067,-124-10-2309,3 13-683,1 73 427,-10 147-305,47 270 769,-24-338 405,-9 56-1056,-1-103 96,19 715 160,73 59-33,-88-880-201,24 199-230,-21-179-27,7 54 35,-10-29-3882,-3-68 2914,0-12-2080,1-14 960,7-19-1562</inkml:trace>
  <inkml:trace contextRef="#ctx0" brushRef="#br0" timeOffset="77593.627">42 2523 4480,'-9'-12'3104,"-9"28"1734,6 69-3570,14 78-126,-6 95-22,8 50-497,2 58 55,3-49-6,-19 451 405,11-33-501,3-466-571,-4 2 86,0 13-43,0 2 27,0-5-150,0-10 70,0 0 90,8 437-42,-7-512-49,-1 263-276,2-292-643,0-87-2340,-1 0-6390,-1-57 6119</inkml:trace>
  <inkml:trace contextRef="#ctx0" brushRef="#br0" timeOffset="79462.659">90 2480 5760,'8'-22'7077,"23"16"-5808,382-10-1183,-59 6-262,42 13-16,-9-3 64,-21 3 341,-21-3 112,363-8 22,-153-22 768,-356 14 47,53-18-1162,-223 30 28,0 0-1,0 2 1,0 1-1,1 2 1,-1 0-1,27 6-27,-12 0 235,-43-7 10,-1 0-58,0 0 48,-1 16 149,-12 32-144,-5 79 26,-26 438 476,16 52-542,25-488-59,3 551 19,4-23 16,1-264-64,-17 280-192,-18 38 37,-26 86 145,45-331-76,13-195-26,-1 400-2010,-9-520-2995,3-72-955,4-40 3192</inkml:trace>
  <inkml:trace contextRef="#ctx0" brushRef="#br0" timeOffset="80194.639">83 8968 9216,'11'-4'5070,"13"13"-4438,-9-2-462,159 20 432,119-23 38,2-12-714,72-7 84,37-5 443,74 0 577,193 28-1030,189 39 1621,-685-48-1248,63-14-373,-184 7-2469,-50 1-848,-15-2-1168</inkml:trace>
  <inkml:trace contextRef="#ctx0" brushRef="#br0" timeOffset="89878.865">153 3154 10496,'0'-1'199,"0"0"0,0 0 0,-1 1 1,1-1-1,0 0 0,0 0 1,0 0-1,0 1 0,0-1 0,0 0 1,0 0-1,1 0 0,-1 1 0,0-1 1,0 0-1,1 0 0,-1 1 0,0-1 1,1 0-1,-1 0 0,1 1 1,-1-1-1,1 1 0,-1-1 0,1 0 1,-1 1-1,1-1 0,0 1 0,-1-1 1,1 1-1,0-1 0,-1 1 0,1 0 1,0-1-1,-1 1 0,1 0 1,0 0-1,0-1 0,0 1 0,-1 0 1,1 0-1,0 0 0,0 0 0,0 0-199,208-38 1659,-14 15-1152,-162 25 34,-13-1-2734,-4-1-4656,-13 0 3521</inkml:trace>
  <inkml:trace contextRef="#ctx0" brushRef="#br0" timeOffset="90145.848">488 2917 10112,'-15'-10'3365,"15"10"-3202,0 0 1,0 0-1,-1 0 1,1 1-1,0-1 1,0 0 0,0 0-1,0 0 1,0 0-1,0 1 1,0-1-1,-1 0 1,1 0-1,0 0 1,0 0-1,0 0 1,-1 0-1,1 1 1,0-1-1,0 0 1,0 0-1,0 0 1,-1 0-1,1 0 1,0 0-1,0 0 1,-1 0-1,1 0 1,0 0-1,0 0 1,0 0-1,-1 0 1,1 0-1,0 0 1,0 0-1,0 0 1,-1 0-1,1 0 1,0 0 0,0-1-1,0 1 1,0 0-1,-1 0 1,1 0-1,0 0 1,0 0-1,0 0 1,0-1-1,-1 1-163,2 5 729,26 153 1308,-5 10-2357,-8-71-5984,-11-93 607,7-8 3336,0-11-2055,2-2 1595</inkml:trace>
  <inkml:trace contextRef="#ctx0" brushRef="#br0" timeOffset="90488.055">675 3031 9600,'5'6'3439,"-1"2"1664,-4 3-4472,4 172 899,-4-161-1659,-2-25-72,13-47 179,11-53 360,-21 100-320,0 0 1,1 0-1,-1 0 1,1 1-1,-1-1 1,1 0-1,0 1 1,0-1 0,0 1-1,0 0 1,1-1-1,-1 1 1,0 0-1,1 0 1,0 1-1,-1-1 1,1 1-1,0-1 1,0 1-1,0 0 1,0 0 0,0 0-1,0 0 1,0 0-1,0 1 1,0 0-1,1-1 1,-1 1-1,0 0 1,0 1-1,3-1-18,34 9-1690,-14 1-3846,-9-1 2267</inkml:trace>
  <inkml:trace contextRef="#ctx0" brushRef="#br0" timeOffset="90998.298">1170 3098 12288,'-23'-11'5778,"-6"-5"-3191,1 0-2265,11 5-620,-23-5-1548,37 15 1815,0 1 0,0 0 0,-1 0 0,1 1 0,0-1 0,-1 1 0,1 0 0,0-1-1,0 1 1,0 1 0,0-1 0,0 0 0,0 1 0,0-1 0,0 1 0,1 0 0,-1 0-1,1 0 1,-1 1 0,1-1 0,0 0 0,-1 1 0,1 0 0,0 0 31,-1 0 13,1 0 0,0 0 0,0 1 1,0-1-1,0 0 0,0 1 0,1-1 0,-1 1 1,1 0-1,0-1 0,0 1 0,1 0 1,-1 0-1,1-1 0,0 1 0,0 0 0,0 0 1,0 0-1,0 0 0,1-1 0,0 1 0,0 0 1,0-1-1,0 1 0,1 0 0,-1-1 1,1 1-1,0-1 0,0 0 0,0 0 0,0 0 1,1 0-1,-1 0 0,1 0 0,0 0 0,0-1 1,0 0-1,0 1 0,0-1 0,0 0 0,1 0 1,-1-1-1,1 1 0,2 0-13,-2-1 16,1 0 0,0-1 1,-1 1-1,1-1 0,0 0 0,-1 0 0,1 0 0,-1-1 1,1 0-1,-1 0 0,1 0 0,-1 0 0,1-1 0,-1 0 1,0 0-1,0 0 0,0 0 0,0 0 0,0-1 0,0 0 1,-1 0-1,1 0 0,-1 0 0,0-1 0,0 1 0,0-1 1,0 0-1,-1 1 0,1-1 0,-1-1 0,0 1 0,0-1-16,2-17 747,-4 22-518,9 9 934,39 66-2112,-37-71-1454,15-12-10532,-13 3 9788</inkml:trace>
  <inkml:trace contextRef="#ctx0" brushRef="#br0" timeOffset="91264.12">1282 2857 10368,'-23'0'3872,"23"0"-3040,-13 7 639,8-7 321,5 5-1056,-4-1-128,-1 4-416,1-5-1408,4 6 672,0-2-5215,9 5 3167</inkml:trace>
  <inkml:trace contextRef="#ctx0" brushRef="#br0" timeOffset="91546.683">1286 3173 12288,'-9'12'4575,"9"-12"-3583,-9 24 448,5-16 64,4 4-928,-5 0-128,10 0-320,-5 0-512,0 4 192,0-4-1472,0-1 928,0-2-2495,4-2 1823,1-11-3872,4 1 2976</inkml:trace>
  <inkml:trace contextRef="#ctx0" brushRef="#br0" timeOffset="91802.414">1375 3083 7936,'-1'0'146,"1"0"0,0 0 0,0 0 1,-1 0-1,1 0 0,0 0 0,0 0 1,0 0-1,-1 0 0,1 0 0,0 0 1,0 0-1,0 0 0,-1 0 0,1 0 1,0 0-1,0 0 0,0 0 0,-1 0 0,1 0 1,0-1-1,0 1 0,0 0 0,0 0 1,-1 0-1,1 0 0,0-1 0,0 1 1,0 0-1,0 0 0,0 0 0,-1 0 1,1-1-1,0 1 0,0 0 0,0 0 0,0 0 1,0-1-1,0 1 0,0 0 0,0 0 1,0-1-1,0 1 0,0 0 0,0 0-146,-8 20 3414,-1 74-2395,10-68-905,-1-17-72,10-22-220,-4 3 142,0 0 144,0 0-1,1 0 1,0 1 0,1 0 0,-1 0 0,2 1 0,-1 0 0,3-1-108,-10 8 100,1 0 1,-1 1-1,1-1 1,-1 0-1,1 0 0,-1 1 1,1-1-1,-1 1 0,1 0 1,0-1-1,-1 1 0,1 0 1,0 0-1,-1 0 1,1 0-1,0 0 0,-1 1 1,1-1-1,0 0 0,-1 1 1,1-1-1,-1 1 0,1 0 1,-1-1-1,1 1 1,-1 0-1,1 0 0,-1 0 1,0 0-1,0 0 0,1 0 1,-1 0-1,0 1-100,37 51-1481,-24-30-2526,30 17-7918,-30-28 8544</inkml:trace>
  <inkml:trace contextRef="#ctx0" brushRef="#br0" timeOffset="92032.119">1843 3221 13440,'-18'-4'5087,"18"4"-3967,-5 0 544,5 0-64,0 0-896,0 0-224,0 4-384,0 1-160,5-2 32,-1 1-768,1 1-352,-1-2-1312,1 1-512,-1-1-2367</inkml:trace>
  <inkml:trace contextRef="#ctx0" brushRef="#br0" timeOffset="92369.324">1892 2995 11520,'-15'0'3733,"7"4"1307,9-4-4614,4 0-308,87-7-1111,-3-1-5043,-52 11-700,-28-3 4080</inkml:trace>
  <inkml:trace contextRef="#ctx0" brushRef="#br0" timeOffset="92534.774">2017 2873 12800,'-14'0'4831,"14"0"-3775,-9 11 448,5-2 288,4-2-1088,-9 10 96,9 2-512,-5 8-192,10 2-32,-5 2-64,0 5 0,0 3-864,4 2 480,1-2-2432,4-3 1536,4-9-5183,1 1 3583</inkml:trace>
  <inkml:trace contextRef="#ctx0" brushRef="#br0" timeOffset="92753.508">2191 3115 10112,'-48'-23'8261,"45"27"-4777,28 18-3038,89 44-145,-33-30-5188,-63-30 39,0 1 1451</inkml:trace>
  <inkml:trace contextRef="#ctx0" brushRef="#br0" timeOffset="93003.737">2462 3062 12288,'-13'0'4575,"13"0"-3583,-17 9 736,8-6 608,5 6-1376,-10-6 256,1 5-736,-10 4-224,5 0-160,-13 4-96,8-1 32,-7 6-1184,8-1 640,-5-1-3360,13 1 2112,1-4-4895,13-4 3711</inkml:trace>
  <inkml:trace contextRef="#ctx0" brushRef="#br0" timeOffset="93256.41">2494 3103 12800,'-14'0'4831,"14"0"-3775,0 0 160,0 0-256,0 0-640,0-5-320,9 5-32,5-7-416,4 2 224,9-7-1088,0 9 736,0-6-2623,-2 6 1759,2-6-3840,-4 9 2976</inkml:trace>
  <inkml:trace contextRef="#ctx0" brushRef="#br0" timeOffset="93433.99">2602 2948 11264,'-14'8'4224,"14"-8"-3296,-9 27 575,0-15 673,9 4-1280,-4 4 512,4 4-864,0 4 352,9-1-544,0 2 32,4 2-224,8-8-320,6 1 96,18-12-1696,5-3 992,2-14-6303,-2-2 3903</inkml:trace>
  <inkml:trace contextRef="#ctx0" brushRef="#br0" timeOffset="94641.927">680 4156 8320,'0'0'3072,"0"0"-2400,0 0 608,0 0 192,0 0-832,0 0-256,0 0-256,0 0-1248,0 0 608,0 0-4160,4 0 2592</inkml:trace>
  <inkml:trace contextRef="#ctx0" brushRef="#br0" timeOffset="94807.649">951 4177 5888,'5'0'2176,"-5"0"-1664,4 3 192,-4-3-32,0 0-416,0 0-1760,9 0 800,0-3-2560,9 3 1856</inkml:trace>
  <inkml:trace contextRef="#ctx0" brushRef="#br0" timeOffset="94964.708">1483 4100 9216,'4'5'3424,"-4"-5"-2656,0 4 192,0-4-32,0 0-576,0 0-1088,9 0 352,3-4-4160,11 4 2496</inkml:trace>
  <inkml:trace contextRef="#ctx0" brushRef="#br0" timeOffset="95228.771">2053 4100 10240,'-5'9'3872,"5"-9"-3040,9 3 288,-4-3-33,-1 0-703,1-3-64,8 3-192,5-4 128,5-1-160,7-2-800,-3-1 352,0-4-2879,4 8 1791,-13 1-3616,0 6 2880</inkml:trace>
  <inkml:trace contextRef="#ctx0" brushRef="#br0" timeOffset="96038.781">581 5073 5888,'0'-26'8881,"14"19"-8658,54-5 571,266-13 535,-79 10-807,99-6-181,58 16-341,254-24 21,-542 24-223,-74-2-2742,-38 4-523,-13-1-559</inkml:trace>
  <inkml:trace contextRef="#ctx0" brushRef="#br0" timeOffset="96723.813">639 4228 5632,'51'-25'5578,"36"14"-5061,-66 10-250,265-6 256,650 15 128,-445 0 111,-341-9-1372,-91 1-2940,-26 0 1332</inkml:trace>
  <inkml:trace contextRef="#ctx0" brushRef="#br0" timeOffset="97649.081">666 5983 8832,'-2'-11'5349,"19"6"-2901,-7 4-2208,254-51 501,738-127 608,-597 126-1210,27 14 286,-247 28-6503,-143 10 3033</inkml:trace>
  <inkml:trace contextRef="#ctx0" brushRef="#br0" timeOffset="98483.521">987 7338 8832,'-4'0'691,"-6"0"1969,16-2-251,12-3-2307,-1 0 0,0-1 0,0-1 1,-1 0-1,1-2 0,-2 1 1,1-2-1,-1 0 0,-1-1 1,0-1-1,9-9-102,-15 14-9,0 0 0,-1-1 1,0 0-1,-1 0 0,0 0 0,0-1 1,-1 0-1,0 0 0,-1 0 1,1 0-1,-2-1 0,0 0 0,0 0 1,0 0-1,-1 0 0,-1 0 0,0-1 1,0 1-1,-1 0 0,0-1 1,-1 1-1,0 0 9,0 8-3,0 0-1,0 0 1,0 0 0,0 0-1,-1 0 1,1 0 0,0 0-1,-1 1 1,1-1 0,-1 1-1,0-1 1,1 1 0,-1 0-1,0-1 1,0 1 0,0 0-1,0 0 1,0 0 0,0 1-1,0-1 1,0 0 0,-1 1-1,1-1 1,0 1 0,0 0-1,0 0 1,-1 0 0,1 0-1,0 0 1,0 0 0,0 1-1,-1-1 1,1 1 0,0-1-1,0 1 1,0 0 0,0 0-1,0 0 1,0 0 0,-1 1 3,-2 6 79,0 0 1,1 0 0,0 1 0,0-1-1,1 1 1,0 0 0,1 0 0,0 0-1,0 0 1,1 1 0,0-1 0,1 0-1,-1 1 1,2-1 0,0 0 0,0 1 0,0-1-1,1 0 1,1 0 0,0 0 0,0 0-1,0-1 1,4 6-80,-3-4 32,0-1 0,0 0 0,1 0-1,1-1 1,-1 0 0,1 0 0,1 0 0,0 0-1,0-1-31,-5-5-59,0 0 0,1 1 0,-1-1 0,1-1 0,0 1-1,0 0 1,0-1 0,0 1 0,0-1 0,0 0 0,0 0-1,0 0 1,0 0 0,1-1 0,-1 1 0,0-1 0,1 0 0,-1 0-1,0 0 1,0 0 0,1-1 0,-1 1 0,0-1 0,0 0-1,1 0 1,-1 0 0,0 0 0,0-1 0,1 0 59,2-2-590,1 0 0,0 0 0,-1-1 0,0 0 0,0 0 0,0 0 0,-1-1 0,0 0 0,0 0 0,0 0 0,-1-1 0,0 1 0,0-1 0,-1 0 0,1-1-1,-2 1 1,2-5 590,-1 3 112,-2 0-1,1 1 0,-1-1 1,0 0-1,-1-1 0,0 1 0,0 0 1,-1 0-1,-2-6-111,-50-134 9456,53 149-9437,1 0 1,-1 0 0,0 0 0,1 0 0,-1 0 0,0 0-1,1 0 1,-1 0 0,0 0 0,1-1 0,-1 1 0,0 0-1,1 0 1,-1 0 0,0 0 0,1 0 0,-1-1 0,0 1-1,0 0 1,1 0 0,-1-1 0,0 1 0,0 0 0,0 0-1,1-1 1,-1 1 0,0 0 0,0 0 0,0-1 0,0 1-1,1 0 1,-1-1 0,0 1 0,0 0 0,0-1 0,0 1-1,0 0 1,0-1 0,0 1 0,0 0 0,0-1 0,0 1 0,0 0-1,0-1 1,0 1 0,0 0 0,0-1 0,-1 1 0,1 0-1,0-1 1,0 1 0,0 0 0,0 0 0,-1-1 0,1 1-1,0 0 1,0 0 0,-1-1 0,1 1 0,0 0 0,0 0-1,-1-1-19,23 21 301,115 147 467,-67-103-1872,-19-25-4816,-30-24 2998</inkml:trace>
  <inkml:trace contextRef="#ctx0" brushRef="#br0" timeOffset="98739.47">1603 6887 9856,'-41'-8'3680,"41"8"-2848,-27 0 320,14 0 127,4 8-767,-3 4-96,3 7-288,-9 10-160,9 7 0,-5 3-32,5 4 0,5-2-1343,4-7 767,0 7-3968,4-5 2560,5-14-2624,9-1 2688</inkml:trace>
  <inkml:trace contextRef="#ctx0" brushRef="#br0" timeOffset="99148.823">1901 7026 11264,'-20'-19'6018,"-17"-1"-4676,15 8-1359,19 10-63,1 0 0,-1 0 0,0 0 0,0 0 0,0 0 0,-1 1 0,1 0 0,0-1 0,0 1 0,-1 0 0,1 1 0,-1-1 0,1 0 0,0 1 0,-1 0 0,1 0 0,-1 0 0,1 0 0,-1 1 0,1-1 0,-1 1 0,1 0 0,-1 0 0,1 0 0,0 0 0,0 1 0,0-1 0,0 1 0,0 0 1,0 0-1,0 0 0,0 0 0,1 1 0,-1-1 0,1 1 0,0-1 0,-1 1 0,1 1 80,-2 4 8,0 0 1,0 1 0,1-1 0,1 1 0,0-1 0,0 1 0,0 0 0,1 0 0,0 0-1,1 0 1,0 0 0,1 0 0,0 0 0,0 0 0,0 0 0,1 0 0,1-1 0,0 1-1,0-1 1,0 1 0,1-1 0,0 0 0,1-1 0,1 2-9,-4-6 20,0 1-1,1-1 1,0 0 0,0 0 0,0 0 0,0-1 0,0 1-1,0-1 1,1 0 0,-1 1 0,1-1 0,-1-1-1,1 1 1,0-1 0,0 1 0,0-1 0,0 0-1,0-1 1,0 1 0,0 0 0,0-1-20,2-2 14,-1 0 1,0 0 0,0-1-1,0 1 1,0-1-1,-1 0 1,1 0 0,-1-1-1,0 1 1,0-1-1,0 0 1,0 0 0,-1 0-1,1-1 1,-1 1-1,0-1 1,-1 0 0,1 0-1,0-2-14,31-103 176,-33 35 1125,-1 75-1278,0 0 0,0 1-1,0-1 1,-1 0 0,1 0-1,0 0 1,0 0 0,0 0-1,0 0 1,0 0-1,-1 0 1,1 0 0,0 0-1,0 0 1,0 0 0,0 0-1,0 0 1,-1 0 0,1 0-1,0 0 1,0 0-1,0 0 1,0 0-23,-2 13 61,3 100 99,-1-111-177,6 62-204,15-31-2970,2-37-2473,-10-3 3104</inkml:trace>
  <inkml:trace contextRef="#ctx0" brushRef="#br0" timeOffset="99681.528">2057 6971 9344,'-7'-10'3061,"-8"20"518,12 4-3431,0 0 1,0 0 0,1 0 0,1 0 0,0 0 0,1 1 0,1-1 0,0 0 0,1 0 0,0 0 0,1 0 0,1 0-1,0 0-148,-4-13 3,0 0-1,0 0 0,0 0 0,0 0 0,0 0 0,0 0 0,0 0 0,0-1 0,0 1 0,0 0 0,0 0 1,1 0-1,-1 0 0,0 0 0,1 0 0,-1 0 0,0 0 0,1-1 0,-1 1 0,1 0 0,0 0 0,-1-1 1,1 1-1,0 0 0,-1-1 0,1 1 0,0 0 0,0-1 0,-1 1 0,1-1 0,0 0 0,0 1 0,0-1 1,0 0-1,0 1 0,0-1 0,0 0 0,0 0 0,-1 0 0,1 0 0,0 0 0,0 0 0,0 0 0,0 0 1,0 0-1,0 0 0,0 0 0,0-1 0,0 1 0,0 0 0,0-1-2,40-90-235,-11 47 123,-30 44 118,0 0-1,0-1 0,0 1 0,1-1 1,-1 1-1,0-1 0,1 1 0,-1 0 0,0-1 1,1 1-1,-1 0 0,0-1 0,1 1 0,-1 0 1,1-1-1,-1 1 0,1 0 0,-1 0 0,0 0 1,1 0-1,-1-1 0,1 1 0,-1 0 0,1 0 1,-1 0-1,1 0 0,-1 0 0,1 0 1,-1 0-1,1 0 0,-1 0 0,1 0 0,-1 0 1,1 1-1,-1-1 0,1 0 0,-1 0 0,1 0 1,-1 1-1,1-1 0,-1 0 0,0 0 0,1 1 1,-1-1-1,1 0 0,-1 1 0,0-1 0,1 1 1,-1-1-1,0 0 0,0 1 0,1-1 1,-1 1-1,0-1 0,0 1 0,0-1 0,0 1 1,1-1-1,-1 1 0,0-1 0,0 1-5,12 39 296,-10-33-259,11 23 35,-13-30-77,0 1-1,0-1 1,1 1 0,-1-1-1,0 1 1,0-1-1,1 1 1,-1-1 0,1 1-1,-1-1 1,0 0 0,1 1-1,-1-1 1,1 0-1,-1 1 1,1-1 0,-1 0-1,1 0 1,-1 1-1,1-1 1,-1 0 0,1 0-1,-1 0 1,1 0 0,-1 0-1,1 0 1,-1 0-1,1 0 1,0 0 0,-1 0-1,1 0 1,-1 0-1,1 0 1,-1 0 0,1 0-1,-1-1 1,1 1 0,-1 0-1,1 0 1,-1-1-1,1 1 1,-1 0 0,1-1-1,-1 1 1,0 0-1,1-1 1,-1 1 0,0-1-1,1 1 1,-1 0 0,0-1-1,1 1 1,-1-1-1,0 0 6,45-92-869,-36 38 1797,-9 54-915,1 1 0,-1 0 0,0-1 0,0 1 0,0-1 0,1 1 0,-1 0 0,0-1 0,0 1 0,1 0-1,-1 0 1,0-1 0,1 1 0,-1 0 0,0-1 0,1 1 0,-1 0 0,0 0 0,1 0 0,-1 0 0,1-1 0,-1 1 0,0 0 0,1 0 0,-1 0 0,1 0 0,-1 0-1,0 0 1,1 0 0,-1 0 0,1 0 0,-1 0 0,0 0 0,1 0 0,-1 0 0,1 1 0,-1-1 0,0 0 0,1 0 0,-1 0 0,1 0 0,-1 1 0,0-1 0,1 0-1,-1 0 1,0 1 0,0-1 0,1 0 0,-1 1 0,0-1 0,0 0 0,1 1 0,-1-1 0,0 0 0,0 1 0,0-1 0,1 1 0,-1-1 0,0 0 0,0 1 0,0-1-1,0 1 1,0-1 0,0 0 0,0 1 0,0-1 0,0 1 0,0-1-13,10 19-45,22 35-45,-4-30-3065,-1-35-7640,-18 0 7654</inkml:trace>
  <inkml:trace contextRef="#ctx0" brushRef="#br0" timeOffset="99950.791">2396 6840 8704,'0'-7'4699,"17"10"-3877,23 13-1117,-34-11 503,-1 0-1,0 1 1,0 0-1,0 0 1,0 0-1,-1 0 1,0 1-1,0 0 1,-1 0-1,0 0 1,0 0-1,-1 0 1,0 1-1,0-1 0,0 1 1,-1-1-1,0 1 1,-1 0-1,0-1 1,0 1-1,-1 0 1,1-1-1,-2 4-207,2-3 39,-14 162 579,5-143-3614,-5-27-6530,6-9 5409</inkml:trace>
  <inkml:trace contextRef="#ctx0" brushRef="#br0" timeOffset="100178.118">2405 6840 9472,'-13'6'6869,"13"33"-5470,1-31-1108,56 405 1080,-35-278-3179,-14-103-629,1-3-1936</inkml:trace>
  <inkml:trace contextRef="#ctx0" brushRef="#br0" timeOffset="100714.237">2552 6543 8960,'-17'-21'4101,"17"39"-1648,53 239 267,-43-201-3020,2-1-1,2 0 1,12 26 300,-25-76-253,0-1 0,1 1 0,-1-1 0,1 1 0,0-1 0,1 0 0,-1 0 0,1 0 0,-1-1 0,1 1 0,0 0 0,0-1 1,1 0-1,-1 0 0,1 0 0,0 0 0,-1 0 0,1-1 0,1 0 0,-1 0 0,0 0 0,0 0 0,1 0 0,-1-1 0,1 0 0,-1 0 0,1 0 0,-1-1 253,1 0 218,0 0 0,-1 0-1,1-1 1,-1 0-1,1 0 1,-1 0 0,1 0-1,-1-1 1,0 0-1,0 0 1,0 0-1,0 0 1,0-1 0,0 1-1,0-1 1,-1 0-1,0 0 1,1 0 0,-1-1-1,0 0-217,6-4 65,0 0-1,0-1 1,-1 0-1,0-1 1,-1 0-1,0 0 1,-1 0-1,0-1 1,0 0 0,-1 0-1,-1 0 1,0-1-1,0 1 1,-1-1-1,-1 0 1,0 0-1,0-1 1,-1 1-1,-1 0 1,0-9-65,-1 19 41,0 0 0,1 0 0,-1 0 0,0 0 0,0 0 0,0 0 0,0 0-1,0 0 1,0 1 0,0-1 0,-1 0 0,1 1 0,-1-1 0,1 1 0,-1 0 0,0-1 0,1 1 0,-1 0 0,0 0 0,0 0 0,0 0 0,0 0 0,0 1 0,0-1 0,0 1 0,0-1 0,0 1 0,0-1 0,0 1-1,0 0 1,0 0 0,0 0 0,0 1 0,0-1 0,-1 0 0,1 1 0,0-1 0,0 1 0,0 0 0,1 0 0,-1-1 0,0 1 0,0 0 0,0 1 0,0-1 0,1 0 0,-1 0 0,1 1 0,-1-1 0,1 1 0,-1 0-1,1-1 1,-1 3-41,-1 7 48,0 0-1,1 0 0,0 0 0,1 0 0,0 1 0,1-1 0,0 0 0,1 1 0,0-1 0,1 0 0,0 1 0,1-1 0,0 0 0,0-1 0,1 1 0,1-1 0,2 4-47,43 62-639,-48-74 436,0 0 0,1 0 0,-1 0 0,0 0 0,1 0 0,0-1-1,-1 0 1,1 1 0,0-1 0,-1 0 0,1 0 0,0 0 0,0-1 0,0 1 0,0-1 0,0 1 0,0-1 0,0 0 0,0 0 0,0 0 0,0-1 0,0 1 0,0-1 0,0 0-1,0 0 1,0 0 0,-1 0 0,3-1 203,19-14-3904,2-1 1286</inkml:trace>
  <inkml:trace contextRef="#ctx0" brushRef="#br0" timeOffset="101017.148">3195 6797 8960,'-3'-5'619,"1"1"1,0 0 0,-1 0 0,0 0-1,0 0 1,0 0 0,0 1 0,-1-1-1,1 1 1,-1 0 0,0 0 0,0 0 0,-2-1-620,-25 7 993,30-2-1011,0 0 0,0 1 0,0-1 1,0 0-1,0 0 0,0 0 0,0 1 0,0-1 0,1 0 0,-1 1 0,0-1 0,1 1 0,-1-1 1,1 1-1,-1-1 0,1 1 0,0-1 0,0 1 0,0 0 0,0-1 0,0 1 0,0-1 0,0 1 1,0-1-1,1 1 0,-1-1 0,1 1 0,-1-1 0,1 1 0,-1-1 0,1 1 0,0-1 0,0 1 19,31 49-83,141 87 2994,-169-135-2701,0 0 1,0 0-1,0 1 1,-1-1-1,1 1 0,-1 0 1,1 0-1,-2 1 1,1-1-1,0 1 1,-1-1-1,0 1 0,0 0 1,0 0-1,0 0 1,-1 0-1,0 0 0,0 0 1,0 0-1,-1 0 1,0 1-1,0-1 0,0 0 1,0 0-1,-1 2-211,-5 2-41,1 0-1,-1-1 1,-1 0-1,1 0 1,-1-1-1,-1 0 1,1 0-1,-1 0 1,-1-1-1,1 0 1,-1-1-1,0 0 1,-1 0 41,-7 6-1167,-40 24-6924,33-20 4065</inkml:trace>
  <inkml:trace contextRef="#ctx0" brushRef="#br0" timeOffset="142878.502">16334 1236 10624,'-8'8'7013,"59"-32"-5878,-35 13-1092,59-40 75,-59 35-48,-6 7-39,-1 1 0,0-2 1,-1 1-1,0-1 0,-1 0 1,0-1-1,0 0 0,-1 0 1,4-10-32,-8 14-5,0 0 1,0 0-1,-1-1 1,0 1-1,0-1 1,-1 1-1,0-1 1,0 1-1,-1 0 1,-1-8 4,2 13-8,0-1-1,-1 1 1,0 0 0,1-1 0,-1 1 0,0 0 0,0 0 0,0-1 0,0 1 0,0 0 0,-1 0 0,1 0 0,0 1-1,-1-1 1,0 0 0,1 0 0,-1 1 0,0-1 0,0 1 0,0 0 0,0-1 0,0 1 0,0 0 0,0 0 0,0 0 0,-1 1-1,1-1 1,0 0 0,-1 1 0,1 0 0,0-1 0,-1 1 0,1 0 0,-1 0 0,1 0 0,-1 1 8,-1 0-4,0-1-1,0 2 1,0-1 0,1 0 0,-1 1 0,1 0 0,-1 0 0,1 0 0,-1 0 0,1 0-1,0 1 1,0-1 0,0 1 0,0 0 0,1 0 0,-1 0 0,1 0 0,0 0-1,0 1 1,0-1 0,0 1 0,0-1 0,1 1 0,0 0 0,-1 2 4,-18 102 575,19-102-514,-1 6 39,1 0 0,0 0-1,1 0 1,0 0 0,1 0 0,0 0 0,1 0 0,0 0-1,1 0 1,0-1 0,1 1 0,1-1 0,0 0-1,1 3-99,0-9-38,1 0-1,0 0 1,0 0 0,0-1-1,0 0 1,0 0-1,1-1 1,0 0-1,0 0 1,0-1-1,0 0 1,0 0-1,0-1 1,0 0 0,0-1-1,1 0 1,-1 0-1,0 0 1,2-1 38,105-14-3488,-8-26-3712,-57 13 4203</inkml:trace>
  <inkml:trace contextRef="#ctx0" brushRef="#br0" timeOffset="143122.949">17003 352 6784,'-22'-17'2202,"13"13"-1140,4 3-1066,3 1 233,1-1-1,-1 1 0,0-1 1,0 1-1,0 0 0,1 0 1,-1 0-1,0 0 0,0 0 1,0 0-1,0 1 0,1-1 1,-1 0-1,0 1 0,0-1 1,1 1-1,-1 0 0,0 0 1,1 0-1,-1 0 0,1 0 1,-1 0-1,1 0 0,-1 0 1,1 0-1,0 1 0,-1-1 0,1 0 1,0 1-1,0-1 0,0 1 1,0 0-1,1-1 0,-1 1-228,-3 15 397,1-1 0,0 1 0,1 0 0,1 0 0,1 0 0,0 0 0,1 0 0,1 3-397,0 12 419,12 238 850,-14-265-1282,18 247-1898,25-89-7466,-21-114 6007</inkml:trace>
  <inkml:trace contextRef="#ctx0" brushRef="#br0" timeOffset="143656.887">17471 1157 10496,'-55'-66'8730,"21"9"-7586,-47-66-1429,80 121 261,-1 0 1,1 1-1,-1-1 1,0 1-1,1 0 1,-1-1-1,0 1 1,0 0 0,0 0-1,0 0 1,0 1-1,0-1 1,0 0-1,0 1 1,0-1-1,0 1 1,0 0-1,-1 0 1,1-1-1,0 2 1,0-1-1,0 0 1,0 0 0,0 1-1,-1-1 1,1 1-1,0-1 1,0 1-1,0 0 1,0 0-1,0 0 1,1 0-1,-1 0 1,0 0-1,-1 2 24,-4 4-37,1 1-1,0-1 0,0 1 1,0 1-1,1-1 0,1 1 1,-1 0-1,1 0 0,1 0 1,0 1-1,0-1 0,1 1 0,0 0 1,1 0-1,-1 6 38,1-7-4,1 0 0,0-1-1,0 1 1,1 0 0,0 0 0,0 0-1,1-1 1,0 1 0,1-1 0,-1 0-1,2 1 1,-1-1 0,1 0 0,1-1-1,0 2 6,-2-4 6,0-1 0,1 0 0,-1 0 0,1-1 0,-1 1 0,1-1 1,0 1-1,0-1 0,1 0 0,-1-1 0,1 1 0,-1-1 1,1 0-1,0 0 0,0 0 0,0-1 0,0 0 0,0 0 1,0 0-1,0-1 0,0 1 0,0-1 0,1 0 0,-1-1 1,0 1-1,2-1-7,2-1 12,-1 1 1,0-2-1,0 1 1,0-1-1,0 0 1,0 0 0,-1-1-1,1 0 1,-1-1-1,0 1 1,0-1-1,-1-1 1,0 1-1,0-1 1,0 0 0,0-1-1,3-6-12,7-12-33,-1 0 0,-2-1 0,-1-1 0,-1-1 0,0-2 33,1-5-120,-1 0 0,-1-1 0,-2 0 0,2-30 120,6-169 16,-14 180 14,0 20 26,-1-1-1,-1 1 0,-2 0 1,-1 0-1,-2 0 0,-4-9-55,-4 12 283,2 71 442,3 262 1153,9-193-1750,8 132-1486,21-83-6468,-12-100 4381</inkml:trace>
  <inkml:trace contextRef="#ctx0" brushRef="#br0" timeOffset="141558.438">15251 495 8064,'-22'-9'4981,"21"9"-3594,1 0-49,25-5 2262,347-54-2293,-363 58-1550,47-6-816,-19 5-3042,-14 5 1563</inkml:trace>
  <inkml:trace contextRef="#ctx0" brushRef="#br0" timeOffset="141824.793">15251 1029 11904,'1'-4'6317,"28"-18"-2565,41-16-3548,1 4 1,2 3-1,1 3 0,1 3 1,1 4-1,17-1-204,-10 9-1713,-31 9-2803,-45 6-262,-6 4 1482</inkml:trace>
  <inkml:trace contextRef="#ctx0" brushRef="#br0" timeOffset="142055.857">15513 522 9600,'-2'-5'219,"-2"-2"4698,3 12-1408,17 54-507,-7-17-2310,-3 1 0,-1 0 0,-3 0-1,-1 6-691,-1-40 71,2 144 654,-2-56-1213,3 1 0,14 72 488,-15-157-738,13 48-1451,9-28-4318,-6-19 2827</inkml:trace>
  <inkml:trace contextRef="#ctx0" brushRef="#br0" timeOffset="142319.543">16080 676 8192,'-4'-3'3072,"4"3"-2400,0 0 896,-5 0 320,5 0-1056,-4 0-257,4 3-415,-5 2-1247,5-2 575,-4 1-4416,4 8 2688</inkml:trace>
  <inkml:trace contextRef="#ctx0" brushRef="#br0" timeOffset="142567.751">16098 971 10368,'-22'27'3872,"22"-27"-3040,-14 43 639,1-23 897,8 1-1376,-8 1 448,4 7-864,0-2-256,4 1-192,1 4-544,8-4 224,5-5-2080,5 1 1216,8-5-5215,1-2 3455</inkml:trace>
  <inkml:trace contextRef="#ctx0" brushRef="#br0" timeOffset="176066.25">24147 232 8704,'-33'0'8538,"40"5"-5006,16 6-2739,-11-8-658,1-1 0,-1 0 0,1-1 0,0 0-1,-1-1 1,1-1 0,0 0 0,2-1-135,-4 1 41,269-31 381,19-13-838,-295 44 209,13-3-1217,-12-2-2412,-8 5-942,-2 3 1482</inkml:trace>
  <inkml:trace contextRef="#ctx0" brushRef="#br0" timeOffset="176335.172">24721 174 8832,'-14'5'7668,"6"7"-3483,6 45-2252,4-37-1000,-3 298 2171,12-7-4474,6-189-6758,-7-101 2661,2-8 1777</inkml:trace>
  <inkml:trace contextRef="#ctx0" brushRef="#br0" timeOffset="176679.806">24961 835 11264,'0'0'3674,"0"9"977,0 1-4244,0 1 0,0 0 0,1-1 0,1 1 0,-1 0 0,2-1 0,0 0 1,0 1-1,2 4-407,-4-11 14,0-1 1,0 1-1,0-1 1,0 0 0,0 1-1,1-1 1,0 0-1,-1 0 1,1 0 0,0 0-1,1 0 1,-1 0-1,0 0 1,1-1-1,0 1 1,-1-1 0,1 0-1,0 0 1,0 0-1,0 0 1,0 0 0,1-1-1,-1 1 1,0-1-1,1 0 1,-1 0-1,1 0 1,-1 0 0,1-1-1,0 0 1,-1 1-1,1-1 1,-1-1 0,1 1-15,8-4 38,-1 0 1,1-1 0,-1 0 0,-1-1-1,1 0 1,-1-1 0,0 0-1,0 0 1,-1-1 0,0-1 0,0 1-1,-1-1 1,0-1 0,-1 0 0,0 0-1,0 0 1,-1-1 0,-1 0 0,1-1-39,-5 10 11,0 1 0,-1 0 0,1-1 0,0 1 0,-1 0 0,1-1 0,-1 1 0,0 0 0,1-1 1,-1 1-1,0-1 0,0 1 0,0-1 0,0 1 0,0-1 0,0 1 0,0-1 0,0 1 0,-1 0 1,1-1-1,0 1 0,-1-1 0,0 1 0,1 0 0,-1-1 0,0 1 0,1 0 0,-1 0 0,0 0 1,0-1-1,0 1 0,0 0 0,0 0 0,0 0 0,-1 1 0,1-1 0,-1-1-11,-6-2 14,0 1 1,1 0-1,-1 0 0,-1 1 0,1 0 1,0 0-1,-1 1 0,1 0 0,0 0 0,-1 1 1,1 0-1,-1 0 0,1 1 0,-1 0 0,-5 2-14,-73 31-2719,65-16-2035,22-4-5244,12-6 6713</inkml:trace>
  <inkml:trace contextRef="#ctx0" brushRef="#br0" timeOffset="177019.015">25452 225 9216,'-22'-35'5834,"21"35"-5639,1 1 0,0-1-1,0 0 1,0 0-1,0 0 1,0 0 0,-1 0-1,1 0 1,0 0 0,0 1-1,0-1 1,-1 0 0,1 0-1,0 0 1,0 0 0,0 0-1,-1 0 1,1 0 0,0 0-1,0 0 1,0 0 0,-1 0-1,1 0 1,0 0 0,0 0-1,0 0 1,0-1 0,-1 1-1,1 0-194,1 12 632,-2 97 846,3 148-267,11-87-8881,5-79-2063,-5-54 6160</inkml:trace>
  <inkml:trace contextRef="#ctx0" brushRef="#br0" timeOffset="177417.668">25742 669 12544,'-24'-13'7360,"-9"9"-4075,22 6-3378,0 0 0,0 1 0,0 0 0,1 1 0,-1 0 0,1 1 1,0 0-1,0 0 0,0 1 0,1 0 0,0 1 0,0 0 0,0 1 1,1 0-1,0 0 0,1 0 0,-6 9 93,-12 9 208,25-25-209,-2-1 64,1 0 0,0 1 1,0 0-1,0-1 1,0 1-1,0 0 0,0 0 1,0-1-1,0 1 0,0 0 1,0 0-1,0 0 1,0 0-1,1 0 0,-1 0 1,0 1-1,1-1 0,-1 0 1,1 0-1,-1 0 0,1 1 1,0-1-1,-1 0 1,1 0-1,0 1 0,0-1 1,0 0-1,0 1 0,0-1 1,0 0-1,0 0 1,0 1-1,1-1 0,-1 0 1,0 0-1,1 1 0,-1-1 1,1 0-1,0 0 1,-1 0-1,1 0 0,0 0 1,0 0-1,-1 0 0,1 0 1,0 0-1,0 0 1,0 0-1,0 0-63,132 66-197,-65-51-6193,2-11-5439,-47-5 8491</inkml:trace>
  <inkml:trace contextRef="#ctx0" brushRef="#br0" timeOffset="178198.127">25916 891 10112,'-19'-13'7242,"24"-3"-4179,38-14-2872,-28 21 70,-9 6-224,1-1-1,-1 0 1,0 0 0,-1 0 0,1 0 0,-1-1 0,0 0 0,0 0 0,0-1 0,-1 1-1,0-1 1,0 0 0,0 0 0,-1 0 0,0-1 0,0 1 0,0-1 0,-1 0 0,0 1-1,0-1 1,-1 0 0,0 0 0,0 0 0,-1-1-37,-1 6-8,0 0-1,0 0 1,-1 0 0,1 0 0,0 0-1,-1 0 1,0 0 0,1 1 0,-1-1-1,0 1 1,0-1 0,0 1 0,0 0-1,0-1 1,0 1 0,-1 0 0,1 0-1,0 1 1,0-1 0,-1 0 0,1 1-1,0 0 1,-1-1 0,1 1 0,-1 0-1,1 0 1,0 0 0,-1 1 0,1-1-1,0 0 1,-1 1 0,1 0 0,0-1-1,-1 1 1,1 0 0,0 0 0,0 0-1,0 1 1,0-1 0,0 0 0,0 1-1,-1 0 9,-2 3 70,0 0-1,0 0 0,1 1 0,-1-1 0,1 1 0,0 0 0,1 0 1,0 1-1,0-1 0,0 1 0,1-1 0,-1 1 0,2 0 1,-1 0-1,1 0 0,0 0 0,0 0 0,1 0 0,0 0 1,0 0-1,1 0 0,0 0 0,0 0 0,0 0 0,1 0 1,0 0-1,1-1 0,0 1 0,0-1 0,0 0 0,1 1-69,-3-4 9,0 1 0,0-1-1,1 0 1,-1 0 0,1 0-1,0-1 1,0 1 0,0 0-1,0-1 1,1 1 0,-1-1 0,1 0-1,-1 0 1,1 0 0,0 0-1,0 0 1,0 0 0,0-1-1,0 1 1,0-1 0,0 0-1,0 0 1,1 0 0,-1-1-1,0 1 1,1-1 0,-1 0-1,0 0 1,1 0 0,-1 0 0,1 0-1,-1-1 1,0 1 0,0-1-1,2-1-8,14-4-553,0 0-1,0-2 1,-1 0-1,-1-2 1,1 0-1,-2 0 1,1-2 0,-2 0-1,13-11 554,-21 17-171,-1-1 0,1 0 0,-1 0 0,0 0-1,0 0 1,-1-1 0,0 0 0,-1 0 0,1-1 0,-1 0 171,8-60 1962,-12 70-1901,0-1 0,1 0 1,-1 1-1,0-1 0,1 0 1,-1 1-1,0-1 0,1 0 1,-1 0-1,0 1 0,1-1 1,-1 0-1,1 0 0,-1 0 1,0 0-1,1 0 0,-1 0 1,1 0-1,-1 1 0,1-1 1,-1 0-1,1 0 0,-1-1 1,0 1-1,1 0 0,-1 0 1,1 0-1,-1 0 0,0 0 1,1 0-1,-1 0 0,1-1 1,-1 1-1,0 0 0,1 0 1,-1-1-1,0 1 0,1 0 1,-1-1-1,0 1 0,1 0 1,-1-1-1,0 1 0,0 0 1,1-1-1,-1 1 0,0 0 1,0-1-1,0 1 0,0-1 1,1 1-1,-1 0 0,0-1 1,0 1-1,0-1 0,0 1 1,0-1-1,0 1-61,45 201 2155,-24-273-3531,30-51 1144,-47 117 296,-1 1 0,1 0 1,0 0-1,0 0 0,0 0 0,0 1 0,1-1 0,0 1 0,0 0 0,0 1 0,1-1 1,-1 1-1,1 0 0,0 1 0,0-1 0,0 1 0,0 0 0,0 0 0,4 0-64,-2 4 102,-1-1-1,0 1 0,0 1 1,0-1-1,0 1 0,0 1 1,-1-1-1,1 1 0,-1 0 1,0 1-1,0-1 0,0 1 1,-1 0-1,0 1 0,0-1 1,0 1-1,-1 0 0,1 0 1,-1 1-1,-1-1 0,1 1 1,0 2-102,27 56-5604,-22-42-1112,-1-7 2855</inkml:trace>
  <inkml:trace contextRef="#ctx0" brushRef="#br0" timeOffset="178448.928">26759 292 12288,'-9'-12'4639,"9"12"-3583,-5 0 256,1 0-224,8 0-736,-4 0-928,5 8 256,-1 1-2400,5-2 1473,0 5-4417,0 3 3136</inkml:trace>
  <inkml:trace contextRef="#ctx0" brushRef="#br0" timeOffset="178694.875">26835 562 10496,'-9'20'3936,"9"-20"-3040,-4 27 799,-1-15 673,5 0-1344,-4 4 160,8-1-768,-4 5-96,0 1-192,0-2-1088,9 5 544,-4-4-3520,7 4 2177,6-5-4449,0-2 3520</inkml:trace>
  <inkml:trace contextRef="#ctx0" brushRef="#br0" timeOffset="179485.113">27103 609 10880,'-23'-6'3594,"14"-8"2337,16 10-5829,-1 1 0,1 1 0,0-1 1,0 1-1,0 1 0,1-1 0,-1 1 0,0 0 1,1 1-1,-1 0 0,0 0 0,1 0-102,-4 1 17,0-1 1,0 0-1,0 1 0,0 0 0,-1 0 0,1 0 0,0 1 0,-1-1 1,1 1-1,-1 0 0,1 0 0,-1 0 0,0 0 0,0 0 0,0 1 0,0-1 1,0 1-1,-1 0 0,1 0 0,-1 0 0,0 0 0,0 1 0,0-1 0,0 0 1,0 1-1,-1 0 0,1-1 0,-1 1 0,0 0 0,-1 0 0,1-1 1,0 1-1,-1 3-17,-1 6 134,-1-1 0,-1 0-1,0-1 1,-1 1 0,0 0 0,0-1 0,-2 0 0,1 0 0,-1-1 0,-7 10-134,-18 38 410,24-44-299,-16 60 146,24-73-272,0 0 0,0 0 0,1 0 0,-1-1 0,0 1 0,0 0 0,0 0 0,1-1 0,-1 1 0,0 0 0,1-1 0,-1 0 0,0 1 0,1-1 0,-1 0 0,1 1 0,-1-1 0,1 0 0,-1 0-1,1 0 1,-1 0 0,0-1 0,1 1 0,-1 0 0,1-1 0,-1 1 0,0-1 0,1 1 0,-1-1 0,0 1 0,1-1 0,-1 0 0,0 0 0,0 0 15,1 1-22,189-97-2704,-43-7 2844,-139 97-50,0-1 0,0 0 0,-1 0 0,0-1 0,0 0 0,-1-1 0,0 0 0,2-5-68,-8 14 13,-1 0 1,1-1 0,0 1-1,-1-1 1,0 1 0,1 0 0,-1-1-1,0 1 1,1-1 0,-1 1-1,0-1 1,0 1 0,0-1-1,-1 1 1,1-1 0,0 1-1,0-1 1,-1 1 0,1-1-1,-1 1 1,1 0 0,-1-1 0,0 1-1,1 0 1,-1 0 0,0-1-1,0 1 1,0 0 0,0 0-1,0 0 1,0 0 0,0 0-1,-1 0 1,1 0 0,0 0 0,0 1-1,-1-1 1,1 0 0,0 1-1,-1-1 1,0 1-14,-59-8 537,55 10-464,0 0-1,0 0 0,0 1 0,0 0 1,0 0-1,1 0 0,-1 1 0,1-1 1,0 1-1,0 1 0,0-1 1,1 1-1,-1-1 0,1 1 0,0 1 1,1-1-1,-1 0 0,1 1 1,0 0-1,0 0 0,1 0 0,0 0 1,0 0-1,0 0 0,1 1 0,0-1 1,0 0-1,1 1 0,-1 3-72,2-7 13,-1 0-1,1 0 1,0-1 0,0 1-1,0 0 1,0 0 0,0-1-1,1 1 1,-1-1 0,1 1-1,0-1 1,0 0-1,-1 0 1,1 1 0,1-1-1,-1-1 1,0 1 0,0 0-1,1 0 1,-1-1-1,1 1 1,0-1 0,-1 0-1,1 0 1,0 0 0,-1 0-1,1 0 1,0-1-1,0 1 1,0-1 0,2 0-13,94-2-909,-78 0 635,-1 0 0,0-2 0,0 0 0,0-2 0,-1 0 0,0-1 0,0 0 0,-1-2 1,0 0-1,0-2 0,4-3 274,-21 14 0,-1-1 37,1 0 0,-1 0-1,0 0 1,1 0 0,-1 1-1,1-1 1,0 0 0,-1 0-1,1 1 1,0-1 0,-1 0-1,1 1 1,0-1 0,-1 1-1,1-1 1,0 1 0,0-1-1,0 1 1,0 0-1,0-1 1,-1 1 0,1 0-1,0 0 1,0 0 0,0 0-1,0-1 1,0 1 0,0 0-1,0 1 1,0-1 0,0 0-1,0 0 1,0 0 0,0 0-1,-1 1 1,1-1 0,0 0-1,0 1 1,0-1 0,0 1-1,-1-1 1,1 1-1,0-1 1,0 1 0,-1 0-1,1-1 1,0 1 0,-1 0-1,1 0 1,-1-1 0,1 1-1,-1 0 1,1 0 0,-1 0-1,0 0 1,1 0-37,35 93 805,-36-94-816,1 0-1,-1 0 1,1 1-1,-1-1 1,1 0-1,-1 0 1,1 0-1,-1 0 1,1 0-1,-1 0 1,1 0-1,-1 0 1,1-1-1,-1 1 1,1 0-1,-1 0 1,1 0-1,-1 0 1,1-1-1,-1 1 1,1 0-1,-1 0 1,0-1-1,1 1 1,-1 0-1,1-1 1,-1 1-1,0-1 1,1 1-1,-1 0 1,0-1-1,0 1 1,1-1-1,-1 1 1,0-1-1,0 1 1,0-1-1,0 1 1,1-1 0,-1 1-1,0-1 1,0 1-1,0-1 1,0 1-1,0-1 1,0 1-1,0-1 1,0 1-1,-1-1 1,1 1-1,0-1 1,0 1-1,0-1 1,0 1-1,-1-1 1,1 1-1,0-1 1,-1 1 11,7-145-779,-5 141 765,0-1 1,1 1-1,-1 0 0,1-1 1,0 1-1,0 0 0,0 0 1,1 0-1,0 1 1,-1-1-1,1 0 0,0 1 1,1 0-1,-1 0 0,0 0 1,1 0-1,0 0 0,0 1 1,0 0-1,0-1 0,0 1 1,0 1-1,0-1 1,3 0 13,109-18-491,-113 20 456,74-2-2558,-26 6-3470,-20 2 2506</inkml:trace>
  <inkml:trace contextRef="#ctx0" brushRef="#br0" timeOffset="186738.05">24324 1842 8192,'-15'16'8294,"13"35"-5639,2-36-2245,16 292 2182,16 841 1307,-17-636-3424,6-27-363,2-50 64,-14-314-236,2 12-907,-6 0-1,-12 133 968,-4-188-3517,-4-28-5291,9-35 5155</inkml:trace>
  <inkml:trace contextRef="#ctx0" brushRef="#br0" timeOffset="187619.353">24303 1652 8064,'-62'-23'6192,"76"26"-3179,268-2-1899,77 9-740,115-5-214,30-2-16,-1-19 90,463-59 321,-585 49 864,-249 26 874,-131 0-2265,1 0-1,-1 1 1,1-1 0,-1 1 0,1 0-1,-1-1 1,0 1 0,1 0 0,-1 0-1,0 0 1,1 0 0,-1 0-1,0 0 1,0 0 0,0 0 0,0 1-1,0-1 1,0 0 0,-1 0 0,1 1-1,0-1 1,0 1 0,-1-1-1,1 1 1,-1-1 0,0 1 0,1-1-1,-1 1 1,0-1 0,0 1 0,0 0-1,0-1 1,0 1 0,0-1-1,-1 1 1,1-1 0,0 1 0,-1 1-28,1 0-30,-1 892 1923,6-456-1583,85 773 319,64-153-139,-136-886-1182,-5 100 692,-12-178-3573,-1-1-3318,-1-96 1312,-7-9 742</inkml:trace>
  <inkml:trace contextRef="#ctx0" brushRef="#br0" timeOffset="188343.088">24436 5706 9216,'-48'10'3061,"22"-2"-474,17-6 577,15-5-1461,21-7-512,121-12 89,261-21 144,41 21-475,174 12-458,74 13-144,-402 0-240,328-6 250,-476-1-301,194-16-2640,-320 16-174,-15-4-2953</inkml:trace>
  <inkml:trace contextRef="#ctx0" brushRef="#br0" timeOffset="183737.01">23808 9907 8064,'-25'2'6634,"20"25"-4954,22 146 800,9 136 181,5 710 907,-18-616-2506,-4 71-198,-6 13-310,-10 0-191,5-9-171,12 8-155,21 367-1109,-34-682-4341,2-139 3546</inkml:trace>
  <inkml:trace contextRef="#ctx0" brushRef="#br0" timeOffset="184755.559">23505 9935 8832,'39'-11'4572,"-34"10"-4600,83-4 1809,1172-69 1776,-699 53-3349,44 7-85,-59 5 31,-74 2 572,239 10 2468,-594-3-1690,-114 1-1466,0 0 0,0 0 0,0 0 0,0 1 0,0-1 0,-1 1 0,1-1 0,0 1 0,-1 0 0,0 0-1,1 0 1,-1 1 0,0-1 0,0 1 0,0-1 0,0 1 0,-1-1 0,1 1 0,-1 0 0,1 0 0,-1 0 0,0 0 0,0 0 0,-1 0-1,1 0 1,0 0 0,-1 0 0,0 0 0,0 1 0,0-1 0,0 0 0,0 0 0,-1 2-38,1-3 7,91 546 670,-16-177-69,54 233 91,45 692-17,-158-1126-592,48 723-25,-46 100-678,-30-565-1926,-2-164-2293,18-166-2389,0-78 2555</inkml:trace>
  <inkml:trace contextRef="#ctx0" brushRef="#br0" timeOffset="185651.814">23745 15496 9216,'-16'-3'4170,"19"-3"-2415,25-7-592,19-1-229,1 1 0,0 3 0,1 2 1,26 0-935,-27 3 268,247-26 974,67 10-1242,414 1 816,-123 15-784,726-17 566,-195 25 63,-1069-6-1765,-80-3-1349,-19-9-3024</inkml:trace>
  <inkml:trace contextRef="#ctx0" brushRef="#br0" timeOffset="181063.624">24262 7671 9216,'-3'-3'316,"-9"-9"4399,10 25-1624,17 52-2220,3 0 0,3-1 0,2-2 0,9 12-871,5 16 809,-22-53-555,2 0-1,2-2 0,1 0 1,12 15-254,-17-28 58,41 65 254,4-4 0,57 63-312,-113-142-2,40 34 470,-43-37-425,1 0 0,-1-1 0,0 1 0,1-1 0,-1 1-1,0-1 1,1 1 0,-1-1 0,0 0 0,1 0 0,-1 0 0,1 0 0,-1 0 0,0 0 0,1 0-1,-1 0 1,0 0 0,1-1 0,-1 1 0,0-1 0,1 1 0,-1-1 0,0 1 0,1-1 0,-1 0-1,0 0 1,0 1 0,0-1 0,0 0 0,0 0 0,0 0 0,0 0 0,0 0 0,0 0 0,0-1-1,-1 1 1,1 0 0,0-1-43,4-8 98,-1 0-1,0 0 0,0-1 1,-1 1-1,-1-1 1,0 1-1,0-1 0,0-11-97,2-9 27,37-207-22,11 3 0,14-15-5,6 19-85,-55 155-2070,-16 77 2077,-1-1-1,0 0 0,0 0 1,0 1-1,0-1 1,0 0-1,0 0 0,0 1 1,1-1-1,-1 0 1,0 0-1,0 1 0,0-1 1,1 0-1,-1 0 1,0 0-1,0 0 0,1 1 1,-1-1-1,0 0 1,0 0-1,1 0 0,-1 0 1,0 0-1,0 0 0,1 0 1,-1 0-1,0 0 1,0 0-1,1 0 0,-1 0 1,0 0-1,1 0 1,-1 0-1,0 0 0,0 0 1,1 0-1,-1 0 1,0 0-1,0 0 0,1 0 1,-1 0-1,0 0 1,0-1-1,1 1 0,-1 0 1,0 0-1,0 0 1,1-1-1,-1 1 0,0 0 1,0 0-1,0 0 0,0-1 1,1 1-1,-1 0 1,0 0-1,0-1 0,0 1 1,0 0-1,0-1 1,0 1-1,0 0 0,0 0 1,0-1-1,0 1 1,0 0-1,0 0 0,0-1 79,5 22-5423</inkml:trace>
  <inkml:trace contextRef="#ctx0" brushRef="#br0" timeOffset="181420.422">25217 8311 8704,'-1'3'350,"1"0"0,0 0 1,0 1-1,0-1 0,0 0 1,0 0-1,1 1 1,0-1-1,-1 0 0,1 0 1,1 0-1,-1 0 0,0 0 1,1 0-1,-1 0 0,1 0 1,0-1-1,0 1 0,0 0 1,0-1-1,2 2-350,0 0 191,0-1-1,0 1 0,1-1 1,-1 0-1,1 0 1,0 0-1,0-1 0,0 0 1,0 0-1,0 0 1,0 0-1,3 0-190,-3-1 30,1 0-1,-1 0 1,0 0 0,0 0-1,0-1 1,1 0 0,-1 0-1,0-1 1,0 1-1,1-1 1,-1 0 0,0-1-1,0 1 1,0-1 0,0 0-1,0 0 1,-1 0-1,5-3-29,1-5 57,-1 0-1,0 0 1,0-1-1,-1 0 1,-1-1-1,1 0 1,-2 0-1,0 0 1,0-1-1,-1 0 1,-1 0-1,0 0 1,-1-1-1,0 1 0,-1-1 1,-1 0-1,0-5-56,0 13 57,0 0 0,0 0-1,0 0 1,-1 0 0,0 0-1,0 1 1,-1-1 0,1 0-1,-1 0 1,-1 0 0,1 1-1,-1-1 1,0 0-1,0 1 1,0 0 0,-1-1-1,0 1 1,0 0 0,-1 0-1,1 1 1,-1-1 0,0 1-1,0 0 1,0 0 0,-1 0-1,1 0 1,-1 1 0,0 0-1,0 0 1,-1 0-1,1 0 1,0 1 0,-1 0-1,1 0 1,-1 1 0,0-1-1,-2 1-56,1 1-55,1 1 0,-1 0 0,1 0 0,-1 0 0,1 1 0,0 0 0,-1 0 0,1 0 0,0 1 0,0 0 0,1 0 0,-1 1 0,1-1 0,-1 1 0,1 1-1,0-1 1,1 1 0,-1-1 0,1 1 0,0 1 0,0-1 0,0 1 0,1-1 0,0 1 0,0 0 0,1 0 0,-1 0 0,1 0 0,0 1 0,1-1 0,0 3 55,-1-4-379,2 0 0,-1 0 0,1 0 0,0 1 0,0-1 0,0 0 0,1 0 0,-1 0 1,2 1-1,-1-1 0,0 0 0,1 0 0,0 0 0,0-1 0,0 1 0,1 0 0,0-1 0,-1 1 0,2-1 1,-1 0-1,3 3 379,44 23-4240</inkml:trace>
  <inkml:trace contextRef="#ctx0" brushRef="#br0" timeOffset="182172.468">26148 8057 10368,'1'-2'290,"-1"0"0,0 0 0,0 0 0,0 0 0,0 0-1,0 0 1,-1 0 0,1 0 0,0 0 0,-1 0 0,0 0 0,1 0 0,-1 0 0,0 0 0,0 1 0,0-1 0,0 0 0,0 0 0,-1 1 0,1-1 0,0 1 0,-1-1 0,1 1 0,-1 0 0,0 0 0,1-1 0,-1 1-290,-48-29 2768,39 28-2771,0 0 0,-1 0 0,1 2 0,-1-1 1,1 1-1,-1 1 0,1 0 0,-1 1 0,1 0 0,0 1 1,-1 0-1,2 1 0,-1 0 0,0 0 0,1 1 1,0 1-1,-9 5 3,13-7-31,0 1 0,0 0 0,0 0 1,1 0-1,0 1 0,0-1 0,0 1 0,1 0 1,-1 1-1,2-1 0,-1 1 0,1 0 1,0 0-1,0 0 0,1 0 0,0 0 0,0 1 1,0-1-1,1 0 0,1 1 0,-1 0 1,1-1-1,0 1 0,1-1 0,0 1 1,0-1-1,0 1 0,1-1 0,0 0 0,1 0 1,0 0-1,0 0 0,0 0 0,1 0 1,0-1-1,0 0 0,1 0 0,-1 0 0,1 0 1,1-1-1,-1 1 0,1-1 0,0-1 1,0 1-1,0-1 0,1 0 0,-1-1 0,2 1 31,10 1-649,1-1-1,0 0 0,1-1 0,-1-1 0,0-1 0,1-1 1,-1-1-1,0 0 0,1-2 0,-1 0 0,0-1 0,0-1 1,11-4 649,-18 5-256,64-18 1492,-67 19-676,-1 0 1,0 0-1,-1-1 1,1-1-1,-1 1 1,1-1-1,-1 0 1,-1-1-1,1 1 1,-1-1 0,0-1-1,3-3-560,-2-1 264,0 0 0,0 0-1,-1-1 1,-1 0 0,0 0 0,0-1-1,-1 1 1,-1-1 0,0 0 0,-1 0-1,0-3-263,-2 13 6,0 0 1,0 0-1,0 0 0,0 0 0,-1 0 0,1 0 0,-1 0 0,0 0 1,0 1-1,0-1 0,0 0 0,0 1 0,-1-1 0,1 0 0,-1 1 0,1 0 1,-1-1-1,0 1 0,0 0 0,0 0 0,-1 0 0,1 0 0,0 0 0,-1 1 1,1-1-1,-1 1 0,0-1 0,1 1 0,-1 0 0,-2-1-6,0 1-1,0-1-1,0 1 1,0-1-1,-1 2 1,1-1-1,0 0 1,-1 1-1,1 0 1,0 0-1,-1 1 1,1-1-1,0 1 1,-1 1-1,1-1 1,0 0-1,-3 2 2,0 3-6,1 0-1,0 1 0,0 0 1,0 0-1,1 0 0,0 1 1,0 0-1,1 0 0,0 0 1,1 1-1,0-1 0,0 1 1,0 0-1,1 1 0,1-1 1,0 0-1,0 1 0,1-1 1,0 1-1,0 0 0,1-1 1,0 1-1,1 0 0,2 7 7,-4-13 17,1 0 0,0 0 0,0 1 0,0-1 0,1 0 0,0 1 0,0-1 0,0 0 0,0 0-1,0 0 1,1 0 0,0 0 0,0 0 0,0 0 0,0-1 0,1 1 0,-1-1 0,1 1 0,0-1 0,0 0 0,0 0-1,0 0 1,1-1 0,-1 1 0,1-1 0,-1 0 0,1 0 0,0 0 0,0 0 0,0-1 0,0 1 0,0-1-1,1 0 1,-1 0 0,2-1-17,6-2 40,-1-1 0,1-1-1,-1 0 1,0 0 0,0-1-1,-1-1 1,0 0 0,0 0-1,0-1 1,0 0-1,-1 0 1,0-1 0,-1-1-1,0 1 1,0-2 0,-1 1-1,0-1 1,-1 0 0,0 0-1,0 0 1,-1-1 0,0 0-1,2-9-39,-6 18 31,0 0 0,-1 0 0,1 0 0,0 0-1,-1 0 1,1 0 0,-1 0 0,1 0 0,-1 0 0,0 0-1,0-1 1,0 1 0,0 0 0,0 0 0,-1 0 0,1 0-1,-1 0 1,1 0 0,-1 0 0,0 0 0,0 0 0,0 0-1,0 0 1,0 0 0,0 0 0,0 0 0,-1 1 0,1-1-1,-1 1 1,1-1 0,-1 1 0,0-1-31,1 3 3,-1 0 0,1 1 0,-1-1 0,1 0 0,0 0 0,0 1 0,0-1 0,0 1 0,0-1 0,0 1 0,0 0 0,0-1 1,0 1-1,1 0 0,-1-1 0,1 1 0,-1 0 0,1 0 0,0 0 0,0-1 0,0 1 0,0 0 0,0 0 0,0 0 0,0-1 0,1 1 0,-1 0 0,1 0-3,-1 4-25,2 0 0,-1 0 0,1-1 0,-1 1-1,2 0 1,-1-1 0,0 0 0,1 0 0,0 0 0,0 0-1,1 0 1,0 0 0,-1-1 0,1 1 0,1-1 0,-1 0-1,2 0 26,-4-2-230,1 0-1,0-1 1,0 1-1,0-1 0,0 1 1,0-1-1,0 0 1,0 0-1,0-1 0,0 1 1,1 0-1,-1-1 1,0 0-1,0 0 0,1 0 1,-1 0-1,0-1 1,0 1-1,1-1 0,0 0 231,37-18-8410,-23 8 4053</inkml:trace>
  <inkml:trace contextRef="#ctx0" brushRef="#br0" timeOffset="182422.35">26687 7382 9984,'-10'-16'3205,"-4"6"1307,17 18-2550,13 357 2033,-15-317-3946,8 225-1897,14-95-4417,-11-126 1375,2-9 1610</inkml:trace>
  <inkml:trace contextRef="#ctx0" brushRef="#br0" timeOffset="182694.014">26781 8048 12672,'-11'-10'4122,"8"4"-431,13 6-3308,-9 0-265,16 4 84,10 0 124,0 1 0,0 1 0,-1 2 1,0 1-1,-1 1 0,0 0 0,23 15-326,-42-20 144,1 0 0,-1 1 0,0 0 0,0 0 0,-1 0-1,0 1 1,0 0 0,0 0 0,-1 0 0,0 1 0,0-1 0,-1 1-1,0 0 1,0 0 0,-1 0 0,0 0 0,-1 0 0,0 1-1,0-1 1,0 0 0,-1 1 0,-1-1 0,1 1 0,-1-1 0,-1 0-1,1 0 1,-1 1 0,-1-1 0,0 0 0,0-1 0,0 1 0,-1 0-1,0-1 1,-1 0 0,1 0 0,-2 0 0,0 0-144,-33 30 208,24-23-198,0-1-1,0-1 1,-1 0 0,-1-1 0,0 0-1,-15 5-9,-87 19-2826,38-39-7195,61-5 4256,9 1 1941</inkml:trace>
  <inkml:trace contextRef="#ctx0" brushRef="#br0" timeOffset="37767.58">6583 7878 7808,'-20'-13'7946,"-2"-14"-5878,-13-9-2099,29 30 41,-1 1-1,0 0 0,0 1 0,0-1 0,-1 1 0,1 1 0,-1 0 1,0 0-1,0 0 0,0 1 0,-1 0 0,1 1 0,0-1 0,-1 2 1,1-1-1,0 1 0,-1 1 0,1-1 0,-1 1 0,1 1 0,-8 2-9,10-1-21,0 0-1,0 0 0,1 1 0,-1 0 1,1 0-1,0 0 0,0 1 0,0-1 1,0 1-1,1 1 0,0-1 0,0 0 1,1 1-1,-1 0 0,1 0 0,0 0 1,1 0-1,-1 1 0,0 5 22,-3 9-24,2 0 0,0 1 0,2-1 0,0 1 0,1 18 24,1-18-14,0-1-1,1 1 1,1-1-1,1 0 0,1 0 1,0 0-1,2 0 1,0-1-1,2 0 1,0 0-1,11 18 15,-18-36 11,0 0 0,-1-1 0,1 1 0,0-1 0,0 1 0,0-1 0,0 1 0,0-1 0,0 0 0,1 1 0,-1-1 0,0 0 0,1 0 0,-1 0 0,1 0 0,-1 0 0,1 0 0,-1-1 0,1 1 0,0 0 0,-1-1 0,1 1 0,0-1 0,0 0 0,-1 0 0,1 1 0,0-1 0,0 0 0,-1 0 0,1-1 0,0 1 0,0 0 0,-1 0 0,1-1 0,0 1 0,0-1 0,-1 0 0,1 0 0,-1 1 0,1-1 0,-1 0 0,1 0 0,-1 0 0,1 0 0,-1-1-1,0 1 1,0 0 0,0-1 0,1 1 0,-1-1-11,68-115 54,-57 88-123,-1-1 1,-1 0 0,-2-1-1,-1 0 1,1-17 68,-2 11 11,12-57 2,-5 0-1,-4-1 0,-3-20-12,-5 102 118,-1 0-1,-1 0 0,0-1 1,-1 1-1,0 0 0,-1 0 1,-1 1-1,0-1 0,0 1 1,-1-1-1,-1 2 0,0-1 1,-1 0-118,6 11 13,1 1 0,-1 0 0,1 0 0,-1 0 0,1 0 0,-1 1 0,1-1 0,-1 0 0,1 0 1,-1 0-1,1 0 0,0 0 0,-1 1 0,1-1 0,-1 0 0,1 0 0,-1 1 0,1-1 0,0 0 0,-1 0 0,1 1 0,0-1 0,-1 1 1,1-1-1,0 0 0,-1 1 0,1-1 0,0 1 0,0-1 0,0 0 0,-1 1 0,1-1 0,0 1 0,0-1 0,0 1 0,0-1 1,0 1-1,0-1 0,0 1 0,0-1 0,0 1 0,0-1 0,0 1 0,0-1 0,0 1 0,0-1 0,1 1 0,-1-1 0,0 1 1,0-1-1,0 0 0,1 1 0,-1-1 0,0 1 0,1-1 0,-1 1-13,0-1 9,7 151 1174,7 0 0,31 134-1183,-32-207-83,-9-49-409,16 66-2007,10-45-3971,-16-35 2038</inkml:trace>
  <inkml:trace contextRef="#ctx0" brushRef="#br0" timeOffset="38525.861">6743 8115 9600,'-4'7'6749,"12"-7"-4605,11-7-2814,61-48 900,-76 51-210,0 0 1,0 0 0,-1 0-1,1 0 1,-1-1 0,0 0-1,0 1 1,0-1 0,-1 0-1,0 0 1,0-1 0,0 1-1,0 0 1,-1-1-1,0 1 1,0-1 0,-1 1-1,1-1 1,-1 0 0,0 1-1,-1-1 1,1 1 0,-1-1-1,0 1 1,-1-1 0,1 1-1,-1 0 1,0-1-1,0 1 1,-1 0 0,-2-3-21,1 1 4,4 5-7,0 1-1,-1 0 1,1-1 0,0 1-1,-1-1 1,1 1 0,-1 0-1,0 0 1,1-1 0,-1 1-1,0 0 1,0 0-1,1 0 1,-1 0 0,0 0-1,0 0 1,0 0 0,-1 0-1,1 0 1,0 0 0,0 0-1,0 1 1,-1-1 0,1 0-1,0 1 1,0 0-1,-1-1 1,1 1 0,-1-1-1,1 1 1,0 0 0,-1 0-1,1 0 1,-1 0 0,1 0-1,0 0 1,-1 0 0,1 1-1,-1-1 1,1 0-1,-1 1 4,-3 8 102,0 1 0,0 0 0,0 0-1,1 1 1,1-1 0,0 1-1,1 0 1,0 0 0,0 0-1,1 0 1,0 0 0,1 10-102,-1 4 299,0-19-232,-2 15 106,1 1 1,0-1 0,2 1-1,0-1 1,2 1-1,0-1 1,1 1 0,2-1-1,0 0 1,1 1-174,-4-18-10,-1-1 0,1 0 0,0 1 0,0-1 0,0 0 1,0 0-1,0 0 0,1 0 0,0 0 0,-1 0 0,1-1 0,0 0 0,0 1 0,0-1 0,1 0 1,-1 0-1,0-1 0,1 1 0,-1-1 0,1 1 0,-1-1 0,1 0 0,0-1 0,0 1 0,-1-1 0,1 1 1,0-1-1,0 0 0,0-1 0,-1 1 0,1-1 0,0 1 0,0-1 0,-1 0 0,3-1 10,13-10-437,-1 0-1,0-1 0,0-1 0,-2 0 0,1-1 0,-2-1 1,8-11 437,-17 20-168,12-11-100,-1-1 0,-1-1-1,0-1 1,-2 0-1,0-1 1,7-19 268,12-27 4752,-31 68-4745,0 0 1,0 0 0,0 0-1,0 1 1,0-1 0,0 0-1,0 1 1,0-1 0,-1 1-1,1 0 1,0 0 0,0 0-1,-1 0 1,1 0-1,0 0 1,-1 0 0,1 0-1,-1 1 1,1-1 0,-1 0-1,0 1 1,1-1 0,-1 1-1,0 0 1,0 0-8,0-2 6,43 78 332,-42-71-299,0 0 1,1 0-1,0-1 0,0 1 1,1-1-1,0 0 0,0 0 1,0 0-1,1-1 0,-1 1 1,1-1-1,1 0 0,-1 0 1,1-1-1,5 4-39,-6-7 60,1 0 0,-1-1 1,0 1-1,1-1 0,-1 0 0,1 0 0,-1-1 0,0 1 1,1-1-1,-1-1 0,0 1 0,0-1 0,0 1 1,0-2-1,0 1 0,0 0 0,0-1 0,-1 0 1,0 0-1,1 0 0,1-3-60,9-8 242,0 0 0,-1-1 1,-1-1-1,0-1 0,-1 1 0,-1-2 0,4-8-242,-8 14 33,7-13-272,-1-1 0,-1-1 0,-1 0-1,-1 0 1,-2-1 0,4-21 239,-7 7-4640,-5 39-863</inkml:trace>
  <inkml:trace contextRef="#ctx0" brushRef="#br0" timeOffset="46858.676">9721 7671 7040,'0'0'110,"0"-1"0,0 0 1,0 0-1,0 0 0,0 0 1,-1 0-1,1 1 0,1-1 1,-1 0-1,0 0 0,0 0 1,0 0-1,0 1 0,1-1 0,-1 0 1,0 0-1,1 0 0,-1 1 1,0-1-1,1 0 0,-1 0 1,1 1-1,-1-1 0,1 0 1,0 1-1,-1-1 0,1 1 1,0-1-1,-1 1 0,1-1 0,0 1 1,-1-1-1,1 1 0,0 0 1,0-1-1,0 1 0,0 0 1,-1 0-1,1 0-110,3-2 210,5-4-110,1 1 0,-1 1 0,1 0 0,0 0 0,0 1 0,0 0 0,1 1 1,-1 0-1,1 0 0,-1 1 0,1 1 0,0 0 0,-1 0 0,1 1 0,-1 1 1,1-1-1,-1 2 0,0-1 0,1 1 0,-1 1 0,-1 0 0,9 5-100,-14-7 152,-1 0 0,1 1 0,-1 0 0,1 0 0,-1 0 0,0 0 0,-1 0 0,1 0 0,0 1 0,-1 0 0,0-1 0,0 1 0,0 0 0,0 0 0,0 0 0,-1 0 0,0 1 0,0-1 0,0 0 0,0 0 0,-1 1 0,0-1 0,0 0 0,0 1 0,0-1 0,-1 2-152,-4 18 433,-1 0 0,-1 0 0,-1-1 0,-1 0 0,-1 0 0,-1-1 0,-13 19-433,21-35 9,-106 196-1193,83-167-4197,21-34 1226,4-11 177</inkml:trace>
  <inkml:trace contextRef="#ctx0" brushRef="#br0" timeOffset="47121.736">9757 7767 8832,'4'15'7481,"1"15"-4105,9 70-1514,5 247 261,-6-99-3872,-4-212-1431,5-25-3603,1-24 927,-1-4 1926</inkml:trace>
  <inkml:trace contextRef="#ctx0" brushRef="#br0" timeOffset="47488.227">9972 7977 8064,'1'6'4498,"18"26"-1300,6 7-2321,-12-17-731,1-1-1,1 0 1,1-1-1,0-1 1,19 16-146,-32-32 0,1 1 18,1 0 0,0 0-1,0 0 1,1 0 0,-1-1 0,1 1 0,0-1 0,0-1 0,0 1 0,0-1 0,3 0-18,-6-2 8,0 1 0,-1-2 1,1 1-1,0 0 0,0 0 0,0-1 0,0 0 0,-1 0 1,1 1-1,0-1 0,-1-1 0,1 1 0,-1 0 0,1-1 0,-1 1 1,0-1-1,1 0 0,-1 0 0,0 0 0,0 0 0,0 0 1,-1 0-1,1 0 0,0-1 0,-1 1 0,1-1 0,0-1-8,26-75 409,-26 63-292,0 0 0,-2 0-1,0 0 1,-1 0 0,-1-1-1,0 1 1,-1 1 0,-5-15-117,6 22 56,-1-1 0,0 1 0,0 0 0,-1 0 0,0 0 0,0 1 0,-1-1 0,0 1 0,-1 0 1,1 1-1,-2-2-56,4 5 10,0 1 0,0 0 0,0-1 0,0 1 0,-1 0 0,1 0 0,0 1 1,-1-1-1,1 1 0,-1 0 0,0 0 0,1 0 0,-1 0 0,0 1 0,0-1 1,1 1-1,-1 0 0,0 0 0,0 0 0,0 1 0,1-1 0,-1 1 0,0 0 0,1 0 1,-1 1-1,-1 0-10,0 0-82,0 0 0,1 1 0,-1-1 0,1 1 1,-1 0-1,1 0 0,0 1 0,0 0 0,1-1 0,-1 1 1,1 0-1,0 1 0,0-1 0,0 0 0,0 1 0,1 0 1,0 0-1,-1 2 82,2-4-356,0-1 1,1 1-1,-1 0 0,1-1 1,0 1-1,0 0 1,0-1-1,0 1 1,1 0-1,-1-1 0,1 1 1,-1 0-1,1-1 1,0 1-1,0-1 1,0 1-1,0-1 0,1 0 1,-1 1-1,1-1 1,-1 0-1,1 0 1,0 0-1,0 0 0,0 0 356,27 22-3914</inkml:trace>
  <inkml:trace contextRef="#ctx0" brushRef="#br0" timeOffset="47878.675">10640 7758 10880,'-3'-3'602,"-1"0"1,1-1 0,0 1 0,-1 0-1,0 1 1,0-1 0,1 1 0,-2 0-1,1 0 1,0 0 0,0 0 0,-1 1-1,1-1 1,-1 1-603,1 0 47,0 0 0,0 1 0,0-1-1,0 1 1,0 0 0,0 0 0,-1 0 0,1 0 0,0 1-1,0 0 1,0 0 0,0 0 0,0 0 0,0 0 0,0 1-1,1 0 1,-1 0 0,0 0 0,1 0 0,0 1 0,-1-1-1,1 1 1,0 0 0,-2 2-47,-1 2-82,1 0-1,0 0 1,0 0-1,0 1 1,1-1-1,0 1 1,1 0-1,-1 0 1,2 1-1,-1-1 1,1 1 0,1-1-1,-1 5 83,4-7-28,0-1-1,0 0 1,1 0-1,-1 0 1,1 0-1,0 0 1,1 0 0,-1-1-1,1 0 1,0 0-1,0 0 1,1 0-1,-1 0 1,1-1-1,0 0 1,-1 0 0,1 0-1,1-1 1,-1 1-1,0-1 1,5 1 28,138 54 666,-147-57-570,1 1-1,-1-1 0,1 1 0,0-1 0,-1 1 0,1 0 0,-1 0 0,0 0 0,1 0 0,-1 0 1,0 0-1,1 0 0,-1 0 0,0 0 0,0 1 0,0-1 0,0 0 0,0 1 0,0-1 1,-1 1-1,1-1 0,0 1 0,-1 0 0,1-1 0,-1 1 0,1-1 0,-1 1 0,0 0 1,0-1-1,0 1 0,0 0 0,0 0 0,0-1 0,0 1 0,-1 0 0,1 0-95,-11 8 218,-1 0 0,1 0 0,-2-1 0,1-1 0,-1 0 0,0 0 0,-10 2-218,-33 13-1387,18-21-3408,37-2 4531,1 0-1,-1-1 1,0 1-1,0 0 0,1 0 1,-1 0-1,1-1 0,-1 1 1,0 0-1,1-1 0,-1 1 1,0 0-1,1-1 0,-1 1 1,1-1-1,-1 1 0,1-1 1,-1 1-1,1-1 1,0 1-1,-1-1 0,1 0 1,0 1-1,-1-1 0,1 0 1,0 1-1,0-1 0,-1 0 1,1 1-1,0-1 0,0 0 1,0 1-1,0-1 1,0 0-1,0 1 0,0-1 1,0 0-1,0 0 0,0 1 1,1-1-1,-1 0 0,0 1 1,0-1-1,1 0 0,-1 0 265,8-34-4090</inkml:trace>
  <inkml:trace contextRef="#ctx0" brushRef="#br0" timeOffset="48132.648">10662 7830 9728,'-18'-4'3680,"14"4"-2848,4-3 256,4 3-32,5-5-545,14-2-95,4-2-256,-5 1-128,19-4 0,11-7-32,2-1 0,0 1-224,-6-2-96,-3 1-1087,-9 8-449,-13 0-2432</inkml:trace>
  <inkml:trace contextRef="#ctx0" brushRef="#br0" timeOffset="48387.927">11001 7446 8064,'0'0'129,"0"-1"0,-1 0 0,1 1 1,-1-1-1,1 1 0,0-1 0,-1 1 0,0-1 1,1 1-1,-1-1 0,1 1 0,-1-1 0,1 1 1,-1 0-1,0-1 0,1 1 0,-1 0 0,0 0 1,1-1-1,-1 1 0,0 0 0,0 0 0,1 0 1,-1 0-1,0 0 0,1 0 0,-1 0 0,0 0 1,0 0-1,1 0 0,-1 0 0,0 1 0,1-1 1,-1 0-1,0 0 0,1 1 0,-1-1 0,0 1 1,1-1-1,-1 0 0,1 1 0,-1-1 0,1 1 1,-1-1-1,1 1 0,-1-1 0,1 1 0,-1 0 1,1-1-1,0 1 0,-1 0 0,1-1 0,0 1 1,0 0-1,-1-1 0,1 1 0,0 0 0,0-1 1,0 1-1,0 0 0,0 0 0,0 0-129,-5 92 2848,14 179 1141,-7-244-3754,1 0 0,2 0-1,0 0 1,2 0 0,1-1-1,2 2-234,-8-26-67,-1 0-1,1 0 0,0 0 1,0 0-1,0 0 0,0 0 1,0-1-1,1 1 0,-1-1 1,1 0-1,0 1 0,0-1 0,0 0 1,0-1-1,0 1 0,0-1 1,0 1-1,0-1 0,1 0 1,-1 0-1,1 0 0,-1 0 1,0-1-1,1 0 0,-1 1 1,1-1-1,-1-1 0,1 1 1,2-1 67,93-24-6267,-53-1 1153</inkml:trace>
  <inkml:trace contextRef="#ctx0" brushRef="#br0" timeOffset="50099.96">9678 10050 8064,'-17'-12'4880,"16"12"-3776,1 0-400,0 8 154,18 75 363,25 153 481,-21-66-1078,-19-162-403,-4-27-305,0 5 53,2-286 26,20 163 405,3 102-1669,-22 34 814,0 0 0,0 0 0,0 1 0,0-1 0,0 1 0,0 0 0,0-1 0,1 1 0,-1 0 1,0 0-1,0 0 0,0 1 0,0-1 0,0 0 0,0 1 0,0-1 0,0 1 0,0 0 0,0 0 0,1 0 455,14 10-2954</inkml:trace>
  <inkml:trace contextRef="#ctx0" brushRef="#br0" timeOffset="50513.975">9963 10411 11136,'-27'8'5104,"27"-8"-3942,0 0-95,18-6-1027,0-1 1,-1-1-1,0 0 1,0-1-1,-1-1 1,0-1-1,-1 0 1,0-1 0,-1 0-1,10-12-40,-19 19-8,-1 1 0,1-2 1,-1 1-1,0 0 0,0-1 0,0 0 0,-1 0 1,0 0-1,0 0 0,-1 0 0,0-1 0,0 1 1,0-1-1,-1 1 0,0-1 0,0 0 0,-1 1 1,1-1-1,-2 0 0,1 0 0,-1 1 0,0-1 1,0 0-1,-1 1 0,1-1 0,-2 1 0,1-1 0,-3-4 8,4 9-5,0-1 1,0 1-1,0-1 0,-1 1 0,1-1 0,-1 1 0,0 0 0,1 0 0,-1-1 0,0 1 0,0 1 0,0-1 0,0 0 0,-1 0 0,1 1 0,0-1 0,-1 1 0,1 0 0,-1 0 0,0 0 0,1 0 0,-1 0 0,0 1 0,1-1 0,-1 1 0,0-1 0,0 1 1,1 0-1,-1 0 0,0 0 0,0 1 0,0-1 0,1 1 0,-1-1 0,0 1 0,1 0 0,-1 0 0,1 0 0,-1 1 0,1-1 0,-1 0 0,1 1 0,-2 1 5,-1 4 27,0 1 0,0 1 0,0-1 0,1 0 0,1 1 0,-1 0 0,1 0 0,1 0 0,0 0 0,0 1 0,1-1 0,0 0 0,0 1 0,1-1 0,0 1 0,1-1 0,2 9-27,-2-8-26,1 0 1,0-1 0,0 1-1,1-1 1,1 0 0,0 0-1,0 0 1,0 0-1,1-1 1,1 0 0,-1 0-1,1 0 1,1-1 0,-1 0-1,4 3 26,34 15-2648,10-19-3411,-27-7 3190</inkml:trace>
  <inkml:trace contextRef="#ctx0" brushRef="#br0" timeOffset="50885.717">10520 10054 8576,'-15'-24'2816,"8"18"-1536,-25-5 3098,-9 20-3023,38-5-1378,-1 1 1,1-1-1,0 0 0,0 1 1,0 0-1,1 0 1,-1 0-1,1 0 1,0 0-1,1 0 0,-1 1 1,1-1-1,0 0 1,1 1-1,-1-1 1,1 1-1,0-1 0,0 1 1,1-1-1,0 1 1,0-1-1,0 0 0,0 1 1,1-1-1,0 0 1,0 0-1,0 0 1,1 0-1,0-1 0,1 3 23,10 9-5,0 0-1,1-2 0,1 1 1,0-2-1,17 11 6,4 4 727,-35-27-611,0 1 0,-1 0 0,1-1-1,0 1 1,-1 0 0,1 0 0,-1 0 0,1 0-1,-1 0 1,0 0 0,0 1 0,0-1 0,0 0-1,0 0 1,-1 1 0,1-1 0,-1 1 0,1-1-1,-1 1 1,0-1 0,0 0 0,0 1 0,0-1-1,-1 1 1,1-1 0,0 1 0,-1-1 0,0 0-1,0 1 1,0-1 0,0 0 0,0 0 0,0 1-1,0-1 1,-1 0 0,1 0 0,-1 0 0,1-1 0,-1 1-1,0 0 1,0-1 0,-1 2-116,-75 62 437,19-32-4997,59-33 4313,-1 0-1,1 1 1,-1-1-1,0 0 1,1 1-1,-1-1 0,0 0 1,1 0-1,-1 0 1,0 0-1,1 0 0,-1 0 1,0 1-1,1-2 1,-1 1-1,0 0 1,1 0-1,-1 0 0,0 0 1,1 0-1,-1 0 1,0-1-1,1 1 1,-1 0-1,0-1 0,1 1 1,-1 0-1,1-1 1,-1 1-1,1-1 0,-1 1 1,1-1-1,-1 1 1,1-1-1,-1 1 1,1-1-1,0 1 0,-1-1 1,1 0-1,0 1 1,-1-1-1,1 0 1,0 1-1,0-1 0,0 0 248,3-11-2938</inkml:trace>
  <inkml:trace contextRef="#ctx0" brushRef="#br0" timeOffset="51201.776">10578 10129 9344,'6'-8'6424,"33"0"-6702,-21 5 574,5-3-275,6-2 411,1 2 0,0 1 0,0 1 0,0 1 0,1 2 0,9 1-432,-37 0 81,0 0 0,0 1 0,-1-1 0,1 1 0,0-1-1,-1 1 1,1 0 0,-1 0 0,1 0 0,-1 0 0,1 0-1,-1 1 1,1-1 0,-1 1 0,0 0 0,0-1 0,0 1-1,0 0 1,0 0 0,0 0 0,-1 0 0,1 1 0,-1-1-1,1 0 1,-1 1 0,0-1 0,0 1 0,0 0 0,0-1-1,-1 1 1,1 0 0,0 1-81,1 6-110,-1 1-1,0-1 1,0 0-1,-1 1 1,-1-1-1,1 0 1,-2 1 0,1-1-1,-1 0 1,-1 0-1,0 0 1,0 0-1,-1-1 1,0 1 0,-1-1-1,0 0 1,-6 8 110,5-9-603,3-4-287,0 0-1,0 0 1,0 0 0,-1-1 0,1 1 0,-1-1-1,0 1 1,0-1 0,0-1 0,0 1 0,-1 0-1,1-1 1,-5 2 890,-5-1-2741</inkml:trace>
  <inkml:trace contextRef="#ctx0" brushRef="#br0" timeOffset="51451.622">10716 10074 10496,'0'-1'173,"0"0"1,0 1-1,-1-1 1,1 0-1,0 1 1,-1-1 0,1 1-1,-1-1 1,1 1-1,0-1 1,-1 1-1,1-1 1,-1 1-1,1-1 1,-1 1 0,0 0-1,1-1 1,-1 1-1,1 0 1,-1-1-1,0 1 1,1 0-1,-1 0 1,0 0 0,1 0-1,-1 0 1,0 0-1,1-1 1,-1 1-1,0 1 1,1-1-1,-1 0 1,0 0 0,1 0-1,-1 0 1,0 0-1,1 1 1,-1-1-1,0 0 1,1 0-1,-1 1 1,1-1 0,-1 1-1,1-1 1,-1 0-1,1 1 1,-1-1-1,1 1 1,-1-1-1,1 1 1,-1-1-1,1 1 1,0 0 0,-1-1-1,1 1 1,0-1-1,0 1 1,0 0-1,-1 0-173,4 26 595,1 0 0,0-1-1,2 1 1,8 19-595,-14-46 0,20 87-52,-4 1 1,-4 0-1,0 78 52,-5-73-2320,2-15-5530,-1-44 2117,0-9 2293</inkml:trace>
  <inkml:trace contextRef="#ctx0" brushRef="#br0" timeOffset="61932.102">5624 6891 6784,'-11'6'2202,"8"-2"-1236,4 301 5884,-1 32-4412,-6 457-2265,-2-396-72,-6-9-37,3-17-59,10-37 75,1 629-69,0-873-152,4 0-1,10 48 142,-12-126-25,26 89 45,-22-91 17,17 13-138,49-19-11,-23-4 110,0 2 0,-1 2 0,0 2 0,0 3-1,5 3 3,107 18-16,54-2-85,52-10-54,53-7 257,65-12-86,32 0-256,45-12 485,11-7-160,37-5-271,330-13 282,-612 27-75,1011-18 363,-688 12-16,-525 14-416,0-1-1,0 0 1,0-2-1,-1-1 1,10-4 48,28-20-6312,-44 18 2136</inkml:trace>
  <inkml:trace contextRef="#ctx0" brushRef="#br0" timeOffset="63422.133">5753 6788 7936,'85'23'5567,"50"1"-4894,194-12-391,541-11 796,914-1-1041,-1657-3-82,938-5 442,-452 30 739,293 34-395,-620-33-629,-61-11 1424,-189-11 181,-37 19-1759,-18 91 119,5 0 0,3 25-77,-1 207 160,7 104 288,5-17-448,14-83 192,8 185 134,-16-393-309,36 485 88,21-207-233,-50-326-509,-4 0 0,-4 58 637,-5-128-481,1 50-1351,7-28-2900,-2-32 278,6-4 1452</inkml:trace>
  <inkml:trace contextRef="#ctx0" brushRef="#br0" timeOffset="33832.108">5888 3226 10112,'1'-7'6844,"9"2"-3909,33-4-2919,-39 9 380,174-33 159,-10 15-1328,-154 17 351,14-1-2813,-10 5-4148,-9 1 4386</inkml:trace>
  <inkml:trace contextRef="#ctx0" brushRef="#br0" timeOffset="34101.719">6182 2905 8960,'0'0'120,"0"0"0,0 0 0,0 0 0,1 1 1,-1-1-1,0 0 0,0 0 0,0 1 0,0-1 0,0 0 1,0 0-1,0 1 0,0-1 0,0 0 0,0 0 0,0 1 1,0-1-1,0 0 0,0 0 0,0 1 0,0-1 1,0 0-1,-1 0 0,1 1 0,0-1 0,0 0 0,0 0 1,0 0-1,0 1 0,-1-1 0,1 0 0,0 0 0,0 0 1,0 0-1,-1 1 0,1-1 0,0 0 0,0 0 0,0 0 1,-1 0-1,1 0 0,0 0 0,0 0 0,-1 1 0,1-1 1,0 0-1,0 0 0,-1 0 0,1 0 0,0 0 1,0 0-1,-1 0 0,1 0 0,0 0 0,0-1 0,-1 1 1,1 0-1,0 0 0,0 0 0,-1 0 0,1 0 0,0 0 1,0 0-1,0-1 0,-1 1 0,1 0 0,0 0 0,0 0-120,0 5 170,13 213 3339,1 153-4992,-11-334 196,-1 1-3740,11-7-2994,-1-30 5205</inkml:trace>
  <inkml:trace contextRef="#ctx0" brushRef="#br0" timeOffset="34448.031">6333 3260 9216,'-4'-8'4971,"4"20"-2431,4 21-1166,48 206 540,-46-224-2772,16-117 500,-18 84 432,1 0-1,0 1 1,2 0-1,0 0 1,1 0-1,0 1 0,1 0 1,1 1-1,1 0 1,0 0-1,1 1 1,0 1-1,4-3-73,-12 12 5,1 1-1,0-1 1,0 1-1,0-1 1,0 1-1,1 1 1,-1-1-1,1 1 0,0 0 1,-1 0-1,1 1 1,5-1-5,23 10-6187,-25-1 3030</inkml:trace>
  <inkml:trace contextRef="#ctx0" brushRef="#br0" timeOffset="34974.69">7082 3304 10624,'-31'-18'4917,"-25"-27"-411,19 10-4330,35 32-226,0 1 0,0-1 1,-1 1-1,1-1 0,-1 1 0,0 0 0,0 0 0,0 0 0,0 1 0,0-1 0,0 0 0,0 1 0,0 0 0,-1 0 0,1 0 0,0 0 0,-1 1 0,1-1 0,-1 1 0,1 0 0,-1 0 0,1 0 0,-1 0 0,1 1 0,-1-1 0,1 1 0,0 0 0,-1 0 0,1 0 0,0 1 1,0-1-1,0 1 0,0 0 0,0 0 0,0 0 0,0 0 0,1 0 0,-3 2 50,-3 10-33,2-1 0,-1 1 0,1 0 0,1 0-1,1 1 1,0 0 0,1-1 0,0 1 0,2 0 0,-1 1 0,2-1 0,0 0 0,1 0 0,0 0 0,3 10 33,-4-22 6,0-1-1,0 0 1,0 1 0,1-1 0,-1 0-1,0 1 1,1-1 0,0 0 0,-1 0 0,1 0-1,0 1 1,0-1 0,0 0 0,1 0-1,-1 0 1,0-1 0,1 1 0,-1 0 0,1 0-1,0-1 1,-1 1 0,1-1 0,0 0-1,0 1 1,0-1 0,0 0 0,0 0 0,0 0-1,1 0 1,-1-1 0,0 1 0,0 0-1,1-1 1,-1 0 0,0 1 0,1-1-6,28-33 208,-16 12-143,-1-1-1,-1-1 1,0 0 0,-2-1 0,-1-1-1,-1 1 1,5-21-65,-5 7 837,-1 51 97,-2 28-936,17 76 327,10-46-3928,-19-57-1144,4-5 1393</inkml:trace>
  <inkml:trace contextRef="#ctx0" brushRef="#br0" timeOffset="35173.733">7202 2944 11008,'-18'-8'4128,"18"8"-3200,-4 0 287,-1 0-159,10 0-704,-10 0-288,10 8-96,-5-1-992,9 2 576,-5-1-4959,1 4 2975</inkml:trace>
  <inkml:trace contextRef="#ctx0" brushRef="#br0" timeOffset="35345.561">7243 3257 10368,'-9'27'3872,"9"-27"-3040,-9 44 512,4-28 95,5-1-863,-4 2-64,8 2-352,-4 1-96,9 4-32,-4-8-1664,-1-1 896,5-6-4927,0-1 3167</inkml:trace>
  <inkml:trace contextRef="#ctx0" brushRef="#br0" timeOffset="35751.375">7394 3229 9344,'-8'-1'6513,"7"18"-3601,1-9-2572,-3 103 321,16-20-736,-13-90 63,0-1 0,0 0 0,0 1 0,0-1 0,0 0 0,0 1 0,0-1 0,0 0 0,0 1 0,0-1 0,0 0 0,0 1 0,0-1 0,0 0 0,0 1 0,1-1 0,-1 0 0,0 1 0,0-1 0,0 0 0,1 1 0,-1-1 0,0 0 0,0 0 0,1 1 0,-1-1 0,0 0 0,0 0 0,1 0 0,-1 1 0,0-1 0,1 0 0,-1 0 0,0 0 0,1 0 0,-1 0 0,0 0 0,1 1 0,-1-1 0,0 0 0,1 0 0,-1 0 0,0 0 0,1 0 0,-1 0 0,1-1 0,-1 1 0,0 0 0,1 0 0,-1 0 0,0 0 0,1 0 0,-1 0 0,0-1 0,0 1 0,1 0 12,48-124-1034,-38 101 1012,-8 13 260,1 0-1,0 0 0,1 1 1,0 0-1,0 0 0,1 0 1,0 0-1,0 1 0,1 0 1,0 1-1,1-1 0,-1 1 1,2 1-1,0-1-237,-7 6 106,1 0 0,0 1 1,-1-1-1,1 1 0,0 0 0,-1 0 0,1 0 0,0 0 1,0 0-1,-1 1 0,1-1 0,0 1 0,-1 0 1,1 0-1,-1-1 0,1 2 0,-1-1 0,1 0 0,-1 0 1,0 1-1,1 0 0,-1-1 0,0 1 0,0 0 0,0 0 1,-1 0-1,1 0 0,0 0 0,-1 0 0,1 1 1,-1-1-1,0 1 0,1 0-106,38 84 838,8 13-1427,-7-39-4620,-27-47 1538,-1-9-1708,-1 0 1603</inkml:trace>
  <inkml:trace contextRef="#ctx0" brushRef="#br0" timeOffset="44758.206">9794 5329 8576,'-4'7'8221,"4"35"-6315,26 183-908,-21-178-705,0-88-314,1 0 0,3 0-1,12-34 22,-9 33 144,64-207 1109,-76 247-1289,0 0-1,0 0 0,1 0 0,-1 0 0,1 0 0,-1 0 0,1 0 1,0 0-1,0 1 0,0-1 0,0 0 0,0 0 0,0 1 1,0-1-1,1 0 0,-1 1 0,1 0 0,-1-1 0,1 1 1,-1 0-1,1-1 0,0 1 0,0 0 0,-1 0 0,1 1 1,0-1-1,0 0 0,0 1 0,0-1 0,0 1 0,0-1 1,0 1-1,0 0 0,0 0 0,0 0 0,0 0 0,1 0 1,-1 0-1,0 1 0,0-1 0,0 1 0,0 0 0,0-1 37,30 44-9823,-23-20 6687</inkml:trace>
  <inkml:trace contextRef="#ctx0" brushRef="#br0" timeOffset="45149.568">10194 5539 10624,'-11'-10'3509,"3"11"298,11 1-873,4-4-2899,0 0-1,0 0 1,0 0 0,0-1-1,-1 0 1,1-1 0,-1 1-1,1-1 1,-1 0 0,0-1-1,-1 0 1,5-4-35,-2 3-45,-1-1-1,0 1 1,0-2 0,-1 1-1,0-1 1,0 0 0,-1 0-1,0 0 1,0-1 0,-1 1-1,0-1 1,-1-1 0,0 1-1,0 0 1,-1-1 0,0 1-1,-1-1 1,0 0 0,0 1-1,-1-1 1,0 0 0,-1 0-1,0 1 1,-1-1 0,0 1-1,-3-10 46,5 17-11,-1 0-1,0 1 0,0-1 0,0 0 0,0 0 0,0 1 1,0-1-1,0 0 0,-1 1 0,1-1 0,0 1 0,-1 0 1,0-1-1,1 1 0,-1 0 0,0 0 0,1 0 0,-1 0 1,0 0-1,0 0 0,0 1 0,0-1 0,0 1 0,0-1 1,0 1-1,0 0 0,0 0 0,0 0 0,0 0 0,0 0 1,0 0-1,0 0 0,0 1 0,0-1 0,0 1 1,1-1-1,-1 1 0,0 0 0,0 0 0,0-1 0,1 2 1,-1-1-1,0 0 0,1 0 0,-1 0 0,1 1 0,-1-1 1,1 1-1,0-1 0,-1 1 0,1 0 0,0-1 0,0 1 1,0 0-1,0 0 12,-4 7 48,1 0-1,0 1 1,0-1 0,1 1 0,0-1 0,1 1-1,0 0 1,1 0 0,0 0 0,0 0 0,1 0 0,0 0-1,1 1 1,0-1 0,1 0 0,0-1 0,0 1-1,1 0 1,0-1 0,1 1 0,0-1 0,1 0-1,0 0 1,0-1 0,1 1 0,0-1 0,0 0 0,1-1-1,0 1-47,-5-6-145,1 0 0,-1 0 0,1 0-1,0 0 1,-1 0 0,1 0 0,0-1-1,0 0 1,0 1 0,0-1 0,0 0-1,0 0 1,1-1 0,-1 1 0,0-1-1,1 1 146,4-2-1097,-1 1-1,0-1 0,0 0 1,1-1-1,-1 0 0,0 0 0,0 0 1,-1-1-1,1 0 0,2-2 1098,22-8-2970</inkml:trace>
  <inkml:trace contextRef="#ctx0" brushRef="#br0" timeOffset="45534.589">10730 5199 9216,'-4'-12'1770,"3"7"-1206,0 1 0,-1-1 0,0 0 0,0 0 0,0 1 0,0-1 0,-1 1 0,0 0 0,1 0 0,-2 0 0,1 0 0,-4-3-564,6 6 72,0-2-35,-1 1-1,0-1 1,0 1 0,0 0 0,0-1 0,0 1-1,0 0 1,0 0 0,-1 0 0,1 1-1,-1-1 1,0 1 0,1-1 0,-1 1-1,0 0 1,0 0 0,0 0 0,0 0-1,0 1 1,0-1 0,0 1 0,0 0 0,0-1-1,0 2 1,0-1 0,0 0 0,0 0-1,0 1 1,0 0 0,0 0 0,0 0-1,0 0 1,0 0 0,0 0 0,1 1-1,-1-1 1,1 1 0,-1 0 0,1 0 0,-1 0-1,1 0 1,0 0-37,-1 4-29,0 1-1,1-1 1,0 1 0,0 0-1,1 0 1,-1 0 0,1 0-1,1 0 1,0 0 0,0 0-1,0 0 1,0 0 0,1 0-1,1 0 1,-1 0 0,1-1-1,0 1 1,1 0 0,-1-1-1,1 0 1,0 1 0,1-1-1,0 0 1,0-1 0,0 1-1,1-1 1,-1 1 0,1-1-1,1-1 1,-1 1 0,1-1-1,5 4 30,131 86 1494,-140-92-1408,-1 0 1,0 0 0,0 0 0,1 0-1,-1 0 1,-1 1 0,1-1-1,0 0 1,0 1 0,-1-1-1,1 1 1,-1-1 0,0 0 0,0 1-1,0-1 1,0 1 0,0-1-1,-1 1 1,1-1 0,-1 1-1,1-1 1,-1 0 0,0 1-1,0-1 1,0 0 0,0 0 0,0 0-1,-1 0 1,1 0 0,-1 0-1,1 0 1,-1 0 0,0 0-1,0-1 1,1 1 0,-1-1 0,0 1-1,-1-1 1,1 0-87,-84 45-93,55-34-2495,-1-2-3429,14-14-3034,17-1 5798</inkml:trace>
  <inkml:trace contextRef="#ctx0" brushRef="#br0" timeOffset="45810.717">10832 5095 10624,'-19'-10'3429,"17"2"-571,60 11-2804,-22-4-13,-22 0 324,0 1-1,-1 0 1,1 0 0,0 1 0,0 1 0,0 1 0,-1 0 0,9 3-365,-19-5 104,0 1 1,1 0-1,-1 0 0,0 1 1,0-1-1,0 0 0,0 1 1,0 0-1,-1 0 1,0 0-1,1 0 0,-1 0 1,0 0-1,0 1 1,0-1-1,-1 1 0,1-1 1,-1 1-1,0 0 1,0-1-1,0 1 0,-1 0 1,1 0-1,-1 0 1,0-1-1,0 1 0,0 1-104,-19 104-434,-2-54-2192,-6-3-5084,16-28 4377</inkml:trace>
  <inkml:trace contextRef="#ctx0" brushRef="#br0" timeOffset="46090.725">10917 5017 10880,'-3'-14'3594,"-8"17"1937,13 41-3675,16 251 106,-10-110-4093,6-3-7988,-7-130 4716,2-7 1921</inkml:trace>
  <inkml:trace contextRef="#ctx0" brushRef="#br0" timeOffset="42276.376">9963 3062 6400,'0'0'117,"0"-1"0,0 1 0,0-1 0,0 1 0,0-1 1,0 1-1,0-1 0,0 1 0,0-1 0,0 1 0,1-1 0,-1 1 1,0 0-1,0-1 0,0 1 0,1-1 0,-1 1 0,0 0 0,0-1 1,1 1-1,-1-1 0,0 1 0,1 0 0,-1-1 0,1 1 0,-1 0 1,0 0-1,1-1 0,-1 1 0,1 0 0,-1 0 0,1 0 0,-1 0 0,0-1 1,1 1-1,-1 0 0,1 0 0,-1 0 0,1 0 0,-1 0 0,1 0 1,-1 0-1,1 0 0,-1 0 0,1 1 0,-1-1 0,1 0 0,-1 0 1,1 0-118,36 0 1876,-28 0-1903,31 0 468,-23-2-230,0 1 1,0 1-1,0 1 0,0 1 1,-1 0-1,1 1 0,0 0 1,-1 2-1,0 0 0,12 6-211,-24-9 101,-1 0 0,1 0 0,-1 1 0,0-1-1,1 1 1,-1 0 0,-1 0 0,1 0-1,0 0 1,-1 0 0,1 1 0,-1 0 0,0-1-1,0 1 1,-1 0 0,1 0 0,-1 0-1,0 0 1,0 0 0,0 0 0,0 0 0,-1 0-1,1 0 1,-1 0 0,0 0 0,-1 1 0,1-1-1,-1 0 1,0 2-101,-6 14 104,-1-1-1,-1 0 1,0 0 0,-2-1-1,0 0 1,-1-1-1,-4 3-103,-62 62-1880,17-39-2778,36-30 551,6-5 1313</inkml:trace>
  <inkml:trace contextRef="#ctx0" brushRef="#br0" timeOffset="42526.365">9999 3134 7808,'-21'-12'7381,"18"25"-3122,2 23-3132,25 213 708,16 107-2886,-22-288-4314,-8-50 373,3-9 1606</inkml:trace>
  <inkml:trace contextRef="#ctx0" brushRef="#br0" timeOffset="42953.223">10289 3269 8448,'-15'-14'2816,"12"12"-1547,3 15 4117,1 7-5182,2 0-1,0 0 0,1-1 0,1 1 0,1-1 0,1 1-203,4 15 120,-9-29-110,-2-1 5,1-1-1,-1 1 1,1-1 0,0 0 0,1 1-1,-1-1 1,1 0 0,0 0 0,0 0-1,0 0 1,1 0 0,-1-1 0,1 1-1,0-1 1,0 1 0,0-1 0,0 0-1,0 0 1,1-1 0,0 1 0,-1 0-1,1-1 1,0 0 0,0 0 0,1 0-15,-1-3-3,0-1 0,0 1 0,0-1-1,-1 0 1,1 0 0,-1 0 0,1 0 0,-1-1 0,0 1 0,1-1 0,-1 0 0,-1 0 0,1 0 0,0 0 0,-1-1 0,1 1 0,-1-1 0,0 1 0,0-1-1,0-3 4,1 2 8,3-4 27,-1 0-1,0 0 1,-1 0-1,0-1 0,-1 1 1,0-1-1,0 0 0,-1 0 1,-1 0-1,1 0 0,-1 0 1,-1-1-1,0 1 1,-1 0-1,0 0 0,0 0 1,-1-1-1,-2-5-34,1 10 36,1 1 0,-1-1 0,-1 1 0,1-1 0,-1 1 0,0 0 0,0 1 0,-1-1 0,1 1 0,-1 0 0,0 0 0,0 0-36,2 2-32,-1 1 0,1-1 0,0 1 0,-1 0 0,1 0 0,-1 0 0,1 1 0,-1-1 0,1 1 0,-1 0 0,1 0 0,-1 0 0,1 0 0,-1 1 0,1-1 0,-1 1 0,1 0 0,-1 0 0,1 0 0,0 1 0,0-1 0,-1 1 0,1 0 0,0 0 0,0 0 0,1 0 0,-1 0 0,0 1 0,1-1 0,-1 1 0,0 1 32,-13 40-7845,19-32 4752</inkml:trace>
  <inkml:trace contextRef="#ctx0" brushRef="#br0" timeOffset="43336.141">10791 3130 10112,'-31'-26'7826,"-31"13"-5967,58 13-1871,0 0 0,1 0 0,-1 1 1,1-1-1,-1 1 0,1 0 0,-1 0 0,1 1 1,-1-1-1,1 1 0,0-1 0,0 1 0,0 0 1,0 0-1,0 1 0,0-1 0,1 0 1,-1 1-1,1 0 0,0 0 0,-1-1 0,1 1 1,1 0-1,-1 1 0,0-1 0,1 0 0,-1 1 1,1-1-1,0 0 0,0 1 0,1-1 0,-1 1 1,1 0-1,-1-1 0,1 1 0,0-1 1,0 1-1,1 1 12,4 5-18,1 0 0,1-1 0,-1 0 0,1 0 0,1-1 0,-1 0 0,2 0 0,-1-1 0,1 0 0,0 0 0,0-1 0,6 3 18,8 7 29,-13-9-66,-3-3 218,-1 0 1,1 0 0,-1 1-1,0 0 1,0 0 0,-1 0-1,0 1 1,0 0 0,0 0-1,0 0 1,-1 0 0,0 1-1,0-1 1,-1 1 0,0 0-1,0 1-181,-3-5 42,0 0-1,0 0 0,0 0 1,-1 0-1,1 0 0,-1 0 1,0 0-1,1 0 0,-1 0 1,-1 0-1,1-1 0,0 1 1,-1 0-1,1-1 0,-1 1 1,0-1-1,0 0 0,0 0 1,0 1-1,0-1 0,-1 0 1,1-1-1,0 1 0,-1 0 0,0 0-40,-71 34-4187,38-32-3499,25-8 4267</inkml:trace>
  <inkml:trace contextRef="#ctx0" brushRef="#br0" timeOffset="43612.852">10850 3170 9984,'-14'-4'3776,"14"4"-2944,5 0 352,-1 0-97,10 0-479,4 0-96,4 0-288,5-5-96,3 2-64,6-6-64,-4 6 32,-5-1-32,4 1 64,4-2-1152,-4 1-543,-17 8-6369</inkml:trace>
  <inkml:trace contextRef="#ctx0" brushRef="#br0" timeOffset="43875.715">11060 2995 8960,'-2'-3'568,"1"3"-389,1-1 1,0 1 0,0-1-1,-1 0 1,1 1-1,0-1 1,-1 1 0,1-1-1,-1 0 1,1 1 0,0-1-1,-1 1 1,1 0 0,-1-1-1,0 1 1,1-1-1,-1 1 1,1 0 0,-1-1-1,1 1 1,-1 0 0,0 0-1,1-1 1,-1 1 0,0 0-1,1 0 1,-1 0-1,0 0 1,1 0 0,-1 0-1,0 0 1,1 0 0,-1 0-1,0 0 1,1 0 0,-1 0-1,0 1 1,1-1-1,-1 0 1,0 0 0,1 1-1,-1-1 1,1 1 0,-1-1-1,1 0 1,-1 1 0,1-1-1,-1 1 1,1-1-1,-1 1 1,1-1 0,-1 1-180,-1 14 416,1 1 0,1-1 0,0 0 0,1 0 0,0 0 0,2 0 0,-1 0 0,2 0-416,-3-9 64,4 22-130,1 0 1,1 0-1,2-1 1,8 19 65,29 20-3689,-41-62 2872,0 1 1,0-1-1,0 0 1,1-1-1,0 1 1,0-1-1,0 0 0,0-1 1,0 1-1,1-1 1,1 0 816,27 6-3504</inkml:trace>
  <inkml:trace contextRef="#ctx0" brushRef="#br0" timeOffset="58890.798">5544 2615 7040,'-8'-5'4394,"7"5"-3359,1 2-299,-9 68 452,9-50-1144,22 303 857,-12-64-101,8 113 144,8 22-240,18-30-448,19 4 64,-53-318-271,-3 1 0,-2-1 0,-3 1 0,-1 1 0,-3-1-1,-8 48-48,5-70-34,2 0 0,1 0 0,1 0 0,1 0 0,4 18 34,26 139-16,-21-59-22,8 27 97,0-16-32,-11-74-54,20-55-23,-21-10 100,132-16-98,-106 11 1,1 0 0,0 2 0,-1 1 0,1 2 0,26 2 47,277-1 315,204 8-406,631 8 262,-73 4 410,-728-16-549,12-4 134,-350 0-147,1268-25 511,-803-7-130,-429 23-1582,-25 0-4356,-18 5 2296</inkml:trace>
  <inkml:trace contextRef="#ctx0" brushRef="#br0" timeOffset="136820.708">5736 2535 7296,'-16'-5'4962,"22"5"-872,20 0-3143,337-45 1416,800-66 154,-416 51-1599,-156-15-343,-369 42-553,160-11 282,12 15-304,314 5-187,-241 18 209,-122 6 207,138 17-352,-447-17 121,40-2 61,-1 4 1,1 4-1,-1 2 0,4 5-59,-73-12 12,0 0-1,0 0 1,-1 1-1,1-1 1,0 1-1,-1 1 1,0-1 0,1 1-1,-1 0 1,0 0-1,0 1 1,-1-1 0,1 1-1,-1 0 1,0 0-1,0 1 1,0-1-1,0 1 1,-1 0 0,0 0-1,0 0 1,0 0-1,-1 1 1,0-1 0,0 1-1,0 0 1,0-1-1,-1 1 1,0 0-12,0 2 7,0 0 0,0 1 0,-1-1 0,0 0 0,-1 0 0,1 0 0,-2 0 0,1 0 0,-1 0 0,0 0 0,-1 0 0,0 0 0,-1 1-7,-37 91 224,27-65-88,2 1 1,1-1-1,2 2 1,2-1-1,1 1 1,0 17-137,1-11 61,-56 381 280,-2 212-42,57-67-166,29-127-133,44 370 21,-35-571 22,-30-233-132,11 54-568,-2-24-2629,-11-38 3145,1-1 1,-1 1-1,0 0 0,0 0 1,0 0-1,0 0 0,0-1 1,0 1-1,0 0 0,1 0 0,-1 0 1,0 0-1,0 0 0,0 0 1,0 0-1,0 0 0,1-1 1,-1 1-1,0 0 0,0 0 1,0 0-1,0 0 0,1 0 1,-1 0-1,0 0 0,0 0 0,0 0 1,1 0-1,-1 0 0,0 0 1,0 0-1,0 0 0,0 0 1,1 0-1,-1 1 0,0-1 1,0 0-1,0 0 0,0 0 1,1 0-1,-1 0 0,0 0 1,0 0-1,0 0 0,0 1 0,0-1 1,0 0-1,0 0 0,1 0 1,-1 0-1,0 0 0,0 1 1,0-1-1,0 0 0,0 0 1,0 0-1,0 0 0,0 1 141,5-28-5642,4-4 1930</inkml:trace>
  <inkml:trace contextRef="#ctx0" brushRef="#br0" timeOffset="138197.865">11603 3205 6656,'-1'-1'7116,"5"-2"-3604,30-12-3101,198-2 405,430-11 224,-150 10 22,72-2-497,-166-1-389,160-27 933,-481 40-618,-73 1-2070,-26-10-5279,-4 7 2437,4-2 1429</inkml:trace>
  <inkml:trace contextRef="#ctx0" brushRef="#br0" timeOffset="138487.775">14689 2785 7296,'0'-1'199,"-1"0"0,1 1 0,-1 0 0,0-1 0,0 1 1,1-1-1,-1 1 0,0 0 0,0 0 0,1-1 0,-1 1 0,0 0 1,0 0-1,1 0 0,-1 0 0,0 0 0,0 0 0,0 0 0,1 0 1,-1 0-1,0 0 0,0 0 0,0 1 0,1-1 0,-1 0 0,0 0 0,0 1 1,1-1-1,-1 1 0,0-1 0,1 0 0,-1 1 0,0 0 0,1-1 1,-1 1-1,1-1 0,-1 1 0,1 0 0,-1-1 0,1 1 0,-1 0 1,1-1-1,0 1 0,-1 0 0,1 0 0,0-1 0,0 1 0,0 0 0,0 0 1,-1 0-1,1-1 0,0 1 0,0 0 0,0 0 0,1 0 0,-1 0-199,4 5 154,1 0 0,0-1 1,0 1-1,0-1 0,1 0 0,0 0 0,0 0 0,0-1 0,1 0 0,-1 0 0,1-1 0,0 0 0,4 2-154,-1 0 179,120 66 1885,-127-70-1990,-1 0 0,0 0 0,0 0 0,1 0 0,-1 0 0,0 0 0,0 0 0,0 1 0,-1-1 0,1 1 0,0-1 0,0 1 0,-1 0 0,1 0 0,-1 0 0,0 0 0,1 0 0,-1 0 0,0 0 0,0 0 0,0 0 0,-1 1 0,1-1 0,0 0 0,-1 1 0,1-1 0,-1 0 0,0 1 0,0-1 0,0 0 0,0 1 0,0-1 0,-1 0 0,1 1 0,-1-1 0,1 0 0,-1 1 0,0-1 0,0 0 0,-1 2-74,-10 8 125,-1 0 1,-1-1-1,0 0 1,0-1-1,-1-1 1,-11 6-126,-6 3-204,-76 46-3125,39-25-4094,32-16 3397</inkml:trace>
  <inkml:trace contextRef="#ctx0" brushRef="#br0" timeOffset="145040.333">15086 2040 5120,'0'0'1754,"0"0"-986,0 0 43,0 0 224,0 0-299,0 17 1472,9 497 2495,22 24-2729,1 554 511,-50-180-1626,9-632-502,3 143-563,7-276-2761,2-113-1443,-1-20-433,2-6 1851</inkml:trace>
  <inkml:trace contextRef="#ctx0" brushRef="#br0" timeOffset="147376.113">14818 2099 6528,'-14'0'4450,"21"0"-2086,24 0-1370,186 9 56,561-18 891,-377-3-1391,-85-7-284,138 7-223,209-4 64,-265 4 266,-184-12 395,-101 10-595,0 5 1,4 5-174,17-5-27,80-11 320,71 13 182,5-24-624,35 0 149,-223 25 368,-47 7 624,-19 3-966,26-1 209,-60-2-198,1 0 0,-1 1 0,1-1 0,0 1 0,-1-1 0,0 1 0,0 0 0,1 0-1,-1 0 1,0 0 0,0 1 0,-1-1 0,1 1 0,0-1 0,-1 1 0,0-1 0,1 1 0,-1 0 0,0-1 0,-1 1 0,1 0 0,0 0 0,-1 0 0,1 0-37,2 80 470,-3-58-339,-4 703 552,-6-315-395,6-309-235,4 1 0,13 97-53,1 65 272,47 426-10,-47-583-201,4-1 0,24 75-61,-39-174 0,28 163 134,-5 45 95,-42-43 758,5 102-790,8-47-106,4-213-86,2 0 1,0-1 0,1 1 0,0-1 0,1 0 0,1 0 0,1 0-1,0-1 1,1 0 0,5 6-6,27 70 112,-49-107-8650,-1 8 2351,-6 4 1217</inkml:trace>
  <inkml:trace contextRef="#ctx0" brushRef="#br0" timeOffset="148946.595">15006 6123 7936,'27'-20'5360,"35"2"895,-18 5-5516,0 2 0,1 1-1,0 3 1,40-2-739,559-74 1141,-99 9-319,-123 36-353,35-22-186,-153 18-230,-294 41-37,66-9-6,1 3 1,0 4 0,7 3-11,235-12 240,-39 17-320,7-10 203,-118 2-22,25 4-149,172-33 501,-102 35-282,-82-18-86,-62 8-85,55 10 358,-106-3 184,-63 0-3850,-9 0-3777,-7 0 2755</inkml:trace>
  <inkml:trace contextRef="#ctx0" brushRef="#br0" timeOffset="301126.637">11680 5397 4480,'-9'-12'2663,"5"8"-241,3 15-739,2-7-1553,1 0 1,-1 0 0,1 0 0,0-1 0,0 1-1,1 0 1,-1-1 0,1 0 0,-1 0-1,1 0 1,0 0 0,0 0 0,0 0-1,1-1 1,-1 0 0,1 1 0,-1-1 0,1-1-1,0 1-130,7 5 161,69 44 480,-51-34-331,0 1 0,-1 2 0,-1 0 1,-1 2-1,3 5-310,93 111 922,30 19-223,30 11 272,-12 25-198,12-6-352,10-19 33,-19 13-225,-24-3 91,19-23 91,-9-25-22,-121-95-336,-1 1 1,-2 2-1,-2 2 0,3 7-53,-20-25 26,27 39 53,2-2 0,3-2 0,2-2 0,5-1-79,36 24 159,-41-38-97,-3 3-1,-1 1 1,-2 2-1,5 11-61,111 164 149,-143-195-132,1 0 0,1-2 0,2 0 0,0-1 0,1-1 0,12 8-17,32 21 160,-8-4-107,-54-44-4596,-12-15 137,3-2 1627,1 2-879</inkml:trace>
  <inkml:trace contextRef="#ctx0" brushRef="#br0" timeOffset="301584.682">14572 8461 6784,'0'0'2202,"0"-11"2470,9 14 363,9 5-3430,-6 0-1399,1-1 0,-1 0 0,1 0-1,1-1 1,-1-1 0,1 0 0,0-1 0,0-1 0,0 0 0,4 0-206,-14-2 41,0 0 0,-1-1-1,1 1 1,0-1 0,0 0 0,-1 0 0,1-1 0,0 1 0,0-1 0,-1 1 0,1-1 0,0 0 0,-1-1 0,1 1 0,-1-1 0,0 1 0,1-1 0,-1 0-1,0 0 1,0-1 0,0 1 0,0 0 0,0-1 0,-1 0 0,1 0 0,-1 0 0,0 0 0,0 0 0,0 0 0,0 0 0,-1-1 0,1 1 0,-1-1-1,0 1 1,1-1 0,-2 0 0,1-2-41,2-29-632,-2 0-1,-1 0 1,-2 1-1,-4-18 633,-1-19-7992,6 42 4307</inkml:trace>
  <inkml:trace contextRef="#ctx0" brushRef="#br0" timeOffset="302709.97">15024 7176 4480,'-9'-12'3221,"9"20"589,5 33-2031,51 131 1666,3 134-1855,-24-84-312,-6 44-1278,-18-156 188,30 353 116,7 300 550,-6-237-246,-9-23 676,-28-378-1022,-1 138-1163,-3-223-4817,-1-26-1454,0-11 4100</inkml:trace>
  <inkml:trace contextRef="#ctx0" brushRef="#br0" timeOffset="304315.409">14868 7398 5504,'16'-12'5488,"21"9"-4256,123-18 1136,-86 9-1954,0 3 0,0 4 0,32 2-414,-33 2 203,425-13 959,-248 1-602,672-33 1238,-587 20-1670,517-22 437,-219 42-76,-377 8-317,31-7-1,85-20-171,-41-19 219,-246 31 37,-31 13-64,-24 0 613,-26 19-506,-17 221 1055,-41 256-767,43-348-667,9 142 80,7 8 5,49 532 619,-34-482-563,49 678 262,-60-939-483,4 61-3557,-14-125 1518,-1-8-2117,1-13 3434,1 14-2755</inkml:trace>
  <inkml:trace contextRef="#ctx0" brushRef="#br0" timeOffset="305419.461">15545 10993 8448,'51'-13'7717,"32"17"-5563,-26 1-1551,581 23 58,426-8-543,-250-1 858,-49 18-96,-261-45-497,-370 3-185,283 5 1253,-110 12-1547,-283-9-964,-13-2-619,2 0-3795,-4-1 1842</inkml:trace>
  <inkml:trace contextRef="#ctx0" brushRef="#br0" timeOffset="307750.239">20463 10467 5632,'-11'-10'1898,"-3"15"337,40-4 618,89 13-533,-71-5-1800,-2 2 0,1 1 0,-2 2 0,7 5-520,245 111 1557,-61-39-901,2-12-224,175 56 155,-291-89-338,-2 6-1,60 38-248,40 18 122,-119-62-46,309 132 456,-270-129-528,-38-15 807,-1 4 0,66 37-811,-141-63-133,24 15 588,-23-1-3470,-28-42-10345,1 4 10438</inkml:trace>
  <inkml:trace contextRef="#ctx0" brushRef="#br0" timeOffset="308077.142">23509 11397 6400,'-48'23'4597,"47"-22"-4435,0-1 0,0 0-1,0 1 1,0-1 0,0 1 0,0-1 0,0 1 0,1-1-1,-1 1 1,0 0 0,0-1 0,0 1 0,1 0-1,-1 0 1,0 0 0,1-1 0,-1 1 0,1 0 0,-1 0-1,1 0 1,-1 0 0,1 0 0,0 0 0,-1 0-1,1 0 1,0 0 0,0 0 0,0 0 0,0 0 0,0 0-1,0 0 1,0 0 0,0 0 0,0 0 0,0 0-1,1 0 1,-1 0 0,0 0 0,1 0 0,-1 0 0,1 0-1,-1 0 1,1 0 0,0 0-162,33 34 848,95 80 277,-83-60 1446,-46-54-2548,1-1-1,-1 0 1,1 1 0,-1-1 0,0 1 0,1-1 0,-1 1 0,0-1-1,1 1 1,-1-1 0,0 1 0,0-1 0,0 1 0,1-1 0,-1 1 0,0-1-1,0 1 1,0 0 0,0-1 0,0 1 0,0-1 0,0 1 0,0 0-1,0-1 1,0 1 0,0-1 0,0 1 0,-1-1 0,1 1 0,0-1 0,0 1-1,-1 0 1,1-1 0,0 1 0,-1-1 0,1 0 0,0 1 0,-1-1 0,1 1-1,-1-1 1,1 0 0,0 1 0,-1-1 0,1 0 0,-1 1 0,1-1-1,-1 0 1,0 0 0,1 1 0,-1-1 0,1 0 0,-1 0 0,1 0 0,-1 0-1,0 0 1,1 0 0,-1 0 0,1 0 0,-1 0-23,-162 17-2456,56-11-6074,56-6 1362</inkml:trace>
  <inkml:trace contextRef="#ctx0" brushRef="#br0" timeOffset="309527.476">20504 5020 4736,'2'2'5305,"5"13"-4456,37 97 1786,31 76-720,9-5-1,56 86-1914,-56-104 528,-7 2 0,-7 5 0,-7 5-528,84 211 597,14 12-186,74 224-11,-193-502-411,210 562 257,-217-603-304,106 237 170,-15 7-1,6 71-111,-55-157 359,14 6-359,-58-161 68,43 97 16,41 61-84,-111-230 1,130 288 116,-48-74-117,-64-163 56,3-2 0,28 48-56,4-49-410,-89-74-12331,6-6 7392,11 11 3610</inkml:trace>
  <inkml:trace contextRef="#ctx0" brushRef="#br0" timeOffset="309797.437">22946 11445 7296,'-27'8'6917,"30"-4"-6617,0-1 1,1 1-1,-1-1 0,1 0 1,-1 0-1,1 0 1,0 0-1,0-1 0,0 0 1,0 0-1,1 0 0,-1 0 1,2 0-301,-2 0 116,13 6 311,-12-5-300,1 1-1,0-1 1,1 0-1,-1 0 0,0-1 1,1 0-1,-1 0 1,1 0-1,0-1 0,0 0 1,-1-1-1,1 1 0,0-1 1,0 0-1,0-1 1,0 0-1,3-1-126,-6-1 1,0 0-1,0 0 1,0-1-1,0 1 1,0-1 0,-1 0-1,0-1 1,0 1-1,0 0 1,0-1 0,-1 1-1,0-1 1,0 0-1,0 0 1,0 0 0,-1 0-1,0 0 1,0-2-1,37-185-5680,-12 25-2331,-9 74 4881</inkml:trace>
  <inkml:trace contextRef="#ctx0" brushRef="#br0" timeOffset="331308.826">20490 4863 5120,'0'-1'118,"1"1"0,-1 0-1,0 0 1,0 0 0,0 0 0,1 0 0,-1-1 0,0 1 0,0 0-1,0 0 1,0 0 0,0-1 0,1 1 0,-1 0 0,0 0-1,0-1 1,0 1 0,0 0 0,0 0 0,0-1 0,0 1 0,0 0-1,0 0 1,0-1 0,0 1 0,0 0 0,0 0 0,0-1 0,0 1-1,0 0 1,0 0-118,11-2 496,33-7 1232,160-69-48,69-40-1429,-141 63-115,2 6 0,139-32-136,88-18 464,20-2 112,12-21-240,-25-3-224,-37 24-272,88-2 421,-230 61-197,191-79 501,-303 85-1098,-76 36 338,-1-1 1,1 0 0,0 1-1,-1-1 1,0 0 0,1 0-1,-1 0 1,1 1-1,-1-1 1,0 0 0,0 0-1,1 0 1,-1 0-1,0 1 1,0-1 0,0 0-1,0 0 1,0 0-1,0 0 1,0 0 0,0 0-1,-1 1 1,1-1-1,0 0 1,0 0 0,-1 0-1,1 0 1,0 1-1,-1-1 1,1 0 0,-1 0-1,1 1 1,-1-1-1,0 0 1,1 1 0,-1-1-1,1 1 1,-1-1-1,0 1 1,0-1 194,-8-4-2149</inkml:trace>
  <inkml:trace contextRef="#ctx0" brushRef="#br0" timeOffset="331557.399">24346 3530 6144,'9'-4'6206,"19"19"-6083,-19-10 657,-3-2-651,-4-2-53,0 0 0,0-1 0,1 1 1,-1 0-1,0 0 0,0 0 0,0 1 0,0-1 0,-1 0 0,1 1 0,0-1 1,0 1-1,-1-1 0,1 1 0,-1 0 0,0 0 0,1 0 0,-1 0 0,0 0 1,0 0-1,0 0 0,0 0 0,-1 0 0,1 1 0,0-1 0,-1 0 1,0 0-1,1 1 0,-1-1 0,0 0 0,0 0 0,0 1-76,-3 5-3,1-1 1,-1 0-1,0 0 0,0 1 0,-1-2 0,0 1 0,0 0 0,0-1 1,-1 0-1,0 0 0,-6 5 3,-1 4-347,-92 118-7504,63-78 5318</inkml:trace>
  <inkml:trace contextRef="#ctx0" brushRef="#br0" timeOffset="332946.433">20468 10320 3072,'25'-46'5005,"-1"5"-4133,56-165 184,-21 21-1072,38-89 128,51-48 112,15-41 53,19-46 529,51-40-348,2 37-292,-138 265 298,66-72-464,75-104 288,14-40 90,10-4-234,-16 21-138,-45 77 52,99-122 118,-51 48-53,9 34 32,-41 62 794,-5-19-949,-147 189-635,-37 47-4767,-23 28 3162</inkml:trace>
  <inkml:trace contextRef="#ctx0" brushRef="#br0" timeOffset="333693.89">24213 4172 5376,'-10'1'1094,"10"-1"-1007,0-1 0,0 1-1,0 0 1,1 0 0,-1 0 0,0 0 0,0-1 0,0 1-1,0 0 1,1 0 0,-1-1 0,0 1 0,0 0-1,0 0 1,0-1 0,0 1 0,0 0 0,0 0-1,0-1 1,0 1 0,0 0 0,0 0 0,0-1 0,0 1-1,0 0 1,0 0 0,0-1 0,0 1 0,0 0-1,0 0 1,0-1 0,0 1 0,0 0 0,0 0-1,-1-1 1,1 1 0,0 0 0,0 0 0,0-1-87,54-53 122,4-9-47,-102 90 202,-24 33-239,28-28-12,-4-6 897,44-25-848,5-2 131,1 0 0,-1-1 0,1 0 1,-1 0-1,1 0 0,-1 0 0,0-1 0,0 0 1,0 0-1,-1 0 0,3-3-206,3-1 217,101-72 503,-84 60-522,2 1 0,0 1 1,0 1-1,2 2 0,0 1 0,30-8-198,-52 18 176,-8 3-147,-1-1 0,1 1 0,-1-1-1,1 1 1,-1 0 0,1-1 0,-1 1 0,1-1 0,-1 1 0,1 0-1,-1 0 1,1-1 0,0 1 0,-1 0 0,1 0 0,0 0 0,-1 0-1,1-1 1,0 1 0,-1 0 0,1 0 0,0 0 0,-1 1-1,1-1 1,0 0 0,-1 0 0,1 0 0,-1 0 0,1 1 0,0-1-1,-1 0 1,1 0 0,-1 1 0,1-1 0,0 1 0,-1-1 0,1 0-1,-1 1 1,0-1 0,1 1 0,-1-1 0,1 1 0,-1-1 0,0 1-1,1 0 1,-1-1 0,0 1 0,1-1 0,-1 1 0,0 0 0,0-1-1,0 1 1,0 0 0,0-1 0,0 1 0,0 0 0,0-1 0,0 1-1,0 0 1,0-1 0,0 1-29,-36 137 747,-21 64-1051,-2 60 304,21-49-7205,28-133 2933</inkml:trace>
  <inkml:trace contextRef="#ctx0" brushRef="#br0" timeOffset="334517.734">23776 3622 7296,'-5'-18'6305,"16"11"-6130,20-3-49,0 2 0,0 0 0,1 2 1,0 2-1,0 0 0,0 3 1,0 0-1,15 3-126,-24-2 131,19 1 476,-1 1-1,0 2 1,-1 2-1,19 6-606,-58-13 57,1 1-1,0 1 0,0-1 1,-1 0-1,1 0 0,0 1 1,-1-1-1,1 1 0,0-1 1,-1 1-1,1 0 0,-1 0 1,1 0-1,-1 0 0,0 0 1,1 0-1,-1 0 0,0 0 1,0 0-1,1 0 0,-1 1 1,0-1-1,0 1 0,0-1 1,-1 1-1,1-1 0,0 1 1,-1-1-1,1 1 0,-1 0 1,1-1-1,-1 1 0,0 0 1,1-1-1,-1 1 0,0 0 1,0-1-1,0 1 0,-1 0 1,1 0-1,0-1 0,-1 1 1,1 0-1,-1-1 0,1 1 1,-1-1-1,0 1 0,0 1-56,-26 41-138,-1 0-1,-2-2 0,-2-1 1,-13 11 138,-37 44-1766,-3 12-2873</inkml:trace>
  <inkml:trace contextRef="#ctx0" brushRef="#br0" timeOffset="365946.031">14412 8533 5376,'-29'15'7082,"29"-20"-4628,38-19-1516,29 16-665,-28 8-178,15-1 118,-13 7 769,-15-2-982,29 8 245,-17-24-101,-28-11-786,-5-2-5766,-1 6 3464</inkml:trace>
  <inkml:trace contextRef="#ctx0" brushRef="#br0" timeOffset="382940.469">11612 7898 5632,'-6'-25'3171,"8"8"-1457,25-35 915,103-70-1269,33-7-501,56-77-496,65-66-65,36-30-191,2-9 69,12 3-21,150-141-251,-137 138 394,-163 121-325,-113 136 11,103-102-96,-86 84 400,-87 72-429,-1-1-1,1 1 0,-1-1 0,1 0 0,-1 1 1,0-1-1,1 0 0,-1 0 0,0 1 0,0-1 1,0 0-1,0 0 0,1 1 0,-1-1 0,0 0 1,0 0-1,0 1 0,0-1 0,-1 0 0,1 0 0,0 1 1,0-1-1,0 0 0,-1 0 0,1 1 0,0-1 1,-1 0-1,1 1 0,0-1 0,-1 1 0,1-1 1,-1 0-1,1 1 0,-1-1 0,1 1 0,-1-1 1,0 1-1,1-1 0,-1 1 0,0 0 0,1-1 1,-1 1-1,0 0 0,1-1 0,-1 1 0,0 0 0,0 0 1,1 0-1,-2 0 142,-13-13-2491,-27-20 8,-9 11 4843,42 17 1117,55 6-709,111-5-229,-118 9-1400,-39-5-1124,1 1 1,0-1-1,-1 0 1,1 1 0,0-1-1,-1 1 1,1-1-1,-1 1 1,1-1 0,-1 1-1,1-1 1,-1 1-1,0 0 1,1-1 0,-1 1-1,0 0 1,1-1-1,-1 1 1,0 0-1,0-1 1,1 1 0,-1 0-1,0-1 1,0 1-1,0 0 1,0 0 0,0-1-1,0 1 1,0 0-1,0 0 1,0-1 0,-1 1-1,1 0 1,0-1-1,0 1 1,-1 0-1,1-1 1,0 1 0,-1 0-1,1-1 1,0 1-1,-1-1 1,1 1 0,-1-1-1,1 1 1,-2 0-16,-36 49-713,-16 25-4579,35-32 2508</inkml:trace>
  <inkml:trace contextRef="#ctx0" brushRef="#br0" timeOffset="385471.562">12010 10161 3328,'18'-27'5424,"16"0"-5122,2 1 0,0 2 0,1 2 1,1 1-1,1 2 0,1 2 0,1 1 0,0 2 1,17-2-303,459-147 1162,-180 50 1004,8-20-2166,49-34 666,-102 69-399,49-21 693,-244 89-539,-43-6-1167,-17 34 292,32-16 412,-2 4 186,-51 16 176,-19-4-2822,-8-3 158,-36-32-4837,3-12 6645,37 42 1162,0 0 0,0 1 0,0 0 0,-1 0 0,0 1 0,0 0 0,0 1 0,-1-1 0,1 2 0,-1-1 0,0 1 0,0 0-1,-1 1 1,1 0 0,-10 0-626,-4 5 2000,108 21-1141,-38-12-736,-26-8 227,-1 0 0,-1 2 1,1 0-1,-1 2 0,0 0 0,-1 1 0,0 0 0,0 2 0,9 7-350,-26-17 26,0-1-1,0 1 1,-1 0 0,1 0-1,0 0 1,0 0-1,-1 0 1,1 0-1,0 0 1,-1 0-1,1 0 1,-1 0-1,0 0 1,1 0-1,-1 0 1,0 0-1,1 0 1,-1 0-1,0 1 1,0-1-1,0 0 1,0 0-1,0 0 1,0 0-1,0 0 1,-1 1 0,1-1-1,0 0 1,-1 0-1,1 0 1,0 0-1,-1 0 1,0 0-1,1 0 1,-1 0-1,1 0 1,-1 0-1,0 0 1,0 0-1,0-1 1,1 1-1,-2 1-25,-6 5-74,1-1-1,-1 1 0,-1-1 1,1 0-1,-1-1 0,0 0 1,0 0-1,-1-1 0,-9 3 75,17-6-58,-115 51-7558,83-29 2939,6 1 1589</inkml:trace>
  <inkml:trace contextRef="#ctx0" brushRef="#br0" timeOffset="450601.336">24409 10810 10624,'-13'-7'6575,"12"15"-2070,16 35-3618,96 125-13,-66-105-558,16 17 1257,-60-78-1541,0-1 0,0 0 0,-1 0 1,1 0-1,0 0 0,0 1 0,0-1 0,0 0 1,1-1-1,-1 1 0,0 0 0,0 0 0,0 0 1,1-1-1,-1 1 0,0-1 0,1 1 0,-1-1 1,1 1-1,-1-1 0,0 0 0,1 0 0,-1 0 0,1 0 1,-1 0-1,1 0 0,-1 0 0,1 0 0,-1 0 1,0-1-1,1 1 0,-1-1 0,1 1 0,-1-1 1,0 1-1,0-1 0,1 0 0,-1 0 0,0 1 1,0-1-1,0 0 0,0 0 0,0 0 0,0 0 0,0-1 1,0 1-1,0 0 0,0 0 0,-1 0 0,1-1 1,0 1-1,-1 0 0,1-1 0,-1 1 0,0-1 1,1 0-33,14-36 39,-2-1 0,-2 0 0,-1 0 0,-2-3-39,7-24-71,2-7-1057,-8 25-4107,-8 37-375,-1 6 1701</inkml:trace>
  <inkml:trace contextRef="#ctx0" brushRef="#br0" timeOffset="450966.5">24936 10918 8704,'0'4'1433,"1"33"7557,-1-34-8950,0 0 0,1 0-1,-1 0 1,0 0-1,1 0 1,0-1 0,0 1-1,0 0 1,0 0 0,0-1-1,0 1 1,1-1 0,-1 1-1,1-1 1,0 0-1,-1 1 1,1-1 0,0 0-1,1 0 1,-1 0 0,0-1-1,0 1 1,1 0 0,-1-1-1,1 1 1,0-1-1,-1 0 1,1 0 0,0 0-40,0 0 17,0 1-1,0-1 1,0 0 0,0 0 0,0 0 0,0 0 0,1-1 0,-1 1 0,0-1-1,1 0 1,-1 0 0,0 0 0,0-1 0,1 1 0,-1-1 0,0 1 0,0-1-1,0 0 1,1 0 0,-1-1 0,0 1 0,0-1 0,-1 1 0,1-1 0,0 0-1,-1 0 1,1 0 0,-1 0 0,1-1 0,-1 1 0,0-1 0,0 1 0,0-1-1,0 0 1,-1 0 0,1 0 0,-1 0 0,0 0 0,1 0 0,-1 0-1,-1 0 1,1-1 0,0 1 0,-1 0 0,0 0 0,0-1 0,0 1 0,0 0-1,0-1 1,-1 1 0,1 0 0,-1 0 0,0 0 0,0-1 0,-1 0-17,0-3-19,-2 1 1,1-1-1,-1 1 1,0 0 0,0 0-1,0 1 1,-1-1-1,0 1 1,0 0-1,0 0 1,-1 1 0,0 0-1,0 0 1,0 0-1,0 0 1,0 1-1,-1 0 1,0 1 0,1-1-1,-1 1 1,0 0-1,-5 0 19,-18 13-2531,16 4-3785,8-3 3100</inkml:trace>
  <inkml:trace contextRef="#ctx0" brushRef="#br0" timeOffset="451271.785">25520 10815 9728,'-15'-38'9205,"-28"-38"-7813,42 74-1392,1 1 0,-1-1 0,0 0 1,0 1-1,0 0 0,1-1 1,-1 1-1,-1 0 0,1-1 0,0 1 1,0 0-1,0 0 0,-1 0 0,1 0 1,0 0-1,-1 0 0,1 0 0,-1 0 1,0 1-1,1-1 0,-1 1 0,1-1 1,-1 1-1,0 0 0,1-1 0,-1 1 1,0 0-1,1 0 0,-1 0 1,0 0-1,1 0 0,-1 1 0,0-1 1,1 0-1,-1 1 0,0-1 0,1 1 1,-1 0-1,1 0 0,-1-1 0,0 2 0,-6 5-10,2 0 0,-1 1 0,1-1-1,0 1 1,0 1 0,1-1 0,0 1 0,1 0-1,0 0 1,0 0 0,1 1 0,0-1-1,1 1 1,0-1 0,1 1 0,0 0 0,0 0-1,1 0 1,0 0 0,1 0 0,0 0-1,0-1 1,1 1 0,2 6 10,30 33-1720,-1-27-4437,-13-18 3032</inkml:trace>
  <inkml:trace contextRef="#ctx0" brushRef="#br0" timeOffset="451725.627">25814 10842 9728,'5'-24'5658,"-12"-15"-2076,4 27-2839,-23-82-49,26 93-687,-1-1-1,1 0 1,-1 0 0,1 0 0,-1 1 0,0-1-1,1 0 1,-1 0 0,0 1 0,0-1 0,0 1-1,0-1 1,-1 1 0,1-1 0,0 1 0,-1 0-1,1 0 1,-1-1 0,1 1 0,-1 0 0,1 0-1,-1 1 1,0-1 0,1 0 0,-1 0 0,0 1-1,0-1 1,0 1 0,0 0 0,1-1 0,-1 1-1,0 0 1,0 0 0,0 0 0,0 1 0,0-1-1,1 0 1,-1 1 0,0-1 0,-2 1-7,-3 6-28,0 1 1,0 0 0,1 0 0,-1 0 0,2 1-1,-1 0 1,1 0 0,1 0 0,0 1-1,0-1 1,1 1 0,-1 4 27,3-11 1,-19 87-82,20-86 84,0-1 0,-1 0 1,1 0-1,1 0 0,-1 0 0,0 1 0,1-1 1,-1 0-1,1 0 0,0 0 0,0 0 1,0 0-1,1 0 0,-1-1 0,1 1 0,0 0 1,-1 0-1,1-1 0,0 0 0,0 1 0,1-1 1,-1 0-1,0 0 0,1 0 0,-1 0 1,1 0-1,0 0-3,2-1 17,0 0 1,0 0-1,1 0 1,-1 0-1,0-1 1,0 1-1,1-2 1,-1 1-1,0 0 1,0-1-1,1 0 1,-1 0 0,0-1-1,0 1 1,0-1-1,0 0 1,-1 0-1,1-1 1,0 0-1,-1 1 1,0-2-1,0 1 1,0 0-1,0-1 1,0 0-1,0 0 1,-1 0-1,3-4-17,21-33 624,-23 69 464,-4-24-1162,0 0-1,1 0 1,-1-1-1,1 1 0,0 0 1,0 0-1,1 0 1,-1-1-1,1 1 1,0-1-1,0 1 0,0-1 1,0 1-1,1-1 1,-1 0-1,1 0 0,1 0 75,-3-1-508,1-1 0,0 1 0,0-1 0,-1 0 0,1 0 0,0 0 0,1 0-1,-1 0 1,0 0 0,0 0 0,0-1 0,0 1 0,1-1 0,-1 1-1,0-1 1,0 0 0,1 0 0,-1 0 0,1 0 508,14-1-3189</inkml:trace>
  <inkml:trace contextRef="#ctx0" brushRef="#br0" timeOffset="451991.8">26015 10339 8192,'-8'-3'663,"8"3"-502,0 0 0,0 1 1,0-1-1,0 0 0,0 1 0,0-1 0,0 0 1,0 1-1,0-1 0,0 1 0,0-1 0,0 0 0,0 1 1,0-1-1,0 0 0,0 1 0,0-1 0,-1 0 1,1 1-1,0-1 0,0 0 0,0 1 0,-1-1 1,1 0-1,0 0 0,0 1 0,-1-1 0,1 0 0,0 0 1,0 0-1,-1 1 0,1-1 0,0 0 0,-1 0 1,1 0-1,0 0 0,-1 0 0,1 1 0,0-1 0,-1 0 1,1 0-1,-1 0 0,1 0 0,0 0 0,-1 0 1,1 0-1,0 0 0,-1 0 0,1-1 0,0 1 1,-1 0-1,1 0 0,0 0 0,-1 0 0,1 0 0,0-1 1,-1 1-1,1 0 0,0 0 0,-1 0 0,1-1-161,30 235 3042,-17-98-4212,-7-83-964,3 21-4622,-2-40 3535</inkml:trace>
  <inkml:trace contextRef="#ctx0" brushRef="#br0" timeOffset="452244.384">26090 10798 6912,'-2'-7'4432,"12"14"-1824,49 34-336,-58-39-2092,1 0 0,-1-1 0,1 1 1,-1 0-1,1 0 0,-1 0 1,0 0-1,0 0 0,0 0 1,0 0-1,0 0 0,0 1 0,-1-1 1,1 0-1,-1 0 0,0 1 1,1-1-1,-1 0 0,0 1 1,0-1-1,-1 0 0,1 0 1,0 1-1,-1-1 0,1 0 0,-1 0 1,0 1-1,-1 1-180,-36 61 1561,28-52-1653,-1 1-26,-2 2-1773,7-6-4175,5 1 1736</inkml:trace>
  <inkml:trace contextRef="#ctx0" brushRef="#br0" timeOffset="452507.568">26367 10950 10112,'-18'3'3872,"18"-3"-3040,0 4 927,0-4 385,5 0-1248,4-4-224,3 4-448,6-3-96,4-2-64,1-2-64,4 7 32,0-8-608,0 8 320,-6-4-2656,1 4 1633,-4-5-4609,5 10 3296</inkml:trace>
  <inkml:trace contextRef="#ctx0" brushRef="#br0" timeOffset="452663.165">26750 10252 11264,'0'0'3674,"0"3"-2133,7 113 4225,-1 7-4428,-6-111-1306,6 160 523,16-60-3238,9-49-4676,-13-38 3759</inkml:trace>
  <inkml:trace contextRef="#ctx0" brushRef="#br0" timeOffset="452836.446">27103 10489 12288,'-14'-12'4639,"14"12"-3583,-9-3 32,5-1-320,8 8-544,-4-4-800,0 0 288,0 0-2464,9 8 1537,0-1-4321,0 5 3104</inkml:trace>
  <inkml:trace contextRef="#ctx0" brushRef="#br0" timeOffset="453020.229">27173 10735 9728,'-9'24'3584,"9"-24"-2784,5 24 992,-5-16 543,0-1-1279,0 2-128,0 3-576,0 0-256,4-1-32,1-2-1056,-1 3 544,1-5-3487,4 1 2175,0-8-3936,4 0 3200</inkml:trace>
  <inkml:trace contextRef="#ctx0" brushRef="#br0" timeOffset="453336.658">27388 10525 9344,'-36'-16'7389,"35"16"-7357,0 0 1,0 0-1,0 0 0,-1 1 0,1-1 1,0 0-1,0 1 0,0-1 0,0 1 0,1-1 1,-1 1-1,0-1 0,0 1 0,0 0 1,0-1-1,0 1 0,1 0 0,-1 0 0,0 0 1,1-1-1,-1 1 0,1 0 0,-1 0 1,1 0-1,-1 0 0,1 0 0,-1 0 0,1 0 1,0 0-1,0 0 0,0 0 0,-1 0 1,1 1-1,0-1-32,-1 14-49,0 0 0,1 1 0,0-1 0,1 1 0,1-1 0,3 12 49,40 71 747,-17-55 1069,-23-37-1497,-1 0 1,1 0 0,-1 1 0,0-1 0,-1 1-1,0-1 1,0 1 0,0 0 0,-1 1 0,0-1-1,0 0 1,0 5-320,-2-10-91,0-1-1,-1 1 1,1 0-1,0-1 1,-1 1-1,0-1 1,1 1-1,-1-1 1,0 1-1,0-1 1,1 1-1,-1-1 0,0 0 1,-1 1-1,1-1 1,0 0-1,0 0 1,0 0-1,-1 0 1,1 0-1,-1 0 1,1 0-1,-1 0 1,1-1-1,-1 1 1,0 0 91,-26 5-9418,22-6 5888</inkml:trace>
  <inkml:trace contextRef="#ctx0" brushRef="#br0" timeOffset="453515.92">27476 10510 9472,'-4'-12'3520,"4"12"-2752,13-12 512,-8 8-96,-1 4-705,10-8-223,8 8-192,5-4-1407,5 8 735,-1-8-4416,-1 4 2784</inkml:trace>
  <inkml:trace contextRef="#ctx0" brushRef="#br0" timeOffset="453761.893">27718 10335 9344,'-39'-1'5802,"28"36"-1051,10-28-4350,1 26 214,0 1 0,2-1 0,2 0 1,1 0-1,4 11-615,-5-18-36,20 49-2356,11-34-4800,-9-22 3518</inkml:trace>
  <inkml:trace contextRef="#ctx0" brushRef="#br0" timeOffset="454622.418">24249 11925 9344,'-5'-4'3520,"5"4"-2752,5-8 576,-5 4 319,0 4-991,0-8 128,9 4-512,0-4-96,0 4-128,4-8-64,1 4 32,7-4-1088,1 8 576,14-8-3487,5 9 2207,8-2-3328,8 5 2912</inkml:trace>
  <inkml:trace contextRef="#ctx0" brushRef="#br0" timeOffset="454889.533">25176 11730 4224,'27'4'1664,"-27"-4"-1312,14 3-64,-10-3-384,1 0 0,4 0-1792,9 0 1024</inkml:trace>
  <inkml:trace contextRef="#ctx0" brushRef="#br0" timeOffset="454890.533">25649 11706 6784,'9'0'2528,"-9"0"-1952,9 0-96,-5 0-256,1 0-224,8 0-2944,5 0 1600</inkml:trace>
  <inkml:trace contextRef="#ctx0" brushRef="#br0" timeOffset="455084.287">26180 11694 6272,'13'0'2368,"-13"0"-1856,14 4 800,-10-4 384,-1 0-928,6 0-160,9 0-416,5 0-128,4 0-32,9-4-1248,0 4 672,7-3-3520,-2 3 2272</inkml:trace>
  <inkml:trace contextRef="#ctx0" brushRef="#br0" timeOffset="455272.865">27125 11626 4480,'45'-3'2122,"31"-6"1251,49-2-2762,106-16-765,-58-4-4262,-142 25 2752</inkml:trace>
  <inkml:trace contextRef="#ctx0" brushRef="#br0" timeOffset="459551.729">24850 12896 8064,'-36'-9'9791,"42"58"-7508,11 257-1168,-16-182-1121,20-240-367,-11 60 249,-8 39 76,1-1 1,0 1-1,1 0 0,1 0 0,1 0 0,0 1 0,5-7 48,-11 22 10,0 0 0,0 0 0,1 1-1,-1-1 1,0 0 0,0 1-1,1-1 1,-1 0 0,0 1 0,1-1-1,-1 0 1,1 1 0,-1-1-1,1 1 1,-1-1 0,1 1 0,-1-1-1,1 1 1,0-1 0,-1 1 0,1-1-1,-1 1 1,1 0 0,0 0-1,0-1 1,-1 1 0,1 0 0,0 0-1,-1 0 1,1 0 0,0-1-1,0 1 1,-1 0 0,1 0 0,0 1-1,0-1 1,-1 0 0,1 0 0,0 0-1,0 0 1,-1 1 0,1-1-1,0 0 1,-1 1 0,1-1 0,0 0-1,-1 1 1,1-1 0,-1 1-1,1-1 1,-1 1 0,1-1 0,-1 1-1,1 0 1,-1-1 0,1 1 0,-1-1-1,1 2-9,18 41 471,-19-43-471,32 153 539,-32-152-540,0 0 1,0-1 0,0 1 0,0-1 0,0 1 0,0-1-1,0 1 1,0-1 0,0 1 0,0 0 0,0-1-1,1 1 1,-1-1 0,0 1 0,0-1 0,1 1-1,-1-1 1,0 1 0,1-1 0,-1 1 0,0-1-1,1 0 1,-1 1 0,1-1 0,-1 0 0,1 1-1,-1-1 1,0 0 0,1 1 0,-1-1 0,1 0-1,0 0 1,-1 0 0,1 1 0,-1-1 0,1 0 0,-1 0-1,1 0 1,-1 0 0,1 0 0,0 0 0,-1 0-1,1 0 1,-1 0 0,1 0 0,-1-1 0,1 1-1,-1 0 1,1 0 0,0 0 0,-1-1 0,1 1-1,-1 0 1,0-1 0,1 1 0,-1 0 0,1-1-1,-1 1 1,1 0 0,-1-1 0,0 1 0,1-1 0,20-35-84,-1-11 111,66-120 68,-86 167-78,0-1-1,0 1 1,0-1 0,0 1-1,0-1 1,0 1-1,1 0 1,-1-1 0,0 1-1,0-1 1,1 1-1,-1 0 1,0-1-1,0 1 1,1 0 0,-1-1-1,0 1 1,1 0-1,-1-1 1,0 1 0,1 0-1,-1 0 1,1-1-1,-1 1 1,1 0-1,-1 0 1,0 0 0,1 0-1,-1 0 1,1 0-1,-1-1 1,1 1 0,-1 0-1,1 0 1,-1 0-1,1 0 1,-1 1-1,0-1 1,1 0 0,-1 0-1,1 0 1,-1 0-1,1 0 1,-1 1-1,0-1 1,1 0 0,-1 0-1,1 1 1,-1-1-1,0 0-16,9 24 263,-7-16-304,4 13-110,23 64-617,-3-51-2235,10-17-3571,-13-17 3284</inkml:trace>
  <inkml:trace contextRef="#ctx0" brushRef="#br0" timeOffset="459924.674">25377 13109 8960,'-9'11'4890,"27"-15"-3444,-7-3-1392,-1-1 1,0 0 0,0 0 0,-1-1-1,0-1 1,-1 1 0,0-2 0,0 1-1,-1-1 1,-1 0 0,0 0 0,0-1-1,-1 0 1,0 0 0,0-4-55,-3-21 224,-2 37-221,0-1 1,0 0-1,-1 0 0,1 1 0,0-1 0,0 0 1,0 1-1,0-1 0,-1 0 0,1 1 0,0-1 1,-1 1-1,1-1 0,0 0 0,-1 1 0,1-1 0,-1 1 1,1-1-1,-1 1 0,1-1 0,-1 1 0,1-1 1,-1 1-1,1 0 0,-1-1 0,0 1 0,1 0 1,-1-1-1,0 1 0,1 0 0,-1 0 0,0 0 1,1-1-1,-1 1 0,0 0 0,1 0 0,-1 0 1,0 0-1,1 0 0,-1 1 0,0-1 0,1 0 0,-1 0 1,0 0-1,0 0 0,1 1 0,-1-1 0,1 0 1,-1 1-1,0-1-3,-3 4 73,1 0 1,-1 0-1,1 0 1,0 1-1,0-1 0,1 1 1,-1 0-1,1-1 1,0 1-1,0 0 1,1 0-1,0 1 0,-1-1 1,2 0-1,-1 0 1,1 1-1,-1 4-73,1-3 64,-3 5 4,1 0-1,1 1 1,0 0 0,0-1 0,2 1-1,-1 0 1,2-1 0,0 1 0,0-1-1,1 0 1,1 0 0,0 0 0,0 0-1,1 0 1,1-1 0,0 0 0,7 10-68,-12-20-96,0 1 0,1-1 0,-1 0 0,0 0 0,1 0 1,-1 0-1,1 0 0,0 0 0,-1 0 0,1 0 0,0-1 0,-1 1 1,1-1-1,0 1 0,0-1 0,-1 0 0,1 1 0,0-1 0,0 0 0,0 0 1,-1-1-1,1 1 0,0 0 0,0 0 0,-1-1 0,1 1 0,1-1 96,37-29-6451,-20 10 3694</inkml:trace>
  <inkml:trace contextRef="#ctx0" brushRef="#br0" timeOffset="460199.847">25640 12887 8704,'-23'-3'3232,"23"3"-2496,-13 0 192,8 0-128,10 0-544,-5 0-192,9 0-64,4 0 64,5 0-32,14-5 64,-1 5-64,4-3-32,5-1 32,1-4-1376,-1 8 736,-13-4-3840,-6 8 2464</inkml:trace>
  <inkml:trace contextRef="#ctx0" brushRef="#br0" timeOffset="460451.318">25868 12768 6656,'-1'0'64,"0"0"122,1-1 1,-1 1-1,0 0 0,0-1 1,0 1-1,1 0 1,-1 0-1,0 0 0,0-1 1,0 1-1,0 0 1,1 0-1,-1 0 1,0 0-1,0 0 0,0 1 1,0-1-1,1 0 1,-1 0-1,0 1 1,0-1-1,0 0 0,1 1 1,-1-1-1,0 0 1,1 1-1,-1-1 0,0 1 1,1 0-1,-1-1 1,0 1-1,1-1 1,-1 1-1,1 0 0,-1-1 1,1 1-1,0 0 1,-1 0-1,1-1 1,0 1-1,-1 0 0,1 0 1,0 0-1,0 0-186,3 65 2459,-4-15-1861,-1-29-651,2 0 1,0 0-1,2 0 1,0 0-1,2-1 0,4 18 53,-8-38-144,1 0-1,-1 0 0,0-1 0,0 1 0,1 0 0,-1 0 1,0-1-1,1 1 0,-1 0 0,1-1 0,-1 1 0,1 0 1,-1-1-1,1 1 0,-1-1 0,1 1 0,0-1 0,-1 1 1,1-1-1,0 1 0,0-1 0,-1 0 0,1 1 0,0-1 1,0 0-1,0 1 0,-1-1 0,1 0 0,0 0 0,0 0 0,0 0 1,-1 0-1,1 0 0,0 0 0,0 0 0,0 0 0,0-1 1,-1 1-1,1 0 0,0 0 0,0-1 0,-1 1 0,1 0 1,0-1-1,0 1 0,-1-1 0,1 1 0,-1-1 0,1 1 1,0-1-1,-1 1 0,1-1 0,-1 0 0,1 1 0,-1-1 1,1 0-1,-1 0 145,12-11-2624</inkml:trace>
  <inkml:trace contextRef="#ctx0" brushRef="#br0" timeOffset="460825.809">26046 12467 4992,'8'-54'5493,"-8"112"1409,4 79-4450,-11 162-1145,9-112-1376,-2-187 47,1 0 1,-1-1 0,0 1-1,0 0 1,0 0-1,0 0 1,0 0 0,1 0-1,-1 0 1,0 0 0,0 0-1,0 0 1,1 0 0,-1 0-1,0 0 1,0 0-1,0 0 1,0 0 0,1 0-1,-1 0 1,0 0 0,0 0-1,0 0 1,1 0-1,-1 0 1,0 0 0,0 0-1,0 0 1,0 0 0,1 0-1,-1 0 1,0 0-1,0 0 1,0 1 0,0-1-1,0 0 1,1 0 0,-1 0-1,0 0 1,0 0 0,0 1-1,0-1 1,0 0-1,0 0 1,0 0 0,0 0-1,1 1 1,-1-1 0,0 0-1,0 0 22,9-23-328,-7 18 231,38-114-287,-39 115 532,-1 1 0,1-1 0,0 0 0,0 1 0,1-1 0,-1 1 0,1 0 0,-1-1 0,1 1-1,0 0 1,0 0 0,1 0 0,-1 1 0,1-1 0,0-1-148,-1 5 71,-1-1 0,1 1 1,-1 0-1,1 0 0,-1-1 0,1 1 0,-1 0 1,0 0-1,0 0 0,1 1 0,-1-1 1,0 0-1,0 0 0,0 1 0,0-1 0,0 0 1,0 1-1,-1-1 0,1 1 0,0-1 0,-1 1 1,1-1-1,-1 1 0,0 0 0,1-1 0,-1 1 1,0 0-1,0 1-71,0-1 33,24 76-1344,-2-26-6525,3-21-1262,-12-19 5914</inkml:trace>
  <inkml:trace contextRef="#ctx0" brushRef="#br0" timeOffset="461113.477">26375 12954 8704,'0'0'2816,"1"2"-1547,9 11 1215,17 23 206,-25-34-2686,0 1 1,0 0-1,0-1 1,0 1-1,1-1 0,-1 0 1,1 0-1,-1 0 1,1 0-1,0 0 1,0-1-1,0 1 1,0-1-1,0 0 1,0 0-1,0 0 0,0 0 1,0 0-1,1-1 1,-1 0-1,0 1 1,1-1-1,-1 0 1,0 0-1,0-1 1,1 1-1,-1-1 0,0 0 1,0 0-1,0 0 1,1 0-5,1-2 31,0 0 0,0 0 0,-1-1 1,0 1-1,1-1 0,-1 0 0,0 0 0,-1 0 0,1-1 1,-1 1-1,0-1 0,2-4-31,-4 7 19,0 0 0,0 0 1,0 0-1,0 0 0,0 0 0,0 0 0,-1-1 1,1 1-1,-1 0 0,0 0 0,0-1 0,0 1 1,0 0-1,0-1 0,0 1 0,0 0 0,-1 0 1,1-1-1,-1 1 0,0 0 0,1 0 0,-1 0 1,0 0-1,0 0 0,-1 0 0,1 0 1,0 0-1,-1 0 0,1 0 0,-1 0 0,1 1 1,-1-1-1,-1 0-19,-2-1-7,1 0 0,-1 0 1,0 1-1,0-1 0,0 1 1,0 0-1,0 1 0,0-1 1,0 1-1,-1 0 1,1 0-1,0 1 0,-1 0 1,1 0-1,-1 0 0,1 0 1,0 1-1,-1 0 0,-2 1 7,-57 32-4758,54-20 544,9 1 1308</inkml:trace>
  <inkml:trace contextRef="#ctx0" brushRef="#br0" timeOffset="461713.448">26745 12908 8448,'4'-4'5728,"-13"3"-1745,-23-4-1449,-13-24-3251,44 28 697,0 1 0,-1-1 0,1 1 0,0 0 1,0-1-1,-1 1 0,1 0 0,0 0 0,0 0 0,-1 0 0,1 0 0,0 0 0,0 1 1,-1-1-1,1 0 0,0 1 0,0-1 0,0 1 0,-1-1 0,1 1 0,0-1 0,0 1 1,0 0-1,0-1 0,0 1 0,0 0 0,0 0 0,0 0 0,1 0 0,-1 0 0,0 0 1,0 0-1,1 0 0,-1 0 0,1 0 0,-1 1 0,1-1 0,-1 0 0,1 0 0,0 0 1,0 1-1,-1-1 20,0 9-8,-1 0 0,2 0 1,-1 0-1,1-1 0,1 1 1,-1 0-1,2 0 0,-1 0 0,2 3 8,-3-11-2,0-1 0,0 1 0,0-1 0,0 1 0,0-1 0,0 1 0,0 0 0,0-1 0,1 1 0,-1-1 0,0 1 0,1-1 0,0 1 0,-1-1 0,1 0 0,0 1 0,-1-1 0,1 0 0,0 1 0,0-1-1,0 0 1,0 0 0,1 0 0,-1 0 0,0 0 0,0 0 0,1 0 0,-1 0 0,0-1 0,1 1 0,-1 0 0,1-1 0,-1 1 0,1-1 0,-1 1 0,1-1 0,-1 0 0,1 0 0,-1 0 0,1 0 0,-1 0 0,1 0-1,0 0 1,-1 0 0,1-1 0,-1 1 0,1 0 0,-1-1 0,1 0 0,-1 1 0,0-1 0,1 0 0,-1 0 0,0 1 0,1-1 0,-1 0 0,0 0 0,0 0 0,0-1 0,1 1 2,11-13-30,-1 1-1,0-2 1,-1 0 0,0 0 0,-1-1-1,-1 0 1,-1 0 0,0-1 0,-1-1 0,-1 1-1,-1-1 1,1-4 30,6-33 217,-3-2-1,-2 1 1,-2-1-1,-3 0 1,-4-23-217,-12 27 1872,13 53-1843,1 0 1,-1 0-1,1-1 1,0 1-1,-1 0 1,1 0-1,-1 0 1,1 0-1,-1 0 0,1 0 1,-1-1-1,1 1 1,-1 0-1,1 0 1,-1 0-1,1 1 1,-1-1-1,1 0 1,-1 0-1,1 0 1,0 0-1,-1 0 1,1 0-1,-1 1 1,1-1-1,-1 0 1,1 0-1,0 1 1,-1-1-1,1 0 1,-1 1-1,1-1 1,0 0-1,0 1 0,-1-1 1,1 1-1,0-1 1,0 0-1,-1 1 1,1-1-1,0 1 1,0-1-1,0 1 1,0-1-1,-1 1 1,1-1-1,0 1 1,0-1-1,0 1 1,0-1-1,0 1 1,0-1-1,0 1-29,-9 32 678,6 20-355,3 0 1,1 0 0,3-1 0,2 1 0,3-1-1,2 0 1,5 13-324,-11-46 7,-3-5-304,1 0 0,0 0 0,1 0 0,1 0 0,0-1 0,1 0 0,0 0 0,1-1 0,5 9 297,-10-19-424,0 0 1,0 0 0,-1-1-1,1 1 1,0 0-1,0-1 1,1 1 0,-1-1-1,0 0 1,0 1 0,1-1-1,-1 0 1,1-1-1,-1 1 1,1 0 0,-1-1-1,1 1 1,-1-1 0,1 0-1,-1 0 1,1 0-1,0 0 1,-1 0 0,1 0-1,-1-1 1,2 0 423,23-6-3605</inkml:trace>
  <inkml:trace contextRef="#ctx0" brushRef="#br0" timeOffset="462056.349">27263 12797 10112,'-19'-75'9765,"18"73"-9751,0 2 1,1-1-1,-1 0 0,0 0 1,0 0-1,0 0 1,0 0-1,0 1 1,0-1-1,0 0 1,0 1-1,0-1 0,0 1 1,0-1-1,0 1 1,0-1-1,0 1 1,-1 0-1,1 0 1,0-1-1,0 1 0,0 0 1,-1 0-1,1 0 1,0 0-1,0 1 1,0-1-1,-1 0 0,1 0 1,0 1-1,0-1 1,0 1-1,0-1 1,0 1-1,0-1 1,0 1-1,-1 0-14,-36 30-145,36-28 132,0 1 1,0-1-1,0 1 0,0 0 1,1 0-1,-1 0 0,1-1 1,0 1-1,1 0 0,-1 0 1,1 0-1,-1 0 1,1 1-1,1-1 0,-1 0 1,0 0-1,1 0 0,0 0 1,0 0-1,0-1 0,0 1 1,1 0-1,-1 0 0,1-1 1,0 1-1,1 0 13,65 86 1134,-24-35 2829,-43-54-3876,0 1 0,0 0 0,-1 0 0,1-1 0,0 1 0,-1 0 0,0 0-1,1 0 1,-1 0 0,0 0 0,0 0 0,0 0 0,0-1 0,0 1 0,-1 0 0,1 0-1,0 0 1,-1 0 0,0 0 0,1-1 0,-1 1 0,0 0 0,0 0 0,0-1-1,0 1 1,0-1 0,0 1 0,0-1 0,-1 1 0,1-1 0,-1 0 0,1 1 0,-1-1-1,1 0-86,-73 33-2340,20-21-7399,38-12 3387,5-1 2171</inkml:trace>
  <inkml:trace contextRef="#ctx0" brushRef="#br0" timeOffset="463802.308">16146 8564 7936,'-12'15'6102,"12"20"-3544,1-26-2579,15 256 779,-16-193-913,31-160 80,33-56-277,-63 143 381,-1-1-1,1 1 0,-1-1 1,1 1-1,0-1 0,0 1 0,-1 0 1,1-1-1,0 1 0,0 0 0,1 0 1,-1-1-1,0 1 0,0 0 0,0 0 1,1 0-1,-1 1 0,1-1 1,-1 0-1,0 0 0,1 1 0,-1-1 1,1 1-1,0-1 0,-1 1 0,1 0 1,-1 0-1,1 0 0,0 0 0,-1 0 1,1 0-1,-1 0 0,1 0 1,0 0-1,-1 1 0,1-1 0,-1 1 1,1-1-1,-1 1 0,1 0 0,-1-1 1,0 1-1,1 0 0,-1 0 0,0 0 1,1 0-1,-1 0 0,0 0 1,0 1-1,0-1-28,28 99 759,-22-63-740,-6-30-20,5 21 4,-6-28-3,0 0-1,0 0 1,1-1 0,-1 1-1,0 0 1,0 0 0,0-1-1,0 1 1,0 0 0,0 0 0,1 0-1,-1-1 1,0 1 0,0 0-1,0 0 1,0 0 0,1 0-1,-1-1 1,0 1 0,0 0-1,1 0 1,-1 0 0,0 0-1,0 0 1,1 0 0,-1 0 0,0 0-1,0 0 1,1-1 0,-1 1-1,0 0 1,0 0 0,1 0-1,-1 0 1,0 1 0,0-1-1,1 0 1,-1 0 0,0 0-1,0 0 1,1 0 0,-1 0 0,0 0-1,0 0 1,0 0 0,1 1-1,-1-1 1,0 0 0,0 0-1,0 0 1,1 0 0,-1 1-1,0-1 1,0 0 0,0 0-1,0 1 1,54-167-202,-36 118 463,-17 48-242,0 1 1,0-1-1,0 0 0,0 1 1,0-1-1,0 1 0,0 0 1,0-1-1,-1 1 0,1-1 0,0 1 1,-1 0-1,1 0 0,0 0 1,-1-1-1,1 1 0,-1 0 1,1 0-1,-1 0 0,1 0 1,-1 0-1,0 0 0,1 0 1,-1 0-1,0 0 0,0 0 0,0 0 1,0 0-1,0 1-19,5 19-79,22 64-1286,13-46-6652,-27-35 5068</inkml:trace>
  <inkml:trace contextRef="#ctx0" brushRef="#br0" timeOffset="464168.523">16651 8762 8448,'-15'10'2757,"12"7"523,22-16-2517,-7-4-711,-1 0 0,1-1 0,-1 0 0,0 0 0,0-1 0,-1-1 0,1 0 0,-1-1 0,0 0 1,-1 0-1,0-1 0,0 0 0,6-7-52,-14 14 4,0 0 0,0 0 1,0 0-1,0 0 0,0 0 1,0 0-1,0 0 0,0 0 1,-1 0-1,1-1 0,0 1 1,-1 0-1,1 0 0,-1-1 1,1 1-1,-1 0 0,1-1 1,-1 1-1,0-1 0,0 1 1,0 0-1,0-1 0,0 1 0,0-1 1,0 1-1,-1-1 0,1 1 1,0 0-1,-1-1 0,1 1 1,-1 0-1,1-1 0,-1 1 1,0 0-1,1 0 0,-1 0 1,0 0-1,0-1 0,0 1 1,0 0-1,0 0 0,-1 0-4,-1-1 4,0 0 0,0 0 1,0 1-1,-1-1 0,1 1 0,-1 0 0,1 0 0,-1 0 0,1 0 0,-1 1 1,0-1-1,1 1 0,-1 0 0,0 0 0,1 0 0,-1 1 0,0-1 0,1 1 0,-1 0 1,1 0-1,-1 0 0,1 0 0,-1 1 0,1 0 0,0-1 0,0 1 0,0 0 1,0 0-1,0 1 0,0-1 0,1 1 0,-1-1 0,1 1 0,-1 0 0,1 0 1,0 0-1,0 0 0,0 0 0,1 1 0,-1-1 0,1 0 0,0 1 0,0-1 0,0 2-3,1 5 13,1 0 0,0 1 0,1-1 0,0-1 0,1 1 0,0 0 0,0 0 1,1-1-1,0 0 0,1 0 0,0 0 0,0 0 0,1-1 0,0 0 0,1 0 1,0-1-1,0 1 0,0-2 0,1 1 0,7 4-14,-12-9-375,0 0-1,0 0 0,1-1 1,-1 1-1,1-1 1,0 0-1,-1 0 1,1 0-1,0 0 0,-1-1 1,1 0-1,0 1 1,0-1-1,0-1 1,-1 1-1,1 0 1,0-1-1,0 0 0,0 0 376,22-3-2682</inkml:trace>
  <inkml:trace contextRef="#ctx0" brushRef="#br0" timeOffset="464402.763">17003 8611 8320,'-1'0'146,"-2"0"371,-1 0 0,1 0 0,-1 1 0,0 0-1,1 0 1,-1 0 0,1 0 0,0 0 0,-1 1 0,1-1-1,0 1 1,0 0 0,0 0 0,0 0 0,0 0-1,-1 2-516,32 0 43,81-22-1352,-24 2-5595,-61 15 4419</inkml:trace>
  <inkml:trace contextRef="#ctx0" brushRef="#br0" timeOffset="464666.053">17155 8410 9728,'-30'51'7439,"6"54"-4682,20-80-2736,2 1 1,0 0-1,2 0 1,1 0-1,1 0 0,1-1 1,1 1-1,7 21-21,-11-44-131,1-1-1,-1 1 0,1 0 0,-1 0 0,1-1 0,0 1 1,0-1-1,0 1 0,1-1 0,-1 1 0,1-1 0,-1 1 1,1-1-1,0 0 0,-1 0 0,1 0 0,0 0 0,1 0 1,-1-1-1,0 1 0,0-1 0,1 1 0,-1-1 0,1 0 1,-1 0-1,1 0 0,0 0 0,-1 0 0,1 0 0,0-1 1,-1 0-1,1 1 132,4-3-869,-1 1 0,0-1 1,0-1-1,0 1 0,0-1 1,-1 0-1,1 0 0,-1 0 1,0-1-1,0 0 0,0 0 1,0 0-1,4-5 869,-7 6-349,34-29-2286</inkml:trace>
  <inkml:trace contextRef="#ctx0" brushRef="#br0" timeOffset="465371.6">17453 8183 7936,'-4'-14'2592,"9"17"1445,12 105 683,-11-47-4268,-2 1 0,-4-1 0,-1 1 0,-9 38-452,-8 66-54,18-124-703,6-51-358,88-183 251,-94 191 920,0 0-1,0 0 1,0 0 0,0 0-1,1 0 1,-1 0-1,0 0 1,1 0-1,-1 0 1,0 1-1,1-1 1,-1 0-1,1 0 1,-1 0-1,1 1 1,-1-1-1,1 0 1,0 0-1,0 1 1,-1-1-1,1 1 1,0-1-1,0 0 1,-1 1-1,1 0 1,0-1-1,0 1 1,0-1-1,0 1 1,0 0-1,0 0 1,0 0-1,0-1 1,0 1-1,0 0 1,0 0-1,0 0 1,0 0-1,0 0 1,-1 1 0,1-1-1,0 0 1,0 0-1,0 1 1,0-1-1,0 1 1,0-1-1,0 0 1,-1 1-1,1 0 1,0-1-1,0 1 1,-1-1-1,1 1 1,0 0-1,-1 0 1,1-1-1,0 1 1,-1 0-1,1 0 1,-1 0-1,0-1 1,1 1-1,-1 0 1,0 0-1,1 1-55,12 111 656,-13-102-1030,7 35-1369,9-27-5003,13-29-1664,-3-15 9069,-21 21 1044,-5 3-1491,0 1 0,1-1 0,-1 1 0,1-1 0,-1 0 0,1 1 0,-1-1 0,1 1 0,-1 0 0,1-1 0,-1 1 0,1-1 0,-1 1 0,1 0 0,0-1 0,-1 1 0,1 0 0,0 0 0,-1 0 0,1-1-1,0 1 1,-1 0 0,1 0 0,0 0 0,0 0 0,-1 0 0,1 0 0,0 0 0,-1 0 0,1 1 0,0-1 0,-1 0 0,1 0 0,0 0 0,-1 1 0,1-1 0,-1 0 0,1 1 0,0-1 0,-1 1 0,1-1 0,-1 1 0,1-1 0,-1 1 0,1-1 0,-1 1-212,16 9 435,-11-10-408,0 0 0,0 0 0,0-1-1,-1 0 1,1 0 0,0 0 0,0 0 0,0-1 0,-1 0 0,1 0-1,-1 0 1,1 0 0,-1-1 0,0 0 0,0 1 0,0-2-1,0 1 1,2-3-27,8-5 18,53-56 132,-66 66-137,0 0 0,0 0 1,0 0-1,-1 0 0,1 0 0,0 0 1,-1 0-1,1-1 0,-1 1 0,1 0 1,-1 0-1,1-1 0,-1 1 1,0 0-1,0 0 0,1-1 0,-1 1 1,0 0-1,0-1 0,-1 1 0,1 0 1,0-1-1,0 1 0,-1 0 0,1 0 1,0-1-1,-1 1 0,1 0 1,-1 0-1,0 0 0,1 0 0,-1-1 1,0 1-1,0 0 0,0 0 0,1 1 1,-1-1-1,0 0 0,0 0 0,0 0 1,-1 0-14,-5-1-27,1 0-1,-1 0 1,0 0 0,0 1 0,0 0 0,1 1 0,-1-1 0,0 2-1,0-1 1,0 0 0,-6 2 27,-38 15-2046,27 4-3806,22-9 2988</inkml:trace>
  <inkml:trace contextRef="#ctx0" brushRef="#br0" timeOffset="466039.968">18032 8690 8448,'10'-8'3349,"25"-16"1653,-34 23-4993,0 1-1,0 0 0,0-1 0,-1 1 0,1-1 1,0 0-1,-1 1 0,1-1 0,0 0 0,-1 1 1,1-1-1,-1 0 0,1 0 0,-1 1 0,1-1 0,-1 0 1,0 0-1,1 0 0,-1 0 0,0 1 0,0-1 1,0 0-1,1 0 0,-1 0 0,0 0 0,0 0 0,0 0 1,-1 0-1,1 0 0,0 0 0,0 1 0,0-1 1,-1 0-1,1 0 0,0 0 0,-1 0 0,1 1 0,-1-1 1,1 0-1,-1 0 0,1 1 0,-1-1 0,1 0 1,-1 1-1,0-1 0,1 0 0,-1 1 0,0-1 0,0 1 1,0-1-1,1 1 0,-1 0 0,0-1 0,0 1 1,0 0-1,0-1 0,0 1 0,0 0-8,-2-2-5,0 0 1,0 0-1,0 0 0,0 1 1,-1-1-1,1 1 0,-1-1 0,1 1 1,-1 1-1,1-1 0,-1 0 1,0 1-1,1 0 0,-1-1 0,0 2 1,1-1-1,-1 0 0,0 1 0,1-1 1,-1 1-1,0 0 0,1 1 1,0-1-1,-1 0 0,1 1 0,-1 0 5,2 1-8,0 1 0,1-1 0,-1 1 0,1-1 0,0 1 0,0 0 0,0-1 0,1 1 0,-1 0 0,1-1 0,0 1 0,0 0 0,0 0 0,1 0 0,-1-1 0,1 2 8,0 3 15,-1-1-1,2 0 0,-1 0 0,1 0 1,0 0-1,0 0 0,1 0 0,0 0 0,0-1 1,1 1-1,0-1 0,0 0 0,0 0 1,1 0-1,0-1 0,0 0 0,0 1 0,6 2-14,-7-6 10,0-1-1,1 0 0,-1-1 0,1 1 0,-1-1 0,1 1 0,-1-2 0,0 1 0,1 0 0,-1-1 0,1 0 0,-1 0 0,0 0 0,1 0 0,-1-1 0,0 0 0,0 0 0,0 0 0,0 0 0,0 0 0,-1-1 0,1 0 0,-1 0 0,0 0 0,1 0 0,0-2-9,6-6 29,0-1-1,-1 0 1,-1 0 0,0-1-1,0 0 1,-1 0 0,-1 0-1,2-8-28,3-23-21,-2 0 0,-2 0 0,-2-1 0,-2 0-1,-2 0 1,-3-19 21,1 11-97,-16-109 1148,11 176 128,-3 90 205,5 0 0,4 6-1384,0-20 160,10 115-1387,-9-200 1210,-1-2-288,0 0-1,0 0 0,1 0 1,-1 0-1,1 0 0,-1 0 1,1 0-1,0-1 0,0 1 1,1 0-1,-1 0 0,0-1 1,1 1-1,0-1 0,0 1 1,-1-1-1,1 0 1,1 1-1,-1-1 0,0 0 1,0 0-1,2 0 306,18-3-4651,4-6 1505</inkml:trace>
  <inkml:trace contextRef="#ctx0" brushRef="#br0" timeOffset="466403.704">18559 8543 10368,'-29'-22'7203,"27"22"-7166,0-1 0,0 1 1,-1-1-1,1 1 1,0 0-1,0 0 1,0 0-1,0 0 0,0 1 1,0-1-1,0 0 1,0 1-1,0-1 1,0 1-1,0 0 0,0 0 1,0 0-1,0 0 1,0 0-1,0 0 1,1 0-1,-1 1 0,-1 1-37,-16 39-149,18-39 133,0 1 0,1-1 0,-1 0 0,1 1-1,0-1 1,0 0 0,0 1 0,1-1 0,-1 1 0,1-1 0,0 0-1,0 0 1,0 1 0,0-1 0,1 0 0,-1 0 0,1 0 0,0 0-1,0-1 1,0 1 0,0 0 0,0-1 0,0 1 0,1-1 0,-1 0 0,2 1 16,77 48-37,-63-42 82,13 6 274,63 46 3672,-93-60-3875,0 0 0,1 0 1,-1 0-1,0 1 1,0-1-1,0 0 1,-1 0-1,1 1 0,0-1 1,0 1-1,-1-1 1,1 0-1,-1 1 0,1-1 1,-1 1-1,0 0 1,0-1-1,1 1 0,-1-1 1,0 1-1,0-1 1,0 1-1,-1-1 1,1 1-1,0-1 0,-1 1 1,1 0-1,-1-1 1,1 1-117,-8 7 124,0-1 0,-1 1 0,1-2 0,-1 1 0,-1-1 0,0-1 0,0 1 0,0-2 1,0 1-1,-1-2 0,-6 3-124,-64 23-1971,29-16-4431,43-12 5171,-19-5-7757,22-4 5074</inkml:trace>
  <inkml:trace contextRef="#ctx0" brushRef="#br0" timeOffset="467986.561">16151 3757 9728,'-4'1'617,"2"-1"-369,0 0 0,0 1 1,0-1-1,0 1 0,1-1 1,-1 1-1,0-1 1,1 1-1,-1 0 0,0 0 1,1 0-1,-1 0 0,1 0 1,-1 0-1,1 1 0,0-1 1,-1 0-1,1 1 0,0-1 1,0 1-1,0-1 0,0 1 1,0-1-1,0 1 0,1 0 1,-1-1-1,0 2-248,-1 19 361,1-1 1,1 1-1,1-1 0,0 0 0,4 17-361,-1-6 114,-1-2-62,1-1 0,2 0 0,0 0 0,10 23-52,-16-50 4,0 0 0,1 0-1,-1 0 1,1-1 0,-1 1 0,1 0 0,0 0-1,0 0 1,0-1 0,0 1 0,0-1 0,0 1-1,0-1 1,0 1 0,1-1 0,-1 0-1,1 1 1,-1-1 0,1 0 0,-1 0 0,1 0-1,0 0 1,-1 0 0,1 0 0,0-1 0,0 1-1,0-1 1,-1 1 0,1-1 0,0 0 0,0 1-1,0-1 1,0 0 0,0 0 0,0-1-1,0 1 1,-1 0 0,2-1-4,3-4 1,1 0-1,-1-1 1,0 0-1,-1 0 1,0-1-1,0 0 1,0 0-1,-1 0 1,0 0-1,0-1 0,-2 5 0,81-169-106,-80 166 150,-2 3-19,0 1 0,0-1 0,0 1 0,0-1 1,0 1-1,0-1 0,1 1 0,-1 0 0,1 0 1,0 0-1,0 0 0,0 0 0,0 0 0,0 0 1,0 1-1,0-1 0,0 1 0,1-1 0,-1 1-25,19 37 613,-20-32-586,12 80 175,7 25-121,-20-109-87,0 1 0,0 0 1,1 0-1,-1-1 0,0 1 0,0 0 0,1-1 1,-1 1-1,0 0 0,1-1 0,-1 1 0,0-1 1,1 1-1,-1 0 0,1-1 0,-1 1 1,1-1-1,0 1 0,-1-1 0,1 0 0,-1 1 1,1-1-1,0 0 0,-1 1 0,1-1 0,0 0 1,-1 1-1,1-1 0,0 0 0,-1 0 0,1 0 1,0 0-1,0 0 0,-1 0 0,1 0 0,0 0 1,0 0-1,-1 0 0,1 0 0,0-1 0,-1 1 1,1 0-1,0 0 0,-1-1 0,1 1 0,0 0 6,47-68-298,-28 39 374,-1-1 0,-2-1 0,-1-1 0,3-11-76,-19 43 8,0 1 0,1-1 1,-1 1-1,0-1 0,1 1 1,-1-1-1,0 0 0,1 1 1,-1-1-1,0 1 0,1-1 1,-1 0-1,1 1 1,-1-1-1,1 0 0,-1 1 1,1-1-1,-1 0 0,1 0 1,-1 0-1,1 1 0,-1-1 1,1 0-1,0 0 0,-1 0 1,1 0-1,-1 0 0,1 0 1,-1 0-1,1 0 0,0 0 1,-1 0-1,1-1 0,-1 1 1,1 0-1,-1 0 0,1 0 1,-1-1-1,1 1 0,-1 0 1,1-1-1,-1 1 0,1 0 1,-1-1-1,0 1 1,1 0-1,-1-1 0,0 1 1,1-1-1,-1 1 0,0-1 1,1 1-1,-1-1 0,0 1 1,0-1-1,0 1 0,1-1 1,-1 1-1,0-1 0,0 1 1,0-1-1,0 0-8,2 8-73,4 11 79,0 0 0,1 0 0,1 0 0,1-1 0,10 15-6,-15-27-262,-1 0 0,1-1 1,0 1-1,0-1 0,1 0 1,-1-1-1,1 1 0,0-1 1,0 0-1,0 0 0,0 0 0,1-1 1,5 2 261,-7-3-444,0 0 0,0-1 0,1 0 0,-1 0-1,0 0 1,0-1 0,1 1 0,-1-1 0,0 0 0,0 0 0,0 0 0,0-1 0,0 0 0,0 1 0,0-1 0,-1-1 0,1 1-1,-1 0 1,1-1 0,0-1 444,39-39 471,-20 24 5972,0 23-4214,-16-10-2180,0-1 0,0 0 0,0-1 0,-1 0 0,0 0 1,0 0-1,-1 0 0,0-1 0,0 0 0,0-4-49,-3 12 10,-1-1 0,0 1 0,0-1 0,0 0 0,0 0 0,0 0 0,0 0 1,0 1-1,0-1 0,-1 0 0,1 0 0,-1-1 0,1 1 0,-1 0 0,0 0 0,0 0 0,0 0 1,0 0-1,0 0 0,0 0 0,-1 0 0,1 0 0,-1 0 0,1 0 0,-1 0 0,0 0 0,0 0 1,0 0-1,0 0 0,0 0 0,0 1 0,0-1 0,-1 1 0,1-1 0,-1 1 0,1-1 0,-1 1 1,1 0-1,-1-1 0,0 1 0,0 0 0,0 0 0,0 0 0,1 1 0,-1-1 0,0 0 0,-1 1-10,0-1 14,1 0-1,-1 0 0,0 1 0,0 0 1,1-1-1,-1 1 0,0 0 0,0 1 1,1-1-1,-1 0 0,0 1 1,0-1-1,1 1 0,-1 0 0,0 0 1,1 0-1,-1 0 0,1 0 0,-1 1 1,1-1-1,0 1 0,0 0 0,-1 0 1,1-1-1,0 1 0,1 1 0,-1-1 1,0 0-1,1 0 0,-1 1 0,1-1 1,-1 1-1,1-1 0,0 1 0,0 0-13,-2 10 10,1-1 0,0 1 0,0 0 0,2-1 0,-1 1 0,2 0 0,0 0 0,0-1 0,1 1 0,0 0 0,2-1 0,-1 0 0,1 0 0,1 0 0,0 0 0,3 4-10,28 23-840,-33-37 552,0-1 0,1 1 0,-1-1 0,1 1 0,-1-1-1,1 0 1,-1 0 0,1-1 0,0 1 0,0-1 0,-1 0 0,1 0 0,0 0 0,0 0-1,-1-1 1,1 1 0,0-1 0,-1 0 0,1 0 0,0-1 288,35-16-4053,0-4 1301</inkml:trace>
  <inkml:trace contextRef="#ctx0" brushRef="#br0" timeOffset="468242.435">17297 3788 8192,'-57'1'3845,"29"1"-448,109-18-2186,45-16-1731,-43 7-3408,-43 12-328,-22 9 1915</inkml:trace>
  <inkml:trace contextRef="#ctx0" brushRef="#br0" timeOffset="468470.349">17453 3622 9216,'-34'19'6151,"16"19"-3638,10 47-1871,19 44-1052,16-48-3825,0-57-1866,-14-21 3573</inkml:trace>
  <inkml:trace contextRef="#ctx0" brushRef="#br0" timeOffset="468902.649">17614 3248 6784,'-15'-22'2202,"15"21"-2140,0 1-1,0 0 0,0-1 0,0 1 0,0-1 0,0 1 0,0 0 0,0-1 1,-1 1-1,1 0 0,0-1 0,0 1 0,0-1 0,0 1 0,-1 0 0,1 0 1,0-1-1,0 1 0,-1 0 0,1-1 0,0 1 0,0 0 0,-1 0 1,1-1-1,0 1 0,-1 0 0,1 0 0,0 0 0,-1 0 0,1-1 0,0 1 1,-1 0-1,1 0 0,0 0 0,-1 0 0,1 0 0,-1 0 0,1 0 0,0 0 1,-1 0-1,1 0 0,-1 0 0,1 0 0,0 0 0,-1 0 0,1 0 1,0 1-1,-1-1 0,1 0 0,0 0 0,-1 0 0,1 1 0,0-1 0,-1 0 1,1 0-1,0 1 0,0-1 0,-1 0 0,1 0 0,0 1 0,0-1 0,-1 0 1,1 1-1,0-1 0,0 1-61,-5 24 1655,5-22-1561,5 172 2770,0 310-918,4-321-1887,-1-154-175,-3-25 52,-4 12 57,43-191-291,-30 131 698,-14 63-378,0-1 1,0 1-1,1-1 1,-1 1 0,0-1-1,0 1 1,1 0-1,-1-1 1,0 1-1,1 0 1,-1-1-1,0 1 1,1 0 0,-1-1-1,1 1 1,-1 0-1,0-1 1,1 1-1,-1 0 1,1 0-1,-1 0 1,1 0 0,-1 0-1,1-1 1,-1 1-1,1 0 1,-1 0-1,1 0 1,-1 0 0,1 0-1,-1 0 1,1 0-1,-1 1 1,1-1-1,-1 0 1,0 0-1,1 0 1,-1 0 0,1 1-1,-1-1 1,1 0-1,-1 0 1,0 1-1,1-1 1,-1 0-1,1 1 1,-1-1 0,0 0-1,1 1 1,-1-1-1,0 1 1,0-1-1,1 0 1,-1 1 0,0-1-1,0 1 1,0-1-1,0 1 1,1-1-1,-1 1-22,17 30 508,42 159-295,-56-183-333,28 56-1418,2-32-2462,-32-31 3695,1 1 0,0 0 1,-1 0-1,1-1 0,0 1 1,-1-1-1,1 0 0,0 1 0,0-1 1,0 0-1,-1 0 0,1 0 1,0 0-1,0 0 0,-1-1 0,1 1 1,0-1-1,0 1 0,-1-1 0,1 1 1,0-1-1,-1 0 305,21-8-2837</inkml:trace>
  <inkml:trace contextRef="#ctx0" brushRef="#br0" timeOffset="469182.359">18011 3943 8448,'-25'60'6969,"24"-58"-6888,1 0 1,0 0-1,0 0 1,0 0 0,0 0-1,0 1 1,0-1-1,1 0 1,-1 0-1,1 0 1,0 0 0,-1 0-1,1 0 1,0 0-1,0 0 1,0 0-1,0-1 1,0 1 0,1 0-1,-1 0 1,1-1-1,-1 1 1,1-1-1,-1 0 1,1 1 0,0-1-1,0 0 1,0 1-82,3-2 5,-1 1 0,0 0 0,0-1 0,0 0 0,1 0 0,-1 0 1,0-1-1,0 0 0,1 1 0,-1-1 0,0-1 0,0 1 0,0-1 0,0 1 0,-1-1 1,1 0-1,0 0 0,-1-1 0,1 1 0,-1-1 0,0 0 0,0 0 0,0 0 0,1-1-5,4-4 27,0 0 0,0 0-1,-1-1 1,0 0 0,-1-1-1,0 1 1,0-1 0,-1 0-1,0 0 1,-1-1 0,0 1-1,1-9-26,-4 16 18,0 0-1,-1 0 0,0 0 1,1 0-1,-1 0 0,0 0 0,-1 0 1,1 0-1,0 0 0,-1 0 1,0 0-1,0 0 0,1 0 0,-2 0 1,1 1-1,0-1 0,-1 0 1,1 1-1,-1-1 0,1 1 0,-1-1 1,0 1-1,0 0 0,-1 0 1,1 0-1,0 0 0,-1 0 0,1 1 1,-1-1-18,-8-1-2,0 1 1,0 0 0,-1 1-1,1 0 1,0 1-1,0 0 1,-1 1 0,1 0-1,0 1 1,0 0-1,0 0 1,0 2 0,0-1-1,1 1 1,0 1 0,-1 0-1,2 0 1,-1 1-1,1 0 1,-1 1 0,2 0-1,-1 0 1,1 1 1,6-6-124,0 0 0,0-1 1,0 1-1,0 0 0,1 0 0,-1 0 1,0 0-1,1 0 0,0 1 0,-1-1 1,1 0-1,0 1 0,0-1 1,1 1-1,-1-1 0,0 1 0,1-1 1,0 1-1,-1-1 0,1 1 0,0 0 1,0-1-1,0 1 0,1-1 1,-1 1-1,1-1 0,-1 1 0,1-1 1,0 1-1,0-1 0,0 1 0,0-1 1,0 0-1,1 0 0,1 3 124,28 6-3392,16-5-458</inkml:trace>
  <inkml:trace contextRef="#ctx0" brushRef="#br0" timeOffset="469789.26">18381 3871 11136,'-6'0'912,"4"0"-659,0 0 0,0 1 0,0-1 0,0 0 0,0 0 0,0-1 1,0 1-1,0 0 0,0-1 0,0 1 0,0-1 0,0 1 0,0-1 0,1 0 0,-1 0 1,0 0-1,0 0 0,1 0 0,-1 0 0,1-1 0,-1 1 0,1 0 0,-1-1 1,1 1-1,0-1 0,-1 0-253,-56-92 810,58 93-827,0 0-1,0 1 0,0-1 0,0 1 0,0-1 0,0 1 0,0-1 0,0 1 1,-1-1-1,1 1 0,0-1 0,0 1 0,-1-1 0,1 1 0,0-1 0,-1 1 1,1-1-1,0 1 0,-1-1 0,1 1 0,-1 0 0,1-1 0,-1 1 0,1 0 1,-1 0-1,1-1 0,-1 1 0,1 0 0,-1 0 0,1 0 0,-1-1 0,1 1 1,-1 0-1,0 0 0,1 0 0,-1 0 0,1 0 0,-1 0 0,1 0 0,-1 0 1,0 1-1,1-1 0,-1 0 0,1 0 0,-1 0 0,1 0 0,-1 1 0,1-1 1,-1 0-1,1 1 0,-1-1 0,1 0 0,0 1 0,-1-1 18,-16 31-576,13-13 536,1 0 0,0 1-1,2-1 1,0 1 0,1 0-1,1 0 1,1-1 0,0 1-1,5 13 41,-7-30-3,-1 0 0,2 0 0,-1 0 0,0 0-1,0 0 1,0 0 0,1 0 0,0 0 0,-1 0-1,1 0 1,0 0 0,0 0 0,-1-1 0,2 1-1,-1 0 1,0 0 0,0-1 0,0 1 0,1-1-1,-1 1 1,1-1 0,-1 0 0,1 0 0,0 1-1,-1-1 1,1 0 0,0 0 0,0-1 0,0 1-1,0 0 1,0-1 0,0 1 0,0-1 0,0 1-1,0-1 1,0 0 0,0 0 0,0 0 0,0 0 0,2 0 2,6-7 24,-1-1 0,0 0-1,0 0 1,0 0-1,-1-1 1,0-1-1,-1 1 1,0-1 0,5-10-23,-3 8 10,4-11 10,0 1 0,-2-1 0,0-1 0,-2 0 0,0-1-1,-2 0 1,-1 0 0,-1 0 0,-1-1 0,-1 0 0,-1-5-20,0-51 181,-4 0 0,-10-68-181,11 143 3,1-2 8,-1 0 0,0 0 0,0-1 0,-1 1 0,0 0 0,-1 1-1,0-1 1,0 0 0,-1 1 0,-2-4-11,4 14 45,1 0 0,-1 0 1,1 0-1,-1 0 0,1 0 0,0 0 0,-1 0 1,1 0-1,0 1 0,0-1 0,1 0 0,-1 1 1,0-1-1,1 0 0,0 1 0,-1-1 0,1 1 1,0-1-1,0 3-45,-6 208 1316,7-133-766,-3-22-340,3 0 0,3 0 0,2 0-1,2-1 1,3 0 0,7 14-210,22 7-941,-39-76 748,1 0 1,0 0 0,0 0-1,0 0 1,0 0-1,1-1 1,-1 1-1,0 0 1,1-1-1,-1 0 1,1 0-1,-1 0 1,1 0-1,0 0 1,-1 0 0,1-1-1,0 1 1,0-1-1,-1 0 1,1 0-1,0 0 1,0 0-1,0 0 1,-1 0-1,1-1 1,0 0-1,-1 1 1,1-1 0,0 0 192,38-21-4032,6-9-256</inkml:trace>
  <inkml:trace contextRef="#ctx0" brushRef="#br0" timeOffset="470062.656">18840 3677 12288,'-54'-16'7119,"-26"8"-5257,78 8-1869,0 0 0,0 0 0,0 0 0,-1 0 0,1 1 0,0-1 0,0 1 0,0-1 1,0 1-1,0 0 0,0-1 0,0 1 0,0 0 0,1 0 0,-1 1 0,0-1 0,0 0 0,1 1 0,-1-1 1,1 1-1,-1-1 0,1 1 0,0-1 0,-1 1 0,1 0 0,0 0 0,0 0 0,0 0 0,1 0 0,-1 0 1,0 0-1,1 0 0,-1 0 0,1 0 0,0 1 7,-1 4-23,1-1 1,0 0-1,0 1 0,1-1 1,0 0-1,0 1 1,0-1-1,1 0 0,0 0 1,0 0-1,2 3 23,8 12-40,1 0 0,0-2 0,1 0 0,1 0 0,14 13 40,26 31 253,-52-60-62,0 1 0,0 0 1,-1 0-1,1 0 0,-1 0 0,1 0 0,-1 1 0,-1-1 0,1 1 0,-1-1 0,1 1 0,-1 0 0,-1-1 0,1 1 0,-1 0 0,1 0 0,-2-1 0,1 1 0,0 0 0,-1 0 0,0-1 1,0 1-1,0 0 0,-1-1 0,1 1 0,-1-1 0,0 0 0,0 1 0,-1-1 0,1 0 0,-1 0 0,0-1 0,0 1 0,-1 0-191,-9 8-86,-1-1 1,-1-1-1,0 0 0,0-1 0,-1-1 0,0 0 0,0-1 1,-1-1-1,0 0 0,0-2 0,-7 2 86,-5-2-2000</inkml:trace>
  <inkml:trace contextRef="#ctx0" brushRef="#br0" timeOffset="474909.662">24868 3248 8320,'-15'10'2672,"12"-4"-1526,-6 87 2934,41 162-3344,-19-218-608,-11-39-121,0 0-1,0 0 0,-1 0 1,1 0-1,-1 0 0,0 0 1,0 0-1,0-1 0,0 1 1,0 0-1,0-1 1,0 1-1,-1-1 0,1 1 1,-1-1-1,0 1 0,0-1 1,0-1-7,0 3-8,7-39 13,-4 13 27,2 1 0,1 0 0,0 0 0,2 1 0,1 0 0,5-7-32,-14 32 0,0-2 41,0 1 0,0-1 0,1 1 0,-1-1-1,0 1 1,1-1 0,-1 1 0,1 0 0,0-1-1,-1 1 1,1 0 0,0 0 0,0-1 0,0 1-1,0 0 1,0 0 0,0 0 0,0 0 0,0 0-1,0 0 1,1 0 0,-1 1 0,0-1 0,1 0-1,-1 1 1,0-1 0,1 1 0,-1-1 0,1 1-1,-1 0 1,1-1 0,-1 1 0,1 0 0,-1 0-1,1 0 1,-1 0 0,1 0 0,-1 1 0,1-1-1,-1 0 1,0 1 0,1-1 0,0 1-41,4 9 121,0 0-1,0 0 1,-1 0 0,-1 1-1,0-1 1,0 1 0,-1 0 0,0 4-121,12 31 20,32 60 146,-46-105-166,0 0 0,0 0-1,0 0 1,0 0 0,0 0 0,0 0 0,0-1 0,0 1 0,0 0 0,0-1 0,0 1 0,1-1-1,-1 1 1,0-1 0,0 1 0,1-1 0,-1 0 0,0 0 0,0 0 0,1 0 0,-1 0 0,0 0-1,1 0 1,-1 0 0,0 0 0,1-1 0,-1 1 0,0 0 0,0-1 0,0 1 0,1-1 0,-1 1-1,0-1 1,0 0 0,0 0 0,0 1 0,0-1 0,0 0 0,0 0 0,0 0 0,0 0 0,-1 0-1,1 0 1,0 0 0,0 0 0,-1 0 0,1-1 0,-1 1 0,1 0 0,-1 0 0,0-1 0,1 1-1,-1 0 1,0-1 0,124-283-277,-124 284 305,1-1 1,-1 1-1,0-1 0,1 1 0,0-1 1,-1 1-1,1 0 0,0-1 0,0 1 0,0 0 1,0 0-1,0 0 0,0-1 0,0 1 1,0 0-1,1 0 0,-1 1 0,0-1 1,0 0-1,1 0 0,-1 1 0,1-1 1,-1 0-1,1 1 0,-1 0 0,1-1 1,-1 1-1,1 0 0,-1 0 0,1 0 1,-1 0-1,1 0 0,-1 0 0,1 0 1,-1 0-1,1 1 0,-1-1 0,1 0 0,-1 1 1,1 0-1,-1-1 0,1 1 0,-1 0 1,1 0-29,3 9 60,1 0 1,-2 0-1,1 1 1,-1-1-1,-1 1 1,0 0 0,-1 1-1,0-1 1,0 0-61,7 34-439,14 15-3315,-22-59 3602,-1 0 0,1 0-1,0 0 1,-1 0 0,1 0 0,0 0-1,0 0 1,0 0 0,0 0 0,-1 0 0,1 0-1,0 0 1,1-1 0,-1 1 0,0 0-1,0-1 1,0 1 0,0-1 0,0 1-1,1-1 1,-1 1 0,0-1 0,0 0-1,1 0 1,-1 0 0,0 0 0,1 0 0,-1 0-1,0 0 1,0 0 0,1 0 0,-1 0-1,0-1 1,1 1 0,-1-1 0,0 1-1,0-1 1,0 1 0,0-1 0,0 0 0,0 1-1,1-1 1,-1 0 0,-1 0 0,1 0-1,1 0 153,17-20 5439,-1-4-3319,32-62-3016,-42 71 1481,-4 10-533,-1 0-1,0-1 1,0 1 0,0 0-1,-1-1 1,0 0 0,-1 1-1,1-1 1,-1 0-1,0 0 1,-1 0 0,0 0-1,0 0 1,0 0 0,-1 0-1,0 1 1,0-1 0,-1 0-1,0 0 1,0 1-1,-1-1 1,0-1-52,3 8 0,-1-1 0,1 0 0,0 1 0,-1-1 1,1 0-1,-1 1 0,1-1 0,-1 1 0,1-1 0,-1 1 0,1-1 0,-1 1 0,0-1 0,1 1 0,-1-1 1,0 1-1,1 0 0,-1-1 0,0 1 0,1 0 0,-1 0 0,0-1 0,0 1 0,1 0 0,-1 0 1,0 0-1,0 0 0,1 0 0,-1 0 0,0 0 0,0 0 0,1 1 0,-1-1 0,0 0 0,0 0 0,1 0 1,-1 1-1,0-1 0,1 0 0,-1 1 0,0-1 0,1 1 0,-1-1 0,1 1 0,-1-1 0,0 1 0,1-1 1,0 1-1,-1 0 0,1-1 0,-1 1 0,-16 38 251,13-9-73,2 1 0,1-1 0,1 1 1,2 0-1,2 3-178,-4-28-25,0 0 1,0 1-1,1-1 1,0 0-1,0 0 1,1 0-1,0 0 0,0-1 1,0 1-1,1 0 1,-1-1-1,1 0 1,1 1-1,-1-1 1,1 0-1,0-1 1,0 1-1,0-1 1,1 0-1,-1 0 1,1 0-1,0 0 0,0-1 1,1 0-1,-1 0 1,1 0-1,-1-1 1,1 0-1,0 0 1,1 0 24,1-2-648,-1 0 0,1 0 0,0-1 0,-1 0 0,1 0 0,0 0 0,-1-1 0,0-1 0,1 1 0,-1-1 0,0-1 0,6-3 648,26-12-3013</inkml:trace>
  <inkml:trace contextRef="#ctx0" brushRef="#br0" timeOffset="475168.909">25911 3139 9728,'-64'1'4576,"-8"13"-102,134-15-3834,-17-1-993,25-3-2432,-26-3-3026,-25 1 1747,3 6 1403</inkml:trace>
  <inkml:trace contextRef="#ctx0" brushRef="#br0" timeOffset="475399.634">26033 3035 6272,'-30'-4'4341,"23"11"1195,5 27-3763,1-15-1066,-3 26 15,-3 6-447,3 0 0,2 1-1,2-1 1,3 0 0,6 32-275,-9-80-109,9 29-1509,-8-32 1479,-1 0-1,0 1 1,0-1-1,1 1 0,-1-1 1,1 0-1,-1 1 1,0-1-1,1 0 0,-1 1 1,1-1-1,-1 0 1,1 0-1,-1 1 0,1-1 1,-1 0-1,1 0 1,-1 0-1,1 0 1,-1 0-1,1 1 0,-1-1 1,1 0-1,-1 0 1,1 0-1,-1-1 0,1 1 1,0 0-1,-1 0 1,1 0-1,-1 0 0,1 0 1,-1-1-1,1 1 1,-1 0-1,0 0 0,1-1 1,-1 1-1,1 0 1,-1-1-1,0 1 0,1 0 1,-1-1-1,1 1 1,-1-1-1,0 1 0,0-1 1,1 1-1,-1-1 1,0 1-1,0-1 0,0 1 1,1-1-1,-1 1 1,0-1-1,0 1 1,0-1-1,0 1 0,0-1 140,13-22-4154,0-2 1450</inkml:trace>
  <inkml:trace contextRef="#ctx0" brushRef="#br0" timeOffset="475808.39">26189 2833 7296,'8'-42'4944,"-4"48"608,13 35-3814,-10 2-1128,-3 0-1,-1 0 1,-2 1-1,-5 36-609,2-29 111,-2 189 49,4-170-394,6-46-173,7-31-37,16-38-128,-26 40 565,110-173-179,-109 172 272,-1 1 43,-1 1 0,0 0 0,1 0 0,0 0 1,0 0-1,0 1 0,0-1 0,1 1 0,0 0 0,-1 0 0,1 0 0,0 0 0,0 1 0,2-1-129,-4 3 36,-1 1 0,1 0 0,0 0 0,0 0 0,-1 0 0,1 0 0,0 0 0,-1 0 0,1 0 0,-1 1-1,1-1 1,-1 1 0,0-1 0,0 1 0,1-1 0,-1 1 0,0 0 0,-1 0 0,1 0 0,0-1 0,0 1 0,-1 0 0,1 0 0,-1 0 0,0 0 0,1 0 0,-1 0 0,0 0 0,0 0 0,0 0 0,0 0-1,-1 0 1,1 1-36,1 9 51,0-2-90,19 80-1543,12-37-4226,-5-40-1285,-10-13 4208</inkml:trace>
  <inkml:trace contextRef="#ctx0" brushRef="#br0" timeOffset="476057.472">26741 3403 9984,'9'48'7018,"-8"-48"-7005,-1 1 0,1-1 0,-1 1 1,1-1-1,0 0 0,-1 1 0,1-1 0,0 0 0,-1 0 0,1 0 0,0 1 0,0-1 0,-1 0 1,1 0-1,0 0 0,-1 0 0,1 0 0,0 0 0,0 0 0,-1-1 0,1 1 0,0 0 0,-1 0 1,1-1-1,0 1 0,-1 0 0,1-1 0,0 1 0,-1 0 0,1-1 0,-1 1 0,1-1 0,-1 1 1,1-1-1,-1 1 0,1-1 0,-1 1 0,1-1 0,-1 0 0,0 1 0,1-1 0,-1 0 0,0 1 1,1-1-1,-1 0 0,0 0-13,57-111 690,-56 108-654,1 0 1,-1 1-1,0-1 1,0 0-1,-1 0 1,1 0-1,-1 0 1,0-1-1,0 1 1,0 0-1,0 0 1,-1 0 0,0 0-1,0 0 1,0 0-1,0 1 1,0-1-1,-1 0 1,0 0-1,0 1 1,0-1-1,0 1 1,0-1-1,-1 1 1,1 0-1,-1 0 1,0 0 0,0 1-1,-1-1-36,3 2-33,-1 0 1,0 0-1,0 0 1,0 0-1,0 0 0,0 0 1,-1 1-1,1-1 1,0 1-1,0-1 0,0 1 1,0 0-1,-1 0 1,1 0-1,0 0 1,0 0-1,-1 1 0,1-1 1,0 1-1,0-1 1,0 1-1,0 0 0,-2 1 33,-21 19-6727,20-10 3746</inkml:trace>
  <inkml:trace contextRef="#ctx0" brushRef="#br0" timeOffset="476578.997">27155 3205 9344,'-25'-4'9652,"-47"-22"-9065,70 24-607,0 0-1,-1 0 0,0 0 0,1 0 0,-1 1 1,0-1-1,0 1 0,1 0 0,-1 0 0,0 0 1,0 0-1,0 1 0,0-1 0,-1 1 0,1 0 1,0 0-1,0 0 0,0 0 0,0 0 0,0 1 1,0-1-1,0 1 0,0 0 0,0 0 0,0 0 1,0 0-1,0 0 0,0 1 0,1-1 0,-1 1 1,1 0-1,-1 0 0,1 0 0,0 0 0,-1 0 1,1 1-1,0-1 0,0 1 0,1-1 0,-1 1 21,-1 5-21,1 1 0,0-1-1,0 1 1,1 0 0,0 0-1,0 0 1,1-1 0,0 1-1,1 0 1,0 0 0,0 0-1,1-1 1,0 1 0,2 1 21,-4-7 2,1 0 1,0-1-1,0 1 1,0 0 0,0-1-1,1 1 1,-1-1-1,1 0 1,0 1-1,-1-1 1,1 0-1,0 0 1,0 0-1,0 0 1,1 0 0,-1-1-1,0 1 1,1-1-1,-1 1 1,1-1-1,-1 0 1,1 0-1,0 0 1,-1 0 0,1-1-1,0 1 1,0-1-1,0 1 1,-1-1-1,1 0 1,0 0-1,0 0 1,0-1-1,0 1 1,-1-1 0,1 0-1,0 1 1,-1-1-1,1 0 1,0 0-1,-1-1 1,1 1-1,-1-1 1,0 1 0,1-1-1,0-1-2,8-5 14,0-1 0,-1-1 0,0 0 0,-1 0 0,0-1 0,0-1 0,-1 1 0,-1-1 0,0 0 0,-1-1 0,0 0 0,-1 0 0,0 0 0,-1 0 0,0-1 0,-1-1-14,7-53 31,-3 0 0,-3 0 0,-3-1 0,-3 1 0,-5-23-31,7 87 7,0 1 3,0-1 1,0 1-1,0 0 0,0-1 0,-1 1 0,1 0 1,-1 0-1,0-1 0,0 1 0,0 0 0,0 0 1,-1 0-1,1 0 0,-1 0 0,0 1 0,0-2-10,-1 10 176,9 150 971,17 23-800,12-8-2651,-34-166 1802,1-1 0,-1 1 1,1 0-1,0-1 0,0 1 0,1-1 1,-1 0-1,1 1 0,0-1 0,0-1 1,0 1-1,1 0 0,0 0 502,15 13-4218</inkml:trace>
  <inkml:trace contextRef="#ctx0" brushRef="#br0" timeOffset="476921.051">27476 3050 9984,'-37'-14'5488,"37"15"-5456,1-1 0,-1 0 0,0 1 1,0-1-1,0 0 0,0 0 0,0 1 1,0-1-1,0 0 0,-1 1 1,1-1-1,0 0 0,0 0 0,0 1 1,0-1-1,0 0 0,0 1 1,0-1-1,-1 0 0,1 0 0,0 1 1,0-1-1,0 0 0,-1 0 1,1 0-1,0 1 0,0-1 0,-1 0 1,1 0-1,0 0 0,0 0 0,-1 0 1,1 1-1,0-1 0,-1 0 1,1 0-1,0 0 0,0 0 0,-1 0 1,1 0-1,0 0 0,-1 0 1,1 0-1,0 0 0,0 0 0,-1 0 1,1 0-1,0 0 0,-1-1 1,1 1-1,0 0 0,0 0 0,-1 0 1,1 0-1,0 0 0,0-1 0,-1 1-32,62 114-245,-34-66 1486,-1 1 1,-3 1-1,-2 0 0,0 9-1241,-20-54 146,1 0 0,-1-1 0,1 1-1,-1 0 1,-1 0 0,1 0 0,-1-1 0,0 1-1,0 0 1,0 0 0,0 0 0,-1 0-1,0 0 1,0-1 0,-1 1 0,1 0-1,-1-1 1,0 1 0,0-1 0,0 1 0,-1-1-1,0 0 1,0 0 0,0 0-146,-6 6 87,0 0-1,-1-2 1,0 1 0,0-1-1,-1 0 1,0-1 0,0-1-1,-1 0 1,-4 2-87,-67 24-3228,42-31-5598,28-6 3594</inkml:trace>
  <inkml:trace contextRef="#ctx0" brushRef="#br0" timeOffset="477659.28">27700 2869 10112,'-51'-5'7741,"46"5"-7635,0 0-1,0 1 1,0 0 0,0 0-1,0 0 1,0 0 0,0 1 0,1 0-1,-1 0 1,0 0 0,1 1-1,0 0 1,0-1 0,-1 2-106,-12 12-301,0 2 0,2-1 0,0 2 1,1 0-1,-8 15 301,-13 36-6245,25-37 3109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2105-7423-47E2-A3E2-AD143A02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AC1432-E13B-4D35-AD00-BB09F984C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69062-3D07-4213-9146-FEAEC19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F13A7-5BB4-40B2-91A8-272D18B0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5EE6B-75CC-47E0-A90B-0F10E27A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1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3C854-3A0B-49EC-853C-1BA1E5B6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CF7E5-3621-4A70-B77F-B26EB29C5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78C6C-6AE7-4F9E-9A8B-7E1389A7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850AD-7C5A-4C89-9157-E03EA701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8E2DF-2B83-47F9-8D96-AF6B4ADF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6881E6-D073-4C24-ACA0-AD2A45F6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02B74-ED2B-418A-851F-9B0800C03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DA2B4-B0C6-48BE-AA92-EC9639AB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BCF21-EB25-44A2-88A7-4D82376A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51ECB-8967-48D5-855C-0068682A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0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B1D4D-E712-42F4-B50D-58758EC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694B2-A8DE-4115-B41F-E95187C9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ECD7F-4F58-4F72-A159-B61DDB09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62897-32DE-43EE-9676-AAE84C55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F84F3-4A2D-41B8-BA1A-95ACEF53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6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DBC2-8C81-413C-A3C4-806867AF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46B76-D443-4654-9631-D6D01D0D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E83A1-AD82-404F-813E-6947E352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6E2A3-FAFD-4060-814B-89EC3A24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CD282-BAF1-4256-A7C6-27596BD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7526-74E0-4F3C-83D1-6C7782E2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8FDC2-AF10-4744-AC54-BDBA3FA63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9D468-E52F-48B8-B7FB-1C09C647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C5719-DA74-466C-9038-48FA64C1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48ED2-BB12-4325-AD29-A27916D6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925B0-C2EB-4BAE-9267-2926CB67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4A9D1-08E5-4EEF-BA0F-0C2607C4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48E81-B1E1-43CD-82B3-CED23DB7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E2EEC-A686-4A9C-A4B3-EBECB99B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2DE392-099B-472C-8E17-44CC2AB1B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FB5C1D-3746-483B-9BBC-7F536704E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F435CF-BE26-4DF8-9866-68B798B0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393F35-A738-41BC-8CFC-E899006F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BC7F1-88CC-40B5-99C5-FF0DF84B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5DFB-480A-4A28-B364-9672CB52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16CB0-F2BF-413A-B162-9FE6507E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B1A2A-3E0E-4786-854B-EBA778E4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7AAD34-8CEF-41BB-9E9F-D800B031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4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DEF2AE-897C-4DCB-98FB-A7B24E2B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101C1A-3EBE-40C2-B8F1-2B49B13C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4EF5F-5D3A-4D82-BE4E-218947D8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7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6E36-92A3-4559-AFB4-39861DB0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14060-7C89-4573-8C3A-BDE7EE2D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AE19F-2561-417E-8EE5-6093576C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28AB7-4AE3-46F9-ADB4-531538C4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F8A29-C022-4CC3-9238-A7BA0D9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CC67E-C14B-45C7-8793-6591D879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9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F75BC-1F7D-422F-B752-231F60AF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54E77-A1D4-4575-883C-37193823B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DE1AF-8EBF-48A5-9921-D4D96070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85B66-03F0-4297-BD58-5C9FCCA3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B5079-C57D-4D35-B6CC-F539ECA1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4C179-55CF-4666-9063-2F92DAFD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E3D1B1-C878-4092-BD10-B23C76AD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AD45D-D099-4612-B350-09E66112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3F045-9E4D-47C4-B5D0-0DF86A04E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23E8-CC0B-4E54-8D5F-615674B32531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7BCF5-EDCD-4779-A777-70BD277B3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75208-2896-4CE6-95D1-7138C075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0C3A-F779-4AE4-8501-F8F370B01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1" name="墨迹 250">
                <a:extLst>
                  <a:ext uri="{FF2B5EF4-FFF2-40B4-BE49-F238E27FC236}">
                    <a16:creationId xmlns:a16="http://schemas.microsoft.com/office/drawing/2014/main" id="{6F76C319-C2B8-46EE-BB97-4F04D50F8B9E}"/>
                  </a:ext>
                </a:extLst>
              </p14:cNvPr>
              <p14:cNvContentPartPr/>
              <p14:nvPr/>
            </p14:nvContentPartPr>
            <p14:xfrm>
              <a:off x="304390" y="331722"/>
              <a:ext cx="10400400" cy="5879520"/>
            </p14:xfrm>
          </p:contentPart>
        </mc:Choice>
        <mc:Fallback>
          <p:pic>
            <p:nvPicPr>
              <p:cNvPr id="251" name="墨迹 250">
                <a:extLst>
                  <a:ext uri="{FF2B5EF4-FFF2-40B4-BE49-F238E27FC236}">
                    <a16:creationId xmlns:a16="http://schemas.microsoft.com/office/drawing/2014/main" id="{6F76C319-C2B8-46EE-BB97-4F04D50F8B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750" y="323082"/>
                <a:ext cx="10418040" cy="58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83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斐</dc:creator>
  <cp:lastModifiedBy>黄 斐</cp:lastModifiedBy>
  <cp:revision>3</cp:revision>
  <dcterms:created xsi:type="dcterms:W3CDTF">2020-03-25T03:21:30Z</dcterms:created>
  <dcterms:modified xsi:type="dcterms:W3CDTF">2020-03-25T03:33:09Z</dcterms:modified>
</cp:coreProperties>
</file>