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7" r:id="rId2"/>
  </p:sldMasterIdLst>
  <p:sldIdLst>
    <p:sldId id="256" r:id="rId3"/>
    <p:sldId id="257" r:id="rId4"/>
    <p:sldId id="259" r:id="rId5"/>
    <p:sldId id="261" r:id="rId6"/>
    <p:sldId id="260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58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407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5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478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722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505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754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308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593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4876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805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496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8085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780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360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6014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2797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49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121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9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395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044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101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00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726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3372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BE428C1-04EF-4189-AFB3-7720F9069846}" type="datetimeFigureOut">
              <a:rPr lang="en-ID" smtClean="0"/>
              <a:t>18/01/2021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97E04F4-1D78-4AF7-8A14-234318DE7F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896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00A9E5-8611-480B-8C6B-07C74E2B6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638" y="1757491"/>
            <a:ext cx="10572000" cy="2971051"/>
          </a:xfrm>
        </p:spPr>
        <p:txBody>
          <a:bodyPr/>
          <a:lstStyle/>
          <a:p>
            <a:r>
              <a:rPr lang="en-US" dirty="0" smtClean="0"/>
              <a:t>KLASIFIKASI KANKER PAYUDARA MENGGUNAKAN ALGORITMA C5.0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8046DF-6B68-458B-BF4B-FAD3225F0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167" y="5327648"/>
            <a:ext cx="6840481" cy="434974"/>
          </a:xfrm>
        </p:spPr>
        <p:txBody>
          <a:bodyPr/>
          <a:lstStyle/>
          <a:p>
            <a:r>
              <a:rPr lang="en-US" dirty="0" smtClean="0"/>
              <a:t>IF</a:t>
            </a:r>
            <a:r>
              <a:rPr lang="id-ID" dirty="0" smtClean="0"/>
              <a:t> </a:t>
            </a:r>
            <a:r>
              <a:rPr lang="id-ID" dirty="0"/>
              <a:t>3A </a:t>
            </a:r>
            <a:r>
              <a:rPr lang="id-ID" dirty="0" smtClean="0"/>
              <a:t>KARYAWA</a:t>
            </a:r>
            <a:r>
              <a:rPr lang="en-US" dirty="0" smtClean="0"/>
              <a:t>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6544F-1B0B-4B4A-BAC8-3532DD87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38" y="651905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Menentukan</a:t>
            </a:r>
            <a:r>
              <a:rPr lang="en-US" dirty="0"/>
              <a:t> Data 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FFEF00F-96B2-4F23-925B-6E926CE0C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203" y="3469944"/>
            <a:ext cx="8254194" cy="546342"/>
          </a:xfrm>
        </p:spPr>
      </p:pic>
    </p:spTree>
    <p:extLst>
      <p:ext uri="{BB962C8B-B14F-4D97-AF65-F5344CB8AC3E}">
        <p14:creationId xmlns:p14="http://schemas.microsoft.com/office/powerpoint/2010/main" val="10410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6544F-1B0B-4B4A-BAC8-3532DD87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72" y="1055479"/>
            <a:ext cx="7465092" cy="622508"/>
          </a:xfrm>
        </p:spPr>
        <p:txBody>
          <a:bodyPr/>
          <a:lstStyle/>
          <a:p>
            <a:pPr algn="ctr"/>
            <a:r>
              <a:rPr lang="en-US" dirty="0"/>
              <a:t>3.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Data Set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3277D876-A0B1-4159-A94F-07B1D7CB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28" y="2276719"/>
            <a:ext cx="3724690" cy="11681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AA5739-EE22-446E-A989-6BAEE18B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33" y="2099298"/>
            <a:ext cx="5388664" cy="2182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7FB215E-9AF8-4874-85E2-070CD943F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28" y="4564229"/>
            <a:ext cx="4810538" cy="2166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4980BC6-6181-48C0-9261-A387FEAF0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17"/>
          <a:stretch/>
        </p:blipFill>
        <p:spPr>
          <a:xfrm>
            <a:off x="5597533" y="4577877"/>
            <a:ext cx="6276020" cy="20955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544597" y="2743200"/>
            <a:ext cx="285991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6955" y="3093442"/>
            <a:ext cx="0" cy="13184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02006" y="3318157"/>
            <a:ext cx="3002507" cy="12460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B43D2-881E-451C-BA74-25E25593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815677"/>
            <a:ext cx="6359622" cy="970450"/>
          </a:xfrm>
        </p:spPr>
        <p:txBody>
          <a:bodyPr/>
          <a:lstStyle/>
          <a:p>
            <a:pPr algn="ctr"/>
            <a:r>
              <a:rPr lang="en-US" dirty="0"/>
              <a:t>4. Preprocessing Dataset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B150544-B9B8-400E-AFB0-B59CBC97C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075" y="2526628"/>
            <a:ext cx="6490250" cy="9501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8976E46-9083-4F09-B8E9-50720939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75" y="3739573"/>
            <a:ext cx="7607847" cy="18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D3E10-530F-4B89-B66F-BE881C1E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1" y="802030"/>
            <a:ext cx="8461376" cy="970450"/>
          </a:xfrm>
        </p:spPr>
        <p:txBody>
          <a:bodyPr/>
          <a:lstStyle/>
          <a:p>
            <a:pPr algn="ctr"/>
            <a:r>
              <a:rPr lang="en-US" dirty="0"/>
              <a:t>5.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88AE1B5-54EA-4C84-ABE8-78264704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91"/>
          <a:stretch/>
        </p:blipFill>
        <p:spPr>
          <a:xfrm>
            <a:off x="2647597" y="3306911"/>
            <a:ext cx="7519986" cy="6306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26AC00-618C-46C0-B974-3F210095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96" y="4056797"/>
            <a:ext cx="7517618" cy="6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C6A34D-315C-45CE-BB1B-791A9DEA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0064"/>
            <a:ext cx="10571998" cy="688768"/>
          </a:xfrm>
        </p:spPr>
        <p:txBody>
          <a:bodyPr/>
          <a:lstStyle/>
          <a:p>
            <a:pPr algn="ctr"/>
            <a:r>
              <a:rPr lang="en-US" dirty="0"/>
              <a:t>6. </a:t>
            </a:r>
            <a:r>
              <a:rPr lang="en-US" dirty="0" err="1"/>
              <a:t>Menentukan</a:t>
            </a:r>
            <a:r>
              <a:rPr lang="en-US" dirty="0"/>
              <a:t> Library yang </a:t>
            </a:r>
            <a:r>
              <a:rPr lang="en-US" dirty="0" err="1"/>
              <a:t>digunakan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0780883-7E9A-4D4E-BD04-71B747085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957"/>
          <a:stretch/>
        </p:blipFill>
        <p:spPr>
          <a:xfrm>
            <a:off x="3639950" y="2989680"/>
            <a:ext cx="4644242" cy="970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7C0199-090D-46AC-9B3B-FB0F293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0" y="4036998"/>
            <a:ext cx="4650087" cy="9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01753-7831-44E1-B714-D3ED1DFC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829326"/>
            <a:ext cx="9466529" cy="970450"/>
          </a:xfrm>
        </p:spPr>
        <p:txBody>
          <a:bodyPr/>
          <a:lstStyle/>
          <a:p>
            <a:pPr algn="ctr"/>
            <a:r>
              <a:rPr lang="en-US" dirty="0"/>
              <a:t>7. </a:t>
            </a:r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Algoritma</a:t>
            </a:r>
            <a:r>
              <a:rPr lang="en-US" dirty="0"/>
              <a:t> C 5.0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8A97E7E-B0F0-49A2-A7B4-6080E4927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56"/>
          <a:stretch/>
        </p:blipFill>
        <p:spPr>
          <a:xfrm>
            <a:off x="2181375" y="3268937"/>
            <a:ext cx="7699604" cy="768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2095BA-9DFB-47E5-9EC3-AC4F62660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75" y="4152580"/>
            <a:ext cx="7682960" cy="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E16A4-7772-4642-9CDC-5426004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69" y="771151"/>
            <a:ext cx="10571998" cy="970450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Melihat</a:t>
            </a:r>
            <a:r>
              <a:rPr lang="en-US" dirty="0"/>
              <a:t> Hasil Model </a:t>
            </a:r>
            <a:r>
              <a:rPr lang="en-US" dirty="0" err="1"/>
              <a:t>Algoritma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668CA68-C4DD-4C58-B9AA-591704034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922" y="2559220"/>
            <a:ext cx="3575123" cy="8739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6AC559-FC23-470E-9709-525A41E4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21" y="3569619"/>
            <a:ext cx="4874211" cy="19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E16A4-7772-4642-9CDC-5426004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21" y="716561"/>
            <a:ext cx="10571998" cy="970450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Melihat</a:t>
            </a:r>
            <a:r>
              <a:rPr lang="en-US" dirty="0"/>
              <a:t> Hasil Model </a:t>
            </a:r>
            <a:r>
              <a:rPr lang="en-US" dirty="0" err="1"/>
              <a:t>Algoritma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9AE6E5-55B2-4B69-A18B-8BC75E28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381" y="1904034"/>
            <a:ext cx="5251879" cy="4869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2105757-BEF3-476A-B7F4-E5CE7EA7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18" y="1904034"/>
            <a:ext cx="4305673" cy="43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FEA4F-44B6-483F-91DA-49F7ABBB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67" y="774735"/>
            <a:ext cx="6659873" cy="970450"/>
          </a:xfrm>
        </p:spPr>
        <p:txBody>
          <a:bodyPr/>
          <a:lstStyle/>
          <a:p>
            <a:pPr algn="ctr"/>
            <a:r>
              <a:rPr lang="en-US" dirty="0"/>
              <a:t>9. </a:t>
            </a:r>
            <a:r>
              <a:rPr lang="en-US" dirty="0" err="1"/>
              <a:t>Melihat</a:t>
            </a:r>
            <a:r>
              <a:rPr lang="en-US" dirty="0"/>
              <a:t> Gambar Model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E272D95-3BAC-4DAA-A04F-36823F326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579" y="3339560"/>
            <a:ext cx="4960499" cy="947511"/>
          </a:xfrm>
        </p:spPr>
      </p:pic>
    </p:spTree>
    <p:extLst>
      <p:ext uri="{BB962C8B-B14F-4D97-AF65-F5344CB8AC3E}">
        <p14:creationId xmlns:p14="http://schemas.microsoft.com/office/powerpoint/2010/main" val="22447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D33AE85-D11D-4200-988A-B7109D271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069" y="1316405"/>
            <a:ext cx="8171044" cy="5411048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EC71CC50-A194-4CAA-8096-F9185BBF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236773"/>
            <a:ext cx="8707037" cy="970450"/>
          </a:xfrm>
        </p:spPr>
        <p:txBody>
          <a:bodyPr/>
          <a:lstStyle/>
          <a:p>
            <a:pPr algn="ctr"/>
            <a:r>
              <a:rPr lang="en-US" dirty="0"/>
              <a:t>9. </a:t>
            </a:r>
            <a:r>
              <a:rPr lang="en-US" dirty="0" smtClean="0"/>
              <a:t>Plot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Kanker</a:t>
            </a:r>
            <a:r>
              <a:rPr lang="en-US" dirty="0" smtClean="0"/>
              <a:t> </a:t>
            </a:r>
            <a:r>
              <a:rPr lang="en-US" dirty="0" err="1" smtClean="0"/>
              <a:t>Payudara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51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C9CDA-F763-4BBC-BD68-DA84B5D0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ANGGOTA KELOMPOK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C7C5E8-418F-41D6-9894-7A25DE66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KEVIN KUSUMA WICAKSONO		3311911012</a:t>
            </a:r>
          </a:p>
          <a:p>
            <a:r>
              <a:rPr lang="id-ID" dirty="0"/>
              <a:t>HENDRA DWI SAPUTRA			3311911019</a:t>
            </a:r>
          </a:p>
          <a:p>
            <a:r>
              <a:rPr lang="id-ID" dirty="0"/>
              <a:t>RAHMAD HIDAYAT				3311911022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8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51E2F-BE6C-4D34-B057-860659A5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0" y="815678"/>
            <a:ext cx="6960123" cy="970450"/>
          </a:xfrm>
        </p:spPr>
        <p:txBody>
          <a:bodyPr/>
          <a:lstStyle/>
          <a:p>
            <a:pPr algn="ctr"/>
            <a:r>
              <a:rPr lang="en-US" dirty="0"/>
              <a:t>10. </a:t>
            </a:r>
            <a:r>
              <a:rPr lang="en-US" dirty="0" err="1"/>
              <a:t>Membuat</a:t>
            </a:r>
            <a:r>
              <a:rPr lang="en-US" dirty="0"/>
              <a:t> Data Testing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AE86196-65E0-40CD-A01F-1D61B41FA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929" y="3152756"/>
            <a:ext cx="5596005" cy="5983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F97D7B-1A60-4813-AF64-965367F4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929" y="3864267"/>
            <a:ext cx="5596005" cy="3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8D0CBE-714E-490C-B7A8-A696B574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5" y="815678"/>
            <a:ext cx="10344768" cy="970450"/>
          </a:xfrm>
        </p:spPr>
        <p:txBody>
          <a:bodyPr/>
          <a:lstStyle/>
          <a:p>
            <a:pPr algn="ctr"/>
            <a:r>
              <a:rPr lang="en-US" dirty="0"/>
              <a:t>11.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Pada Data Testing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EA50120-0DC6-4F52-A662-09BFCD3DF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419" y="3389166"/>
            <a:ext cx="8265386" cy="7881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057CC8-6899-4D73-83F6-3EF5BF01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19" y="4272894"/>
            <a:ext cx="7906330" cy="4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68D42-CDCA-4414-9947-7C5F88D8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1087"/>
            <a:ext cx="11382001" cy="970450"/>
          </a:xfrm>
        </p:spPr>
        <p:txBody>
          <a:bodyPr/>
          <a:lstStyle/>
          <a:p>
            <a:pPr algn="ctr"/>
            <a:r>
              <a:rPr lang="en-US" sz="3200" dirty="0"/>
              <a:t>12. </a:t>
            </a:r>
            <a:r>
              <a:rPr lang="en-US" sz="3200" dirty="0" err="1"/>
              <a:t>Membandingkan</a:t>
            </a:r>
            <a:r>
              <a:rPr lang="en-US" sz="3200" dirty="0"/>
              <a:t> Hasil </a:t>
            </a:r>
            <a:r>
              <a:rPr lang="en-US" sz="3200" dirty="0" err="1"/>
              <a:t>Prediksi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Data Testing</a:t>
            </a:r>
            <a:endParaRPr lang="en-ID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D8C0267-3CD8-43F6-AFFD-B457C07AC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659" y="2740611"/>
            <a:ext cx="6742682" cy="6883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79EAC7-0F59-4CD3-A556-8C5AF8154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659" y="3525774"/>
            <a:ext cx="6485115" cy="16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3F01A-9890-4593-85E2-19014BB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983753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Repository </a:t>
            </a:r>
            <a:r>
              <a:rPr lang="en-US" dirty="0" err="1"/>
              <a:t>Github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5D3BFD-36D1-4C93-B003-4A5412F9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2132341"/>
            <a:ext cx="10554574" cy="73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800" b="1" dirty="0"/>
              <a:t>Link	: https://github.com/kepinkw/TBDataMining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5278" y="3302758"/>
            <a:ext cx="39450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File R Script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File Dataset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File Plot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File PowerPoint / </a:t>
            </a:r>
            <a:r>
              <a:rPr lang="en-US" sz="2400" dirty="0" err="1" smtClean="0"/>
              <a:t>Presentasi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File Video </a:t>
            </a:r>
            <a:r>
              <a:rPr lang="en-US" sz="2400" dirty="0" err="1" smtClean="0"/>
              <a:t>Presentasi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3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5FDD2A-A592-4DD4-8667-21C5DF18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5030"/>
            <a:ext cx="7729728" cy="1827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TERIMA </a:t>
            </a:r>
            <a:r>
              <a:rPr lang="en-US" sz="4800" dirty="0" smtClean="0"/>
              <a:t>KASIH</a:t>
            </a:r>
            <a:endParaRPr lang="en-US" sz="4800" dirty="0"/>
          </a:p>
          <a:p>
            <a:pPr marL="0" indent="0" algn="ctr">
              <a:buNone/>
            </a:pPr>
            <a:r>
              <a:rPr lang="en-US" sz="4800" dirty="0">
                <a:sym typeface="Wingdings" panose="05000000000000000000" pitchFamily="2" charset="2"/>
              </a:rPr>
              <a:t></a:t>
            </a:r>
          </a:p>
          <a:p>
            <a:pPr marL="0" indent="0" algn="ctr">
              <a:buNone/>
            </a:pP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7160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D781B-0743-4005-8085-80BEF774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DATA 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732E34-248B-44FB-B88A-DF523B9A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0" y="2003627"/>
            <a:ext cx="10554574" cy="587174"/>
          </a:xfrm>
        </p:spPr>
        <p:txBody>
          <a:bodyPr/>
          <a:lstStyle/>
          <a:p>
            <a:r>
              <a:rPr lang="en-US" dirty="0"/>
              <a:t>Link	: https://www.kaggle.com/salihacur/breastcancerwisconsin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4A258C-9BC2-4D56-9CDF-89D3350FF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0"/>
          <a:stretch/>
        </p:blipFill>
        <p:spPr>
          <a:xfrm>
            <a:off x="1928190" y="2590801"/>
            <a:ext cx="8335617" cy="38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26D9B-21E0-49F3-A913-2F4A74E7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29" y="747439"/>
            <a:ext cx="10571998" cy="970450"/>
          </a:xfrm>
        </p:spPr>
        <p:txBody>
          <a:bodyPr/>
          <a:lstStyle/>
          <a:p>
            <a:r>
              <a:rPr lang="en-US" dirty="0"/>
              <a:t>INFORMASI DATA SET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4078D28-54BC-4DBE-9606-4F1C98C88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84" y="2372625"/>
            <a:ext cx="9993229" cy="3636963"/>
          </a:xfrm>
        </p:spPr>
      </p:pic>
    </p:spTree>
    <p:extLst>
      <p:ext uri="{BB962C8B-B14F-4D97-AF65-F5344CB8AC3E}">
        <p14:creationId xmlns:p14="http://schemas.microsoft.com/office/powerpoint/2010/main" val="7166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2FE2C-784F-4FA9-88A1-10C1E9E5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INFORMASI DATA 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C899B-6C00-4318-9277-407CB981E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56450"/>
            <a:ext cx="5433392" cy="2930069"/>
          </a:xfrm>
        </p:spPr>
        <p:txBody>
          <a:bodyPr>
            <a:normAutofit/>
          </a:bodyPr>
          <a:lstStyle/>
          <a:p>
            <a:pPr algn="l" fontAlgn="base"/>
            <a:r>
              <a:rPr lang="en-ID" sz="2400" b="0" i="0" dirty="0">
                <a:effectLst/>
                <a:latin typeface="Inter"/>
              </a:rPr>
              <a:t>Attribute Information: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Sample code number: id number		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Clump Thickness: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Uniformity of Cell Size: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Uniformity of Cell Shape: 1 - 10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A9A262F-6A54-4200-A363-9CA1CDEA3F8D}"/>
              </a:ext>
            </a:extLst>
          </p:cNvPr>
          <p:cNvSpPr txBox="1">
            <a:spLocks/>
          </p:cNvSpPr>
          <p:nvPr/>
        </p:nvSpPr>
        <p:spPr>
          <a:xfrm>
            <a:off x="6095999" y="2756450"/>
            <a:ext cx="5433392" cy="29300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Marginal Adhesion: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Single Epithelial Cell Size: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Bare Nuclei: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Bland Chromatin: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Normal Nucleoli: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Mitoses: 1 - 10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ID" sz="2400" b="0" i="0" dirty="0">
                <a:effectLst/>
                <a:latin typeface="Inter"/>
              </a:rPr>
              <a:t>Class: (2 for benign, 4 for malignant)</a:t>
            </a:r>
          </a:p>
        </p:txBody>
      </p:sp>
    </p:spTree>
    <p:extLst>
      <p:ext uri="{BB962C8B-B14F-4D97-AF65-F5344CB8AC3E}">
        <p14:creationId xmlns:p14="http://schemas.microsoft.com/office/powerpoint/2010/main" val="11263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23067A-129D-4E12-9E9A-EBC4B0D9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PENJELASAN DATA 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8A2006-8B86-4497-B16A-9F4BF11B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74710"/>
            <a:ext cx="10554574" cy="3020064"/>
          </a:xfrm>
        </p:spPr>
        <p:txBody>
          <a:bodyPr/>
          <a:lstStyle/>
          <a:p>
            <a:r>
              <a:rPr lang="en-US" dirty="0"/>
              <a:t>Data set yang </a:t>
            </a:r>
            <a:r>
              <a:rPr lang="en-US" dirty="0" err="1"/>
              <a:t>kelompok</a:t>
            </a:r>
            <a:r>
              <a:rPr lang="en-US" dirty="0"/>
              <a:t> kami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data set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 </a:t>
            </a:r>
            <a:r>
              <a:rPr lang="en-US" dirty="0" err="1"/>
              <a:t>payudara</a:t>
            </a:r>
            <a:r>
              <a:rPr lang="en-US" dirty="0"/>
              <a:t>,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08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ADFBC-1E56-42B1-9578-792C7E04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9" y="115464"/>
            <a:ext cx="3179893" cy="970450"/>
          </a:xfrm>
        </p:spPr>
        <p:txBody>
          <a:bodyPr/>
          <a:lstStyle/>
          <a:p>
            <a:pPr algn="ctr"/>
            <a:r>
              <a:rPr lang="en-US" dirty="0"/>
              <a:t>FULL CODE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1029D6B-E45E-4808-8E31-6BA0005EA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341" y="1044973"/>
            <a:ext cx="6522533" cy="46091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143AB6-122C-446F-9DF6-8DC5AA29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41" y="5654117"/>
            <a:ext cx="6522533" cy="10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131" y="3002507"/>
            <a:ext cx="5818027" cy="1881662"/>
          </a:xfrm>
        </p:spPr>
        <p:txBody>
          <a:bodyPr/>
          <a:lstStyle/>
          <a:p>
            <a:pPr algn="ctr"/>
            <a:r>
              <a:rPr lang="en-US" sz="4800" dirty="0" err="1" smtClean="0"/>
              <a:t>Prosedur</a:t>
            </a:r>
            <a:r>
              <a:rPr lang="en-US" sz="4800" dirty="0" smtClean="0"/>
              <a:t> </a:t>
            </a:r>
            <a:r>
              <a:rPr lang="en-US" sz="4800" dirty="0" err="1" smtClean="0"/>
              <a:t>Pengklasifikasian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2121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65C989-31E6-4083-930E-90A0D65D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17" y="733792"/>
            <a:ext cx="9976278" cy="970450"/>
          </a:xfrm>
        </p:spPr>
        <p:txBody>
          <a:bodyPr/>
          <a:lstStyle/>
          <a:p>
            <a:pPr algn="ctr"/>
            <a:r>
              <a:rPr lang="en-US" sz="3600" dirty="0"/>
              <a:t>1. </a:t>
            </a:r>
            <a:r>
              <a:rPr lang="en-US" sz="3600" dirty="0" err="1"/>
              <a:t>Menentukan</a:t>
            </a:r>
            <a:r>
              <a:rPr lang="en-US" sz="3600" dirty="0"/>
              <a:t> </a:t>
            </a:r>
            <a:r>
              <a:rPr lang="en-US" sz="3600" dirty="0" err="1"/>
              <a:t>direktori</a:t>
            </a:r>
            <a:r>
              <a:rPr lang="en-US" sz="3600" dirty="0"/>
              <a:t> </a:t>
            </a:r>
            <a:r>
              <a:rPr lang="en-US" sz="3600" dirty="0" err="1"/>
              <a:t>penyimpanan</a:t>
            </a:r>
            <a:r>
              <a:rPr lang="en-US" sz="3600" dirty="0"/>
              <a:t> file R</a:t>
            </a:r>
            <a:endParaRPr lang="en-ID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5D65344-BCE8-4F28-9510-5187FF42D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355" y="3394436"/>
            <a:ext cx="5749152" cy="807244"/>
          </a:xfrm>
        </p:spPr>
      </p:pic>
    </p:spTree>
    <p:extLst>
      <p:ext uri="{BB962C8B-B14F-4D97-AF65-F5344CB8AC3E}">
        <p14:creationId xmlns:p14="http://schemas.microsoft.com/office/powerpoint/2010/main" val="33560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256</TotalTime>
  <Words>209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Century Gothic</vt:lpstr>
      <vt:lpstr>Gill Sans MT</vt:lpstr>
      <vt:lpstr>Inter</vt:lpstr>
      <vt:lpstr>Wingdings</vt:lpstr>
      <vt:lpstr>Wingdings 2</vt:lpstr>
      <vt:lpstr>Quotable</vt:lpstr>
      <vt:lpstr>Parcel</vt:lpstr>
      <vt:lpstr>KLASIFIKASI KANKER PAYUDARA MENGGUNAKAN ALGORITMA C5.0</vt:lpstr>
      <vt:lpstr>ANGGOTA KELOMPOK</vt:lpstr>
      <vt:lpstr>DATA SET</vt:lpstr>
      <vt:lpstr>INFORMASI DATA SET</vt:lpstr>
      <vt:lpstr>INFORMASI DATA SET</vt:lpstr>
      <vt:lpstr>PENJELASAN DATA SET</vt:lpstr>
      <vt:lpstr>FULL CODE</vt:lpstr>
      <vt:lpstr>Prosedur Pengklasifikasian </vt:lpstr>
      <vt:lpstr>1. Menentukan direktori penyimpanan file R</vt:lpstr>
      <vt:lpstr>2. Menentukan Data Set yang digunakan </vt:lpstr>
      <vt:lpstr>3. Melihat Deskripsi Data Set</vt:lpstr>
      <vt:lpstr>4. Preprocessing Dataset</vt:lpstr>
      <vt:lpstr>5. Menentukan kolom keputusan</vt:lpstr>
      <vt:lpstr>6. Menentukan Library yang digunakan</vt:lpstr>
      <vt:lpstr>7. Membuat Model Algoritma C 5.0</vt:lpstr>
      <vt:lpstr>8. Melihat Hasil Model Algoritma </vt:lpstr>
      <vt:lpstr>8. Melihat Hasil Model Algoritma </vt:lpstr>
      <vt:lpstr>9. Melihat Gambar Model </vt:lpstr>
      <vt:lpstr>9. Plot Klasifikasi Kanker Payudara</vt:lpstr>
      <vt:lpstr>10. Membuat Data Testing</vt:lpstr>
      <vt:lpstr>11. Membuat Prediksi Pada Data Testing</vt:lpstr>
      <vt:lpstr>12. Membandingkan Hasil Prediksi dengan Data Testing</vt:lpstr>
      <vt:lpstr>Repository Github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DATA MINING</dc:title>
  <dc:creator>VIONA ANGGREANY</dc:creator>
  <cp:lastModifiedBy>user</cp:lastModifiedBy>
  <cp:revision>11</cp:revision>
  <dcterms:created xsi:type="dcterms:W3CDTF">2021-01-18T12:40:06Z</dcterms:created>
  <dcterms:modified xsi:type="dcterms:W3CDTF">2021-01-18T17:07:30Z</dcterms:modified>
</cp:coreProperties>
</file>