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17" r:id="rId2"/>
  </p:sldMasterIdLst>
  <p:sldIdLst>
    <p:sldId id="256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58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28C1-04EF-4189-AFB3-7720F9069846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4F4-1D78-4AF7-8A14-234318DE7F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407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28C1-04EF-4189-AFB3-7720F9069846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4F4-1D78-4AF7-8A14-234318DE7F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15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28C1-04EF-4189-AFB3-7720F9069846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4F4-1D78-4AF7-8A14-234318DE7F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4784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28C1-04EF-4189-AFB3-7720F9069846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4F4-1D78-4AF7-8A14-234318DE7F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7222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28C1-04EF-4189-AFB3-7720F9069846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4F4-1D78-4AF7-8A14-234318DE7F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6505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28C1-04EF-4189-AFB3-7720F9069846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4F4-1D78-4AF7-8A14-234318DE7F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7542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28C1-04EF-4189-AFB3-7720F9069846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4F4-1D78-4AF7-8A14-234318DE7F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3086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28C1-04EF-4189-AFB3-7720F9069846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4F4-1D78-4AF7-8A14-234318DE7F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7593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28C1-04EF-4189-AFB3-7720F9069846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4F4-1D78-4AF7-8A14-234318DE7F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4876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28C1-04EF-4189-AFB3-7720F9069846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4F4-1D78-4AF7-8A14-234318DE7F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8056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28C1-04EF-4189-AFB3-7720F9069846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4F4-1D78-4AF7-8A14-234318DE7F60}" type="slidenum">
              <a:rPr lang="en-ID" smtClean="0"/>
              <a:t>‹#›</a:t>
            </a:fld>
            <a:endParaRPr lang="en-ID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33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28C1-04EF-4189-AFB3-7720F9069846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4F4-1D78-4AF7-8A14-234318DE7F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74961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28C1-04EF-4189-AFB3-7720F9069846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4F4-1D78-4AF7-8A14-234318DE7F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80853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28C1-04EF-4189-AFB3-7720F9069846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4F4-1D78-4AF7-8A14-234318DE7F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7806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28C1-04EF-4189-AFB3-7720F9069846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D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4F4-1D78-4AF7-8A14-234318DE7F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93600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BE428C1-04EF-4189-AFB3-7720F9069846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4F4-1D78-4AF7-8A14-234318DE7F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60148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28C1-04EF-4189-AFB3-7720F9069846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4F4-1D78-4AF7-8A14-234318DE7F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27970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28C1-04EF-4189-AFB3-7720F9069846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4F4-1D78-4AF7-8A14-234318DE7F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949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28C1-04EF-4189-AFB3-7720F9069846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4F4-1D78-4AF7-8A14-234318DE7F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0121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28C1-04EF-4189-AFB3-7720F9069846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4F4-1D78-4AF7-8A14-234318DE7F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391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28C1-04EF-4189-AFB3-7720F9069846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4F4-1D78-4AF7-8A14-234318DE7F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395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28C1-04EF-4189-AFB3-7720F9069846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4F4-1D78-4AF7-8A14-234318DE7F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044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28C1-04EF-4189-AFB3-7720F9069846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4F4-1D78-4AF7-8A14-234318DE7F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1013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28C1-04EF-4189-AFB3-7720F9069846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4F4-1D78-4AF7-8A14-234318DE7F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007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BE428C1-04EF-4189-AFB3-7720F9069846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97E04F4-1D78-4AF7-8A14-234318DE7F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726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BE428C1-04EF-4189-AFB3-7720F9069846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97E04F4-1D78-4AF7-8A14-234318DE7F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33729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BE428C1-04EF-4189-AFB3-7720F9069846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97E04F4-1D78-4AF7-8A14-234318DE7F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896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A9E5-8611-480B-8C6B-07C74E2B68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TUGAS BESAR DATA MINING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046DF-6B68-458B-BF4B-FAD3225F0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191366"/>
            <a:ext cx="10572000" cy="434974"/>
          </a:xfrm>
        </p:spPr>
        <p:txBody>
          <a:bodyPr/>
          <a:lstStyle/>
          <a:p>
            <a:r>
              <a:rPr lang="id-ID" dirty="0"/>
              <a:t>INFORMATIKA 3A KARYAWA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902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544F-1B0B-4B4A-BAC8-3532DD87D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311634"/>
            <a:ext cx="10571998" cy="622508"/>
          </a:xfrm>
        </p:spPr>
        <p:txBody>
          <a:bodyPr/>
          <a:lstStyle/>
          <a:p>
            <a:pPr algn="ctr"/>
            <a:r>
              <a:rPr lang="en-US" dirty="0"/>
              <a:t>3.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Deskripsi</a:t>
            </a:r>
            <a:r>
              <a:rPr lang="en-US" dirty="0"/>
              <a:t> Data Set</a:t>
            </a:r>
            <a:endParaRPr lang="en-ID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277D876-A0B1-4159-A94F-07B1D7CB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3655" y="1047181"/>
            <a:ext cx="3724690" cy="116819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AA5739-EE22-446E-A989-6BAEE18BE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35" y="2319733"/>
            <a:ext cx="5388664" cy="21821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FB215E-9AF8-4874-85E2-070CD943F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905" y="2335438"/>
            <a:ext cx="4810538" cy="21664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980BC6-6181-48C0-9261-A387FEAF0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737" y="4606215"/>
            <a:ext cx="72485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43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B43D2-881E-451C-BA74-25E25593D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4. Preprocessing Dataset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150544-B9B8-400E-AFB0-B59CBC97C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0875" y="2156792"/>
            <a:ext cx="6490250" cy="9501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976E46-9083-4F09-B8E9-50720939E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075" y="3261898"/>
            <a:ext cx="7607847" cy="181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914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D3E10-530F-4B89-B66F-BE881C1E7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5.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keputusan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8AE1B5-54EA-4C84-ABE8-78264704F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9106" y="2679114"/>
            <a:ext cx="7633785" cy="6306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26AC00-618C-46C0-B974-3F210095A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106" y="3429000"/>
            <a:ext cx="7517618" cy="63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50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6A34D-315C-45CE-BB1B-791A9DEAC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728870"/>
            <a:ext cx="10571998" cy="688768"/>
          </a:xfrm>
        </p:spPr>
        <p:txBody>
          <a:bodyPr/>
          <a:lstStyle/>
          <a:p>
            <a:pPr algn="ctr"/>
            <a:r>
              <a:rPr lang="en-US" dirty="0"/>
              <a:t>6. </a:t>
            </a:r>
            <a:r>
              <a:rPr lang="en-US" dirty="0" err="1"/>
              <a:t>Menentukan</a:t>
            </a:r>
            <a:r>
              <a:rPr lang="en-US" dirty="0"/>
              <a:t> Library yang </a:t>
            </a:r>
            <a:r>
              <a:rPr lang="en-US" dirty="0" err="1"/>
              <a:t>digunakan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780883-7E9A-4D4E-BD04-71B747085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7119" y="2307289"/>
            <a:ext cx="5157762" cy="9704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7C0199-090D-46AC-9B3B-FB0F29330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955" y="3347589"/>
            <a:ext cx="4650087" cy="94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87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1753-7831-44E1-B714-D3ED1DFC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7. </a:t>
            </a:r>
            <a:r>
              <a:rPr lang="en-US" dirty="0" err="1"/>
              <a:t>Membuat</a:t>
            </a:r>
            <a:r>
              <a:rPr lang="en-US" dirty="0"/>
              <a:t> Model </a:t>
            </a:r>
            <a:r>
              <a:rPr lang="en-US" dirty="0" err="1"/>
              <a:t>Algoritma</a:t>
            </a:r>
            <a:r>
              <a:rPr lang="en-US" dirty="0"/>
              <a:t> C 5.0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A97E7E-B0F0-49A2-A7B4-6080E4927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1375" y="2504661"/>
            <a:ext cx="7829250" cy="7686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2095BA-9DFB-47E5-9EC3-AC4F62660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520" y="3306418"/>
            <a:ext cx="7682960" cy="48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01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16A4-7772-4642-9CDC-5426004D6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266184"/>
            <a:ext cx="10571998" cy="970450"/>
          </a:xfrm>
        </p:spPr>
        <p:txBody>
          <a:bodyPr/>
          <a:lstStyle/>
          <a:p>
            <a:r>
              <a:rPr lang="en-US" dirty="0"/>
              <a:t>8. </a:t>
            </a:r>
            <a:r>
              <a:rPr lang="en-US" dirty="0" err="1"/>
              <a:t>Melihat</a:t>
            </a:r>
            <a:r>
              <a:rPr lang="en-US" dirty="0"/>
              <a:t> Hasil Model </a:t>
            </a:r>
            <a:r>
              <a:rPr lang="en-US" dirty="0" err="1"/>
              <a:t>Algoritma</a:t>
            </a:r>
            <a:r>
              <a:rPr lang="en-US" dirty="0"/>
              <a:t> 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68CA68-C4DD-4C58-B9AA-591704034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143" y="1455341"/>
            <a:ext cx="3575123" cy="8739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6AC559-FC23-470E-9709-525A41E42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143" y="2329260"/>
            <a:ext cx="44672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78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16A4-7772-4642-9CDC-5426004D6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266184"/>
            <a:ext cx="10571998" cy="970450"/>
          </a:xfrm>
        </p:spPr>
        <p:txBody>
          <a:bodyPr/>
          <a:lstStyle/>
          <a:p>
            <a:r>
              <a:rPr lang="en-US" dirty="0"/>
              <a:t>8. </a:t>
            </a:r>
            <a:r>
              <a:rPr lang="en-US" dirty="0" err="1"/>
              <a:t>Melihat</a:t>
            </a:r>
            <a:r>
              <a:rPr lang="en-US" dirty="0"/>
              <a:t> Hasil Model </a:t>
            </a:r>
            <a:r>
              <a:rPr lang="en-US" dirty="0" err="1"/>
              <a:t>Algoritma</a:t>
            </a:r>
            <a:r>
              <a:rPr lang="en-US" dirty="0"/>
              <a:t> 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9AE6E5-55B2-4B69-A18B-8BC75E281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60" y="1130183"/>
            <a:ext cx="5762625" cy="5343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105757-BEF3-476A-B7F4-E5CE7EA77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485" y="1130183"/>
            <a:ext cx="47244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17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FEA4F-44B6-483F-91DA-49F7ABBB2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9. </a:t>
            </a:r>
            <a:r>
              <a:rPr lang="en-US" dirty="0" err="1"/>
              <a:t>Melihat</a:t>
            </a:r>
            <a:r>
              <a:rPr lang="en-US" dirty="0"/>
              <a:t> Gambar Model 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272D95-3BAC-4DAA-A04F-36823F326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5704" y="2943775"/>
            <a:ext cx="5080591" cy="970450"/>
          </a:xfrm>
        </p:spPr>
      </p:pic>
    </p:spTree>
    <p:extLst>
      <p:ext uri="{BB962C8B-B14F-4D97-AF65-F5344CB8AC3E}">
        <p14:creationId xmlns:p14="http://schemas.microsoft.com/office/powerpoint/2010/main" val="2244733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33AE85-D11D-4200-988A-B7109D271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0478" y="1207223"/>
            <a:ext cx="8171044" cy="5411048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C71CC50-A194-4CAA-8096-F9185BBF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236773"/>
            <a:ext cx="10571998" cy="970450"/>
          </a:xfrm>
        </p:spPr>
        <p:txBody>
          <a:bodyPr/>
          <a:lstStyle/>
          <a:p>
            <a:pPr algn="ctr"/>
            <a:r>
              <a:rPr lang="en-US" dirty="0"/>
              <a:t>9. </a:t>
            </a:r>
            <a:r>
              <a:rPr lang="en-US" dirty="0" err="1"/>
              <a:t>Melihat</a:t>
            </a:r>
            <a:r>
              <a:rPr lang="en-US" dirty="0"/>
              <a:t> Gambar Model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65134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51E2F-BE6C-4D34-B057-860659A5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10. </a:t>
            </a:r>
            <a:r>
              <a:rPr lang="en-US" dirty="0" err="1"/>
              <a:t>Membuat</a:t>
            </a:r>
            <a:r>
              <a:rPr lang="en-US" dirty="0"/>
              <a:t> Data Testing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E86196-65E0-40CD-A01F-1D61B41FA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7997" y="2634141"/>
            <a:ext cx="5596005" cy="59831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F97D7B-1A60-4813-AF64-965367F43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759" y="3236469"/>
            <a:ext cx="6980481" cy="38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05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C9CDA-F763-4BBC-BD68-DA84B5D0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ANGGOTA KELOMPOK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7C5E8-418F-41D6-9894-7A25DE66A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KEVIN KUSUMA WICAKSONO		3311911012</a:t>
            </a:r>
          </a:p>
          <a:p>
            <a:r>
              <a:rPr lang="id-ID" dirty="0"/>
              <a:t>HENDRA DWI SAPUTRA			3311911019</a:t>
            </a:r>
          </a:p>
          <a:p>
            <a:r>
              <a:rPr lang="id-ID" dirty="0"/>
              <a:t>RAHMAD HIDAYAT				3311911022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6898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D0CBE-714E-490C-B7A8-A696B5742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11.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Pada Data Testing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A50120-0DC6-4F52-A662-09BFCD3DF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3306" y="2952438"/>
            <a:ext cx="8265386" cy="78819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057CC8-6899-4D73-83F6-3EF5BF01F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34" y="3740632"/>
            <a:ext cx="7906330" cy="47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33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8D42-CDCA-4414-9947-7C5F88D8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12. </a:t>
            </a:r>
            <a:r>
              <a:rPr lang="en-US" sz="3200" dirty="0" err="1"/>
              <a:t>Membandingkan</a:t>
            </a:r>
            <a:r>
              <a:rPr lang="en-US" sz="3200" dirty="0"/>
              <a:t> Hasil </a:t>
            </a:r>
            <a:r>
              <a:rPr lang="en-US" sz="3200" dirty="0" err="1"/>
              <a:t>Prediksi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Data Testing</a:t>
            </a:r>
            <a:endParaRPr lang="en-ID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0267-3CD8-43F6-AFFD-B457C07AC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4659" y="2740611"/>
            <a:ext cx="6742682" cy="6883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79EAC7-0F59-4CD3-A556-8C5AF8154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441" y="3580365"/>
            <a:ext cx="6485115" cy="169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35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3F01A-9890-4593-85E2-19014BB60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983753"/>
            <a:ext cx="10571998" cy="970450"/>
          </a:xfrm>
        </p:spPr>
        <p:txBody>
          <a:bodyPr/>
          <a:lstStyle/>
          <a:p>
            <a:pPr algn="ctr"/>
            <a:r>
              <a:rPr lang="en-US" dirty="0"/>
              <a:t>Repository </a:t>
            </a:r>
            <a:r>
              <a:rPr lang="en-US" dirty="0" err="1"/>
              <a:t>Github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D3BFD-36D1-4C93-B003-4A5412F9C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686" y="2132341"/>
            <a:ext cx="10554574" cy="7329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2800" b="1" dirty="0"/>
              <a:t>Link	: https://github.com/kepinkw/TBDataMining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F5A2FE1-D97C-4599-B8DA-DF832E00F05F}"/>
              </a:ext>
            </a:extLst>
          </p:cNvPr>
          <p:cNvSpPr txBox="1">
            <a:spLocks/>
          </p:cNvSpPr>
          <p:nvPr/>
        </p:nvSpPr>
        <p:spPr>
          <a:xfrm>
            <a:off x="810001" y="2631473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err="1">
                <a:solidFill>
                  <a:schemeClr val="tx1"/>
                </a:solidFill>
              </a:rPr>
              <a:t>Anggota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Kelompok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040599-EC45-48B3-BF45-92D7F8B27806}"/>
              </a:ext>
            </a:extLst>
          </p:cNvPr>
          <p:cNvSpPr txBox="1">
            <a:spLocks/>
          </p:cNvSpPr>
          <p:nvPr/>
        </p:nvSpPr>
        <p:spPr>
          <a:xfrm>
            <a:off x="810001" y="3622827"/>
            <a:ext cx="10554574" cy="131273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ID" dirty="0"/>
              <a:t>Kevin Kusuma </a:t>
            </a:r>
            <a:r>
              <a:rPr lang="en-ID" dirty="0" err="1"/>
              <a:t>Wicaksono</a:t>
            </a:r>
            <a:r>
              <a:rPr lang="en-ID" dirty="0"/>
              <a:t> @ 3311911012</a:t>
            </a:r>
          </a:p>
          <a:p>
            <a:pPr marL="0" indent="0" algn="ctr">
              <a:buFont typeface="Wingdings 2" charset="2"/>
              <a:buNone/>
            </a:pPr>
            <a:r>
              <a:rPr lang="en-ID" dirty="0"/>
              <a:t>Rahmad Hidayat @ 3311911022</a:t>
            </a:r>
          </a:p>
          <a:p>
            <a:pPr marL="0" indent="0" algn="ctr">
              <a:buFont typeface="Wingdings 2" charset="2"/>
              <a:buNone/>
            </a:pPr>
            <a:r>
              <a:rPr lang="en-ID" dirty="0"/>
              <a:t>Hendra </a:t>
            </a:r>
            <a:r>
              <a:rPr lang="en-ID" dirty="0" err="1"/>
              <a:t>Dwi</a:t>
            </a:r>
            <a:r>
              <a:rPr lang="en-ID" dirty="0"/>
              <a:t> </a:t>
            </a:r>
            <a:r>
              <a:rPr lang="en-ID" dirty="0" err="1"/>
              <a:t>Saputra</a:t>
            </a:r>
            <a:r>
              <a:rPr lang="en-ID" dirty="0"/>
              <a:t> @ 3311911019</a:t>
            </a:r>
          </a:p>
        </p:txBody>
      </p:sp>
    </p:spTree>
    <p:extLst>
      <p:ext uri="{BB962C8B-B14F-4D97-AF65-F5344CB8AC3E}">
        <p14:creationId xmlns:p14="http://schemas.microsoft.com/office/powerpoint/2010/main" val="663372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FDD2A-A592-4DD4-8667-21C5DF18D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15030"/>
            <a:ext cx="7729728" cy="1827939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4800" dirty="0"/>
              <a:t>TERIMA KASIH !</a:t>
            </a:r>
          </a:p>
          <a:p>
            <a:pPr marL="0" indent="0" algn="ctr">
              <a:buNone/>
            </a:pPr>
            <a:r>
              <a:rPr lang="en-US" sz="4800" dirty="0">
                <a:sym typeface="Wingdings" panose="05000000000000000000" pitchFamily="2" charset="2"/>
              </a:rPr>
              <a:t></a:t>
            </a:r>
          </a:p>
          <a:p>
            <a:pPr marL="0" indent="0" algn="ctr">
              <a:buNone/>
            </a:pPr>
            <a:r>
              <a:rPr lang="en-ID" sz="4800" dirty="0">
                <a:sym typeface="Wingdings" panose="05000000000000000000" pitchFamily="2" charset="2"/>
              </a:rPr>
              <a:t>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3716072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D781B-0743-4005-8085-80BEF774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DATA SET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32E34-248B-44FB-B88A-DF523B9A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930" y="2003627"/>
            <a:ext cx="10554574" cy="587174"/>
          </a:xfrm>
        </p:spPr>
        <p:txBody>
          <a:bodyPr/>
          <a:lstStyle/>
          <a:p>
            <a:r>
              <a:rPr lang="en-US" dirty="0"/>
              <a:t>Link	: https://www.kaggle.com/salihacur/breastcancerwisconsin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4A258C-9BC2-4D56-9CDF-89D3350FF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190" y="2590801"/>
            <a:ext cx="8335617" cy="390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39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6D9B-21E0-49F3-A913-2F4A74E7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INFORMASI DATA SET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078D28-54BC-4DBE-9606-4F1C98C88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385" y="2222500"/>
            <a:ext cx="9993229" cy="3636963"/>
          </a:xfrm>
        </p:spPr>
      </p:pic>
    </p:spTree>
    <p:extLst>
      <p:ext uri="{BB962C8B-B14F-4D97-AF65-F5344CB8AC3E}">
        <p14:creationId xmlns:p14="http://schemas.microsoft.com/office/powerpoint/2010/main" val="71668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2FE2C-784F-4FA9-88A1-10C1E9E51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INFORMASI DATA SET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C899B-6C00-4318-9277-407CB981E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756450"/>
            <a:ext cx="5433392" cy="2930069"/>
          </a:xfrm>
        </p:spPr>
        <p:txBody>
          <a:bodyPr>
            <a:normAutofit/>
          </a:bodyPr>
          <a:lstStyle/>
          <a:p>
            <a:pPr algn="l" fontAlgn="base"/>
            <a:r>
              <a:rPr lang="en-ID" sz="2400" b="0" i="0" dirty="0">
                <a:effectLst/>
                <a:latin typeface="Inter"/>
              </a:rPr>
              <a:t>Attribute Information: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ID" sz="2400" b="0" i="0" dirty="0">
                <a:effectLst/>
                <a:latin typeface="Inter"/>
              </a:rPr>
              <a:t>Sample code number: id number		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ID" sz="2400" b="0" i="0" dirty="0">
                <a:effectLst/>
                <a:latin typeface="Inter"/>
              </a:rPr>
              <a:t>Clump Thickness: 1 - 10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ID" sz="2400" b="0" i="0" dirty="0">
                <a:effectLst/>
                <a:latin typeface="Inter"/>
              </a:rPr>
              <a:t>Uniformity of Cell Size: 1 - 10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ID" sz="2400" b="0" i="0" dirty="0">
                <a:effectLst/>
                <a:latin typeface="Inter"/>
              </a:rPr>
              <a:t>Uniformity of Cell Shape: 1 - 10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9A262F-6A54-4200-A363-9CA1CDEA3F8D}"/>
              </a:ext>
            </a:extLst>
          </p:cNvPr>
          <p:cNvSpPr txBox="1">
            <a:spLocks/>
          </p:cNvSpPr>
          <p:nvPr/>
        </p:nvSpPr>
        <p:spPr>
          <a:xfrm>
            <a:off x="6095999" y="2756450"/>
            <a:ext cx="5433392" cy="293006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Wingdings" panose="05000000000000000000" pitchFamily="2" charset="2"/>
              <a:buChar char="§"/>
            </a:pPr>
            <a:r>
              <a:rPr lang="en-ID" sz="2400" b="0" i="0" dirty="0">
                <a:effectLst/>
                <a:latin typeface="Inter"/>
              </a:rPr>
              <a:t>Marginal Adhesion: 1 - 10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ID" sz="2400" b="0" i="0" dirty="0">
                <a:effectLst/>
                <a:latin typeface="Inter"/>
              </a:rPr>
              <a:t>Single Epithelial Cell Size: 1 - 10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ID" sz="2400" b="0" i="0" dirty="0">
                <a:effectLst/>
                <a:latin typeface="Inter"/>
              </a:rPr>
              <a:t>Bare Nuclei: 1 - 10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ID" sz="2400" b="0" i="0" dirty="0">
                <a:effectLst/>
                <a:latin typeface="Inter"/>
              </a:rPr>
              <a:t>Bland Chromatin: 1 - 10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ID" sz="2400" b="0" i="0" dirty="0">
                <a:effectLst/>
                <a:latin typeface="Inter"/>
              </a:rPr>
              <a:t>Normal Nucleoli: 1 - 10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ID" sz="2400" b="0" i="0" dirty="0">
                <a:effectLst/>
                <a:latin typeface="Inter"/>
              </a:rPr>
              <a:t>Mitoses: 1 - 10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ID" sz="2400" b="0" i="0" dirty="0">
                <a:effectLst/>
                <a:latin typeface="Inter"/>
              </a:rPr>
              <a:t>Class: (2 for benign, 4 for malignant)</a:t>
            </a:r>
          </a:p>
        </p:txBody>
      </p:sp>
    </p:spTree>
    <p:extLst>
      <p:ext uri="{BB962C8B-B14F-4D97-AF65-F5344CB8AC3E}">
        <p14:creationId xmlns:p14="http://schemas.microsoft.com/office/powerpoint/2010/main" val="1126353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3067A-129D-4E12-9E9A-EBC4B0D93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PENJELASAN DATA SET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A2006-8B86-4497-B16A-9F4BF11BF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 yang </a:t>
            </a:r>
            <a:r>
              <a:rPr lang="en-US" dirty="0" err="1"/>
              <a:t>kelompok</a:t>
            </a:r>
            <a:r>
              <a:rPr lang="en-US" dirty="0"/>
              <a:t> kami </a:t>
            </a:r>
            <a:r>
              <a:rPr lang="en-US" dirty="0" err="1"/>
              <a:t>ambil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data set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 </a:t>
            </a:r>
            <a:r>
              <a:rPr lang="en-US" dirty="0" err="1"/>
              <a:t>kanker</a:t>
            </a:r>
            <a:r>
              <a:rPr lang="en-US" dirty="0"/>
              <a:t> </a:t>
            </a:r>
            <a:r>
              <a:rPr lang="en-US" dirty="0" err="1"/>
              <a:t>payudara</a:t>
            </a:r>
            <a:r>
              <a:rPr lang="en-US" dirty="0"/>
              <a:t>,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0081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DFBC-1E56-42B1-9578-792C7E04C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52" y="-34661"/>
            <a:ext cx="3179893" cy="970450"/>
          </a:xfrm>
        </p:spPr>
        <p:txBody>
          <a:bodyPr/>
          <a:lstStyle/>
          <a:p>
            <a:pPr algn="ctr"/>
            <a:r>
              <a:rPr lang="en-US" dirty="0"/>
              <a:t>FULL CODE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029D6B-E45E-4808-8E31-6BA0005EA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4733" y="935789"/>
            <a:ext cx="6522533" cy="46091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143AB6-122C-446F-9DF6-8DC5AA298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733" y="5544933"/>
            <a:ext cx="6522533" cy="109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777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5C989-31E6-4083-930E-90A0D65D8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1. </a:t>
            </a:r>
            <a:r>
              <a:rPr lang="en-US" sz="3600" dirty="0" err="1"/>
              <a:t>Menentukan</a:t>
            </a:r>
            <a:r>
              <a:rPr lang="en-US" sz="3600" dirty="0"/>
              <a:t> </a:t>
            </a:r>
            <a:r>
              <a:rPr lang="en-US" sz="3600" dirty="0" err="1"/>
              <a:t>direktori</a:t>
            </a:r>
            <a:r>
              <a:rPr lang="en-US" sz="3600" dirty="0"/>
              <a:t> </a:t>
            </a:r>
            <a:r>
              <a:rPr lang="en-US" sz="3600" dirty="0" err="1"/>
              <a:t>penyimpanan</a:t>
            </a:r>
            <a:r>
              <a:rPr lang="en-US" sz="3600" dirty="0"/>
              <a:t> file R</a:t>
            </a:r>
            <a:endParaRPr lang="en-ID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D65344-BCE8-4F28-9510-5187FF42D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1424" y="2862173"/>
            <a:ext cx="5749152" cy="807244"/>
          </a:xfrm>
        </p:spPr>
      </p:pic>
    </p:spTree>
    <p:extLst>
      <p:ext uri="{BB962C8B-B14F-4D97-AF65-F5344CB8AC3E}">
        <p14:creationId xmlns:p14="http://schemas.microsoft.com/office/powerpoint/2010/main" val="3356039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544F-1B0B-4B4A-BAC8-3532DD87D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 </a:t>
            </a:r>
            <a:r>
              <a:rPr lang="en-US" dirty="0" err="1"/>
              <a:t>Menentukan</a:t>
            </a:r>
            <a:r>
              <a:rPr lang="en-US" dirty="0"/>
              <a:t> Data Set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FEF00F-96B2-4F23-925B-6E926CE0C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940" y="3429000"/>
            <a:ext cx="8254194" cy="546342"/>
          </a:xfrm>
        </p:spPr>
      </p:pic>
    </p:spTree>
    <p:extLst>
      <p:ext uri="{BB962C8B-B14F-4D97-AF65-F5344CB8AC3E}">
        <p14:creationId xmlns:p14="http://schemas.microsoft.com/office/powerpoint/2010/main" val="1041073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67</TotalTime>
  <Words>270</Words>
  <Application>Microsoft Office PowerPoint</Application>
  <PresentationFormat>Widescreen</PresentationFormat>
  <Paragraphs>48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Century Gothic</vt:lpstr>
      <vt:lpstr>Gill Sans MT</vt:lpstr>
      <vt:lpstr>Inter</vt:lpstr>
      <vt:lpstr>Wingdings</vt:lpstr>
      <vt:lpstr>Wingdings 2</vt:lpstr>
      <vt:lpstr>Quotable</vt:lpstr>
      <vt:lpstr>Parcel</vt:lpstr>
      <vt:lpstr>TUGAS BESAR DATA MINING</vt:lpstr>
      <vt:lpstr>ANGGOTA KELOMPOK</vt:lpstr>
      <vt:lpstr>DATA SET</vt:lpstr>
      <vt:lpstr>INFORMASI DATA SET</vt:lpstr>
      <vt:lpstr>INFORMASI DATA SET</vt:lpstr>
      <vt:lpstr>PENJELASAN DATA SET</vt:lpstr>
      <vt:lpstr>FULL CODE</vt:lpstr>
      <vt:lpstr>1. Menentukan direktori penyimpanan file R</vt:lpstr>
      <vt:lpstr>2. Menentukan Data Set yang digunakan </vt:lpstr>
      <vt:lpstr>3. Melihat Deskripsi Data Set</vt:lpstr>
      <vt:lpstr>4. Preprocessing Dataset</vt:lpstr>
      <vt:lpstr>5. Menentukan kolom keputusan</vt:lpstr>
      <vt:lpstr>6. Menentukan Library yang digunakan</vt:lpstr>
      <vt:lpstr>7. Membuat Model Algoritma C 5.0</vt:lpstr>
      <vt:lpstr>8. Melihat Hasil Model Algoritma </vt:lpstr>
      <vt:lpstr>8. Melihat Hasil Model Algoritma </vt:lpstr>
      <vt:lpstr>9. Melihat Gambar Model </vt:lpstr>
      <vt:lpstr>9. Melihat Gambar Model </vt:lpstr>
      <vt:lpstr>10. Membuat Data Testing</vt:lpstr>
      <vt:lpstr>11. Membuat Prediksi Pada Data Testing</vt:lpstr>
      <vt:lpstr>12. Membandingkan Hasil Prediksi dengan Data Testing</vt:lpstr>
      <vt:lpstr>Repository 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BESAR DATA MINING</dc:title>
  <dc:creator>VIONA ANGGREANY</dc:creator>
  <cp:lastModifiedBy>rahmad hidayat</cp:lastModifiedBy>
  <cp:revision>7</cp:revision>
  <dcterms:created xsi:type="dcterms:W3CDTF">2021-01-18T12:40:06Z</dcterms:created>
  <dcterms:modified xsi:type="dcterms:W3CDTF">2021-01-18T13:50:18Z</dcterms:modified>
</cp:coreProperties>
</file>