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6A8C-FA08-4FBF-A45A-08AC171E9FB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AC5C-A4BF-496A-A28C-94BC7E04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Simplified UNO! for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86000"/>
            <a:ext cx="2565127" cy="21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Pile = Array of card objects</a:t>
            </a:r>
          </a:p>
          <a:p>
            <a:r>
              <a:rPr lang="en-US" dirty="0" smtClean="0"/>
              <a:t>Card object = {</a:t>
            </a:r>
          </a:p>
          <a:p>
            <a:pPr marL="0" indent="0">
              <a:buNone/>
            </a:pPr>
            <a:r>
              <a:rPr lang="en-US" dirty="0" smtClean="0"/>
              <a:t>        label: ‘Red Three',</a:t>
            </a:r>
          </a:p>
          <a:p>
            <a:pPr marL="0" indent="0">
              <a:buNone/>
            </a:pPr>
            <a:r>
              <a:rPr lang="en-US" dirty="0" smtClean="0"/>
              <a:t>        value: 3,</a:t>
            </a:r>
          </a:p>
          <a:p>
            <a:pPr marL="0" indent="0">
              <a:buNone/>
            </a:pPr>
            <a:r>
              <a:rPr lang="en-US" dirty="0" smtClean="0"/>
              <a:t>        color: 0,</a:t>
            </a:r>
          </a:p>
          <a:p>
            <a:pPr marL="0" indent="0">
              <a:buNone/>
            </a:pPr>
            <a:r>
              <a:rPr lang="en-US" dirty="0" smtClean="0"/>
              <a:t>        image: 'graphics/03.png'</a:t>
            </a:r>
          </a:p>
          <a:p>
            <a:pPr marL="0" indent="0">
              <a:buNone/>
            </a:pPr>
            <a:r>
              <a:rPr lang="en-US" dirty="0" smtClean="0"/>
              <a:t>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Front End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Draw Pile</a:t>
            </a:r>
          </a:p>
          <a:p>
            <a:r>
              <a:rPr lang="en-US" sz="2000" dirty="0" smtClean="0"/>
              <a:t>Human Player Pile</a:t>
            </a:r>
            <a:endParaRPr lang="en-US" sz="2000" dirty="0"/>
          </a:p>
          <a:p>
            <a:r>
              <a:rPr lang="en-US" sz="2000" dirty="0" smtClean="0"/>
              <a:t>Computer Player Pile </a:t>
            </a:r>
          </a:p>
          <a:p>
            <a:r>
              <a:rPr lang="en-US" sz="2000" dirty="0" smtClean="0"/>
              <a:t>Discard Pile </a:t>
            </a:r>
          </a:p>
          <a:p>
            <a:r>
              <a:rPr lang="en-US" sz="2000" dirty="0" smtClean="0"/>
              <a:t>Start Button</a:t>
            </a:r>
          </a:p>
          <a:p>
            <a:r>
              <a:rPr lang="en-US" sz="2000" dirty="0" smtClean="0"/>
              <a:t>Reset Button</a:t>
            </a:r>
          </a:p>
          <a:p>
            <a:r>
              <a:rPr lang="en-US" sz="2000" dirty="0" smtClean="0"/>
              <a:t>Draw Card Button</a:t>
            </a:r>
          </a:p>
          <a:p>
            <a:r>
              <a:rPr lang="en-US" sz="2000" dirty="0" smtClean="0"/>
              <a:t>Human Player Cards Array</a:t>
            </a:r>
          </a:p>
          <a:p>
            <a:r>
              <a:rPr lang="en-US" sz="2000" dirty="0" smtClean="0"/>
              <a:t>Game Message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– Button Event Listeners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9812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Start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124200" y="19812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Reset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172200" y="19812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Draw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6200" y="2964872"/>
            <a:ext cx="2895600" cy="275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Deal to Discard Pile, Human Player, Computer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event listeners for Human Player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Display piles: Create element &amp; append child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144982" y="2964872"/>
            <a:ext cx="2895600" cy="275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Reload page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72200" y="2964872"/>
            <a:ext cx="2895600" cy="275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if Turn = Human and Game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need to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card to Human Pile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2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76200" y="1056095"/>
            <a:ext cx="990600" cy="990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Onclick</a:t>
            </a:r>
            <a:endParaRPr lang="en-US" sz="1200" dirty="0"/>
          </a:p>
        </p:txBody>
      </p:sp>
      <p:sp>
        <p:nvSpPr>
          <p:cNvPr id="2" name="Flowchart: Decision 1"/>
          <p:cNvSpPr/>
          <p:nvPr/>
        </p:nvSpPr>
        <p:spPr>
          <a:xfrm>
            <a:off x="1219200" y="910621"/>
            <a:ext cx="14478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Human Turn?</a:t>
            </a:r>
            <a:endParaRPr lang="en-US" sz="1200" dirty="0"/>
          </a:p>
        </p:txBody>
      </p:sp>
      <p:sp>
        <p:nvSpPr>
          <p:cNvPr id="3" name="Flowchart: Process 2"/>
          <p:cNvSpPr/>
          <p:nvPr/>
        </p:nvSpPr>
        <p:spPr>
          <a:xfrm>
            <a:off x="2819400" y="1132295"/>
            <a:ext cx="19812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“Awaiting Human move”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7010400" y="1132294"/>
            <a:ext cx="19812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Card arrays &amp; update DOM display elements</a:t>
            </a:r>
            <a:endParaRPr lang="en-US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7250545" y="2545982"/>
            <a:ext cx="1741055" cy="9605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 Balance = 1?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6077527" y="2737007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UNO!</a:t>
            </a:r>
            <a:endParaRPr lang="en-US" sz="1200" dirty="0"/>
          </a:p>
        </p:txBody>
      </p:sp>
      <p:sp>
        <p:nvSpPr>
          <p:cNvPr id="11" name="Flowchart: Decision 10"/>
          <p:cNvSpPr/>
          <p:nvPr/>
        </p:nvSpPr>
        <p:spPr>
          <a:xfrm>
            <a:off x="7250545" y="3875495"/>
            <a:ext cx="1741055" cy="9605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 Balance = 0?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70600" y="4066520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Win!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6077527" y="4938516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Reset()</a:t>
            </a:r>
            <a:endParaRPr lang="en-US" sz="1200" dirty="0"/>
          </a:p>
        </p:txBody>
      </p:sp>
      <p:sp>
        <p:nvSpPr>
          <p:cNvPr id="14" name="Flowchart: Process 13"/>
          <p:cNvSpPr/>
          <p:nvPr/>
        </p:nvSpPr>
        <p:spPr>
          <a:xfrm>
            <a:off x="7655213" y="6012243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Return: Successful Played</a:t>
            </a:r>
            <a:endParaRPr lang="en-US" sz="1200" dirty="0"/>
          </a:p>
        </p:txBody>
      </p:sp>
      <p:sp>
        <p:nvSpPr>
          <p:cNvPr id="16" name="Flowchart: Decision 15"/>
          <p:cNvSpPr/>
          <p:nvPr/>
        </p:nvSpPr>
        <p:spPr>
          <a:xfrm>
            <a:off x="5030932" y="945257"/>
            <a:ext cx="16764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Playable?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5" idx="6"/>
            <a:endCxn id="2" idx="1"/>
          </p:cNvCxnSpPr>
          <p:nvPr/>
        </p:nvCxnSpPr>
        <p:spPr>
          <a:xfrm flipV="1">
            <a:off x="1066800" y="1520221"/>
            <a:ext cx="152400" cy="311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" idx="3"/>
            <a:endCxn id="3" idx="1"/>
          </p:cNvCxnSpPr>
          <p:nvPr/>
        </p:nvCxnSpPr>
        <p:spPr>
          <a:xfrm flipV="1">
            <a:off x="2667000" y="1517074"/>
            <a:ext cx="152400" cy="31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3"/>
            <a:endCxn id="16" idx="1"/>
          </p:cNvCxnSpPr>
          <p:nvPr/>
        </p:nvCxnSpPr>
        <p:spPr>
          <a:xfrm>
            <a:off x="4800600" y="1517074"/>
            <a:ext cx="230332" cy="377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3"/>
            <a:endCxn id="6" idx="1"/>
          </p:cNvCxnSpPr>
          <p:nvPr/>
        </p:nvCxnSpPr>
        <p:spPr>
          <a:xfrm flipV="1">
            <a:off x="6707332" y="1517073"/>
            <a:ext cx="303068" cy="377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9" idx="0"/>
          </p:cNvCxnSpPr>
          <p:nvPr/>
        </p:nvCxnSpPr>
        <p:spPr>
          <a:xfrm rot="16200000" flipH="1">
            <a:off x="7799007" y="2223916"/>
            <a:ext cx="64413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</p:cNvCxnSpPr>
          <p:nvPr/>
        </p:nvCxnSpPr>
        <p:spPr>
          <a:xfrm rot="10800000">
            <a:off x="7068127" y="3026273"/>
            <a:ext cx="18241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1" idx="0"/>
          </p:cNvCxnSpPr>
          <p:nvPr/>
        </p:nvCxnSpPr>
        <p:spPr>
          <a:xfrm>
            <a:off x="8121073" y="3506564"/>
            <a:ext cx="0" cy="36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12" idx="3"/>
          </p:cNvCxnSpPr>
          <p:nvPr/>
        </p:nvCxnSpPr>
        <p:spPr>
          <a:xfrm flipH="1">
            <a:off x="7061200" y="4355786"/>
            <a:ext cx="189345" cy="9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4" idx="0"/>
          </p:cNvCxnSpPr>
          <p:nvPr/>
        </p:nvCxnSpPr>
        <p:spPr>
          <a:xfrm>
            <a:off x="8121073" y="4836077"/>
            <a:ext cx="29440" cy="117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1"/>
            <a:endCxn id="62" idx="2"/>
          </p:cNvCxnSpPr>
          <p:nvPr/>
        </p:nvCxnSpPr>
        <p:spPr>
          <a:xfrm rot="10800000">
            <a:off x="2332759" y="6161496"/>
            <a:ext cx="5322454" cy="2355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276600" y="2737007"/>
            <a:ext cx="1639166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Not Playable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3600883" y="4252717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Return: Successful Played</a:t>
            </a:r>
            <a:endParaRPr lang="en-US" sz="1200" dirty="0"/>
          </a:p>
        </p:txBody>
      </p:sp>
      <p:cxnSp>
        <p:nvCxnSpPr>
          <p:cNvPr id="48" name="Elbow Connector 47"/>
          <p:cNvCxnSpPr>
            <a:stCxn id="16" idx="2"/>
            <a:endCxn id="39" idx="0"/>
          </p:cNvCxnSpPr>
          <p:nvPr/>
        </p:nvCxnSpPr>
        <p:spPr>
          <a:xfrm rot="5400000">
            <a:off x="4696383" y="1564258"/>
            <a:ext cx="572550" cy="17729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  <a:endCxn id="46" idx="0"/>
          </p:cNvCxnSpPr>
          <p:nvPr/>
        </p:nvCxnSpPr>
        <p:spPr>
          <a:xfrm rot="5400000">
            <a:off x="3723107" y="3879640"/>
            <a:ext cx="74615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</p:cNvCxnSpPr>
          <p:nvPr/>
        </p:nvCxnSpPr>
        <p:spPr>
          <a:xfrm>
            <a:off x="4096183" y="5022274"/>
            <a:ext cx="46614" cy="1374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388918" y="4942295"/>
            <a:ext cx="1887682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Successful Played?</a:t>
            </a:r>
            <a:endParaRPr lang="en-US" sz="1200" dirty="0"/>
          </a:p>
        </p:txBody>
      </p:sp>
      <p:sp>
        <p:nvSpPr>
          <p:cNvPr id="66" name="Flowchart: Process 65"/>
          <p:cNvSpPr/>
          <p:nvPr/>
        </p:nvSpPr>
        <p:spPr>
          <a:xfrm>
            <a:off x="152400" y="4493229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Computer Plays</a:t>
            </a:r>
            <a:endParaRPr lang="en-US" sz="1200" dirty="0"/>
          </a:p>
        </p:txBody>
      </p:sp>
      <p:sp>
        <p:nvSpPr>
          <p:cNvPr id="69" name="Flowchart: Process 68"/>
          <p:cNvSpPr/>
          <p:nvPr/>
        </p:nvSpPr>
        <p:spPr>
          <a:xfrm>
            <a:off x="152400" y="5391938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Player Turn = Computer</a:t>
            </a:r>
            <a:endParaRPr lang="en-US" sz="1200" dirty="0"/>
          </a:p>
        </p:txBody>
      </p:sp>
      <p:sp>
        <p:nvSpPr>
          <p:cNvPr id="70" name="Flowchart: Process 69"/>
          <p:cNvSpPr/>
          <p:nvPr/>
        </p:nvSpPr>
        <p:spPr>
          <a:xfrm>
            <a:off x="152400" y="3532802"/>
            <a:ext cx="990600" cy="769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Player Turn = Human</a:t>
            </a:r>
            <a:endParaRPr lang="en-US" sz="1200" dirty="0"/>
          </a:p>
        </p:txBody>
      </p:sp>
      <p:cxnSp>
        <p:nvCxnSpPr>
          <p:cNvPr id="72" name="Elbow Connector 71"/>
          <p:cNvCxnSpPr>
            <a:stCxn id="62" idx="1"/>
            <a:endCxn id="69" idx="2"/>
          </p:cNvCxnSpPr>
          <p:nvPr/>
        </p:nvCxnSpPr>
        <p:spPr>
          <a:xfrm rot="10800000" flipV="1">
            <a:off x="647700" y="5551895"/>
            <a:ext cx="741218" cy="609600"/>
          </a:xfrm>
          <a:prstGeom prst="bentConnector4">
            <a:avLst>
              <a:gd name="adj1" fmla="val 16589"/>
              <a:gd name="adj2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0"/>
            <a:endCxn id="5" idx="4"/>
          </p:cNvCxnSpPr>
          <p:nvPr/>
        </p:nvCxnSpPr>
        <p:spPr>
          <a:xfrm flipH="1" flipV="1">
            <a:off x="571500" y="2046695"/>
            <a:ext cx="1761259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82906" y="304800"/>
            <a:ext cx="46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Play (DOM Card Element Event Listener)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202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Simplified UNO! for 2</vt:lpstr>
      <vt:lpstr>Data structure – Back End</vt:lpstr>
      <vt:lpstr>Data structure – Front End DOM</vt:lpstr>
      <vt:lpstr>Flow – Button Event Listeners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Song</dc:creator>
  <cp:lastModifiedBy>Ryan Song</cp:lastModifiedBy>
  <cp:revision>14</cp:revision>
  <dcterms:created xsi:type="dcterms:W3CDTF">2017-07-07T00:29:56Z</dcterms:created>
  <dcterms:modified xsi:type="dcterms:W3CDTF">2017-07-07T01:21:23Z</dcterms:modified>
</cp:coreProperties>
</file>