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97" r:id="rId4"/>
    <p:sldId id="296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/>
    <p:restoredTop sz="92810"/>
  </p:normalViewPr>
  <p:slideViewPr>
    <p:cSldViewPr snapToGrid="0" snapToObjects="1" showGuides="1">
      <p:cViewPr varScale="1">
        <p:scale>
          <a:sx n="115" d="100"/>
          <a:sy n="115" d="100"/>
        </p:scale>
        <p:origin x="864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scs.ryerson.ca</a:t>
            </a:r>
            <a:r>
              <a:rPr lang="en-US" dirty="0"/>
              <a:t>/~</a:t>
            </a:r>
            <a:r>
              <a:rPr lang="en-US" dirty="0" err="1"/>
              <a:t>aharley</a:t>
            </a:r>
            <a:r>
              <a:rPr lang="en-US" dirty="0"/>
              <a:t>/vis/conv/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56149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470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326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44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0FBF-EDE6-3E40-8FBA-56704B701381}"/>
              </a:ext>
            </a:extLst>
          </p:cNvPr>
          <p:cNvSpPr txBox="1"/>
          <p:nvPr/>
        </p:nvSpPr>
        <p:spPr>
          <a:xfrm>
            <a:off x="8814286" y="5380853"/>
            <a:ext cx="24398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(N+2P-f)/S+1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One Layer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45D3BE-C2CA-1649-A9DF-8995EC1F3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3248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13" name="5-Point Star 12">
            <a:extLst>
              <a:ext uri="{FF2B5EF4-FFF2-40B4-BE49-F238E27FC236}">
                <a16:creationId xmlns:a16="http://schemas.microsoft.com/office/drawing/2014/main" id="{336DB043-B5EA-C249-8C69-0D087685C13E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94F1B9-F83F-5D4B-88FE-8A97CADE2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07611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C6C096-E4C9-8F44-A0F5-79A95C0997F7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3E884-B4B3-7645-85AF-8B2EA231D705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A22AF2-939B-7840-A054-14478F13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5809"/>
              </p:ext>
            </p:extLst>
          </p:nvPr>
        </p:nvGraphicFramePr>
        <p:xfrm>
          <a:off x="7222020" y="934585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C57706-61C9-2B49-BD5A-99CFE3CC31EC}"/>
              </a:ext>
            </a:extLst>
          </p:cNvPr>
          <p:cNvSpPr txBox="1"/>
          <p:nvPr/>
        </p:nvSpPr>
        <p:spPr>
          <a:xfrm>
            <a:off x="8900742" y="282417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BEAC8B6-4D01-3243-8C7F-8EFEF7265E8D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1CCE4D-C464-484B-8328-414130E0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60081"/>
              </p:ext>
            </p:extLst>
          </p:nvPr>
        </p:nvGraphicFramePr>
        <p:xfrm>
          <a:off x="7222020" y="3681842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C8FE5B-E87C-6943-BB90-BEC562745CBA}"/>
              </a:ext>
            </a:extLst>
          </p:cNvPr>
          <p:cNvSpPr txBox="1"/>
          <p:nvPr/>
        </p:nvSpPr>
        <p:spPr>
          <a:xfrm>
            <a:off x="8982802" y="568460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54966B-2AB8-7A40-B89F-058F8E05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592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B43D005-4ED5-CD4F-9E3C-0BAD0D0E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43405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0341806-00B5-D343-8519-BEC92B35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0031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739D8D8-5D78-FC47-8C6A-C5965736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959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6847C30-1C26-914B-B067-2DCBD091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662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083C3DA-1828-9D42-8ED1-D0D242DC6579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6B5F582-86BE-8143-90DF-2B9DBEA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93536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F58DCBB-F593-9140-B4AF-A2E909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30460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E3A7C-A317-0C49-808F-A3E12486F079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EBDAAA-057D-3D4E-89CC-E8874765E177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8B9F3-A7C1-1246-8667-F918E83A9F25}"/>
              </a:ext>
            </a:extLst>
          </p:cNvPr>
          <p:cNvSpPr txBox="1"/>
          <p:nvPr/>
        </p:nvSpPr>
        <p:spPr>
          <a:xfrm>
            <a:off x="7734354" y="56815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A0D62D-32B2-DA44-860F-FD05F28D3C49}"/>
              </a:ext>
            </a:extLst>
          </p:cNvPr>
          <p:cNvSpPr txBox="1"/>
          <p:nvPr/>
        </p:nvSpPr>
        <p:spPr>
          <a:xfrm>
            <a:off x="7596554" y="557510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3A1814-A986-3E42-90E7-10558119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17319"/>
              </p:ext>
            </p:extLst>
          </p:nvPr>
        </p:nvGraphicFramePr>
        <p:xfrm>
          <a:off x="9677400" y="2591940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B402C3-97F0-664D-BE58-FE546714D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61414"/>
              </p:ext>
            </p:extLst>
          </p:nvPr>
        </p:nvGraphicFramePr>
        <p:xfrm>
          <a:off x="9817334" y="2102581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1F0D045-9087-5549-8CB6-7000610CBA36}"/>
              </a:ext>
            </a:extLst>
          </p:cNvPr>
          <p:cNvSpPr txBox="1"/>
          <p:nvPr/>
        </p:nvSpPr>
        <p:spPr>
          <a:xfrm>
            <a:off x="10407161" y="4604451"/>
            <a:ext cx="88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4x4x2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32x32x3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28x28x6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D33E7-135D-3449-8D40-862A81179317}"/>
              </a:ext>
            </a:extLst>
          </p:cNvPr>
          <p:cNvCxnSpPr>
            <a:cxnSpLocks/>
          </p:cNvCxnSpPr>
          <p:nvPr/>
        </p:nvCxnSpPr>
        <p:spPr>
          <a:xfrm>
            <a:off x="4706820" y="21025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C9F0A-8CED-0E47-BD70-EA135891F374}"/>
              </a:ext>
            </a:extLst>
          </p:cNvPr>
          <p:cNvSpPr txBox="1"/>
          <p:nvPr/>
        </p:nvSpPr>
        <p:spPr>
          <a:xfrm>
            <a:off x="4706820" y="22859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F627A-139A-3A4A-82D0-0F429EC91F74}"/>
              </a:ext>
            </a:extLst>
          </p:cNvPr>
          <p:cNvSpPr txBox="1"/>
          <p:nvPr/>
        </p:nvSpPr>
        <p:spPr>
          <a:xfrm>
            <a:off x="4457709" y="13866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90FA79B-663F-AD4D-B179-4F70324912CB}"/>
              </a:ext>
            </a:extLst>
          </p:cNvPr>
          <p:cNvSpPr/>
          <p:nvPr/>
        </p:nvSpPr>
        <p:spPr>
          <a:xfrm>
            <a:off x="5319415" y="2581151"/>
            <a:ext cx="1066066" cy="9006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67AAA-B638-E341-806B-EBE542B0AE4E}"/>
              </a:ext>
            </a:extLst>
          </p:cNvPr>
          <p:cNvSpPr txBox="1"/>
          <p:nvPr/>
        </p:nvSpPr>
        <p:spPr>
          <a:xfrm>
            <a:off x="5176269" y="3650462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14x14x6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EC67C-80EB-0B4E-904A-1724A8708307}"/>
              </a:ext>
            </a:extLst>
          </p:cNvPr>
          <p:cNvCxnSpPr/>
          <p:nvPr/>
        </p:nvCxnSpPr>
        <p:spPr>
          <a:xfrm>
            <a:off x="6711456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19262-BEC1-3D4F-933D-379D966179E4}"/>
              </a:ext>
            </a:extLst>
          </p:cNvPr>
          <p:cNvSpPr txBox="1"/>
          <p:nvPr/>
        </p:nvSpPr>
        <p:spPr>
          <a:xfrm>
            <a:off x="6570779" y="3264875"/>
            <a:ext cx="89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=16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7365150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7365150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10x10x16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9490093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6FAAD-BA56-6F47-872F-20BE2CD5AFC2}"/>
              </a:ext>
            </a:extLst>
          </p:cNvPr>
          <p:cNvCxnSpPr/>
          <p:nvPr/>
        </p:nvCxnSpPr>
        <p:spPr>
          <a:xfrm>
            <a:off x="8745411" y="3135920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9375541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5x5x16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1F826-D14F-BD4E-BA6A-76A555394F51}"/>
              </a:ext>
            </a:extLst>
          </p:cNvPr>
          <p:cNvSpPr txBox="1"/>
          <p:nvPr/>
        </p:nvSpPr>
        <p:spPr>
          <a:xfrm>
            <a:off x="5459470" y="2112522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7984332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9740784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1A371-346F-DA43-8F2F-5A13EDF9D337}"/>
              </a:ext>
            </a:extLst>
          </p:cNvPr>
          <p:cNvSpPr txBox="1"/>
          <p:nvPr/>
        </p:nvSpPr>
        <p:spPr>
          <a:xfrm>
            <a:off x="8956438" y="24383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D57B8-FED8-F747-B8BA-CCC6875F6CB0}"/>
              </a:ext>
            </a:extLst>
          </p:cNvPr>
          <p:cNvSpPr txBox="1"/>
          <p:nvPr/>
        </p:nvSpPr>
        <p:spPr>
          <a:xfrm>
            <a:off x="9041434" y="15390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66A0BE-F77E-0940-90E5-7737B5817340}"/>
              </a:ext>
            </a:extLst>
          </p:cNvPr>
          <p:cNvCxnSpPr>
            <a:cxnSpLocks/>
          </p:cNvCxnSpPr>
          <p:nvPr/>
        </p:nvCxnSpPr>
        <p:spPr>
          <a:xfrm>
            <a:off x="8991610" y="22549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>
            <a:extLst>
              <a:ext uri="{FF2B5EF4-FFF2-40B4-BE49-F238E27FC236}">
                <a16:creationId xmlns:a16="http://schemas.microsoft.com/office/drawing/2014/main" id="{AF9648A8-1B19-E649-97BB-01295B4A907C}"/>
              </a:ext>
            </a:extLst>
          </p:cNvPr>
          <p:cNvSpPr/>
          <p:nvPr/>
        </p:nvSpPr>
        <p:spPr>
          <a:xfrm>
            <a:off x="10762841" y="3084729"/>
            <a:ext cx="280292" cy="3442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11150447" y="1544567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11053386" y="4198478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400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F34916-F931-F14C-B39C-256C85DE66B4}"/>
              </a:ext>
            </a:extLst>
          </p:cNvPr>
          <p:cNvSpPr/>
          <p:nvPr/>
        </p:nvSpPr>
        <p:spPr>
          <a:xfrm>
            <a:off x="4462088" y="4805647"/>
            <a:ext cx="422031" cy="16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BE196-A2B3-A24D-BFEC-7B01291C9D39}"/>
              </a:ext>
            </a:extLst>
          </p:cNvPr>
          <p:cNvSpPr/>
          <p:nvPr/>
        </p:nvSpPr>
        <p:spPr>
          <a:xfrm>
            <a:off x="5830277" y="5148777"/>
            <a:ext cx="422031" cy="119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D4CC232-DA4F-F245-952E-6D6082DA8974}"/>
              </a:ext>
            </a:extLst>
          </p:cNvPr>
          <p:cNvSpPr/>
          <p:nvPr/>
        </p:nvSpPr>
        <p:spPr>
          <a:xfrm>
            <a:off x="3833446" y="3358662"/>
            <a:ext cx="7865466" cy="2356338"/>
          </a:xfrm>
          <a:custGeom>
            <a:avLst/>
            <a:gdLst>
              <a:gd name="connsiteX0" fmla="*/ 615462 w 7865466"/>
              <a:gd name="connsiteY0" fmla="*/ 2338753 h 2356338"/>
              <a:gd name="connsiteX1" fmla="*/ 492369 w 7865466"/>
              <a:gd name="connsiteY1" fmla="*/ 2356338 h 2356338"/>
              <a:gd name="connsiteX2" fmla="*/ 246185 w 7865466"/>
              <a:gd name="connsiteY2" fmla="*/ 2303584 h 2356338"/>
              <a:gd name="connsiteX3" fmla="*/ 70339 w 7865466"/>
              <a:gd name="connsiteY3" fmla="*/ 2268415 h 2356338"/>
              <a:gd name="connsiteX4" fmla="*/ 0 w 7865466"/>
              <a:gd name="connsiteY4" fmla="*/ 2250830 h 2356338"/>
              <a:gd name="connsiteX5" fmla="*/ 35169 w 7865466"/>
              <a:gd name="connsiteY5" fmla="*/ 1565030 h 2356338"/>
              <a:gd name="connsiteX6" fmla="*/ 70339 w 7865466"/>
              <a:gd name="connsiteY6" fmla="*/ 1389184 h 2356338"/>
              <a:gd name="connsiteX7" fmla="*/ 87923 w 7865466"/>
              <a:gd name="connsiteY7" fmla="*/ 1318846 h 2356338"/>
              <a:gd name="connsiteX8" fmla="*/ 158262 w 7865466"/>
              <a:gd name="connsiteY8" fmla="*/ 1213338 h 2356338"/>
              <a:gd name="connsiteX9" fmla="*/ 193431 w 7865466"/>
              <a:gd name="connsiteY9" fmla="*/ 1160584 h 2356338"/>
              <a:gd name="connsiteX10" fmla="*/ 2074985 w 7865466"/>
              <a:gd name="connsiteY10" fmla="*/ 1195753 h 2356338"/>
              <a:gd name="connsiteX11" fmla="*/ 2602523 w 7865466"/>
              <a:gd name="connsiteY11" fmla="*/ 1230923 h 2356338"/>
              <a:gd name="connsiteX12" fmla="*/ 3288323 w 7865466"/>
              <a:gd name="connsiteY12" fmla="*/ 1283676 h 2356338"/>
              <a:gd name="connsiteX13" fmla="*/ 3358662 w 7865466"/>
              <a:gd name="connsiteY13" fmla="*/ 1301261 h 2356338"/>
              <a:gd name="connsiteX14" fmla="*/ 4097216 w 7865466"/>
              <a:gd name="connsiteY14" fmla="*/ 1283676 h 2356338"/>
              <a:gd name="connsiteX15" fmla="*/ 4378569 w 7865466"/>
              <a:gd name="connsiteY15" fmla="*/ 1230923 h 2356338"/>
              <a:gd name="connsiteX16" fmla="*/ 4484077 w 7865466"/>
              <a:gd name="connsiteY16" fmla="*/ 1213338 h 2356338"/>
              <a:gd name="connsiteX17" fmla="*/ 4572000 w 7865466"/>
              <a:gd name="connsiteY17" fmla="*/ 1195753 h 2356338"/>
              <a:gd name="connsiteX18" fmla="*/ 5275385 w 7865466"/>
              <a:gd name="connsiteY18" fmla="*/ 1178169 h 2356338"/>
              <a:gd name="connsiteX19" fmla="*/ 5750169 w 7865466"/>
              <a:gd name="connsiteY19" fmla="*/ 1195753 h 2356338"/>
              <a:gd name="connsiteX20" fmla="*/ 5838092 w 7865466"/>
              <a:gd name="connsiteY20" fmla="*/ 1213338 h 2356338"/>
              <a:gd name="connsiteX21" fmla="*/ 6049108 w 7865466"/>
              <a:gd name="connsiteY21" fmla="*/ 1248507 h 2356338"/>
              <a:gd name="connsiteX22" fmla="*/ 6172200 w 7865466"/>
              <a:gd name="connsiteY22" fmla="*/ 1266092 h 2356338"/>
              <a:gd name="connsiteX23" fmla="*/ 6963508 w 7865466"/>
              <a:gd name="connsiteY23" fmla="*/ 1283676 h 2356338"/>
              <a:gd name="connsiteX24" fmla="*/ 7825154 w 7865466"/>
              <a:gd name="connsiteY24" fmla="*/ 1301261 h 2356338"/>
              <a:gd name="connsiteX25" fmla="*/ 7842739 w 7865466"/>
              <a:gd name="connsiteY25" fmla="*/ 369276 h 2356338"/>
              <a:gd name="connsiteX26" fmla="*/ 7842739 w 7865466"/>
              <a:gd name="connsiteY26" fmla="*/ 0 h 2356338"/>
              <a:gd name="connsiteX27" fmla="*/ 7737231 w 7865466"/>
              <a:gd name="connsiteY27" fmla="*/ 35169 h 2356338"/>
              <a:gd name="connsiteX28" fmla="*/ 7684477 w 7865466"/>
              <a:gd name="connsiteY28" fmla="*/ 52753 h 2356338"/>
              <a:gd name="connsiteX29" fmla="*/ 7666892 w 7865466"/>
              <a:gd name="connsiteY29" fmla="*/ 87923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65466" h="2356338">
                <a:moveTo>
                  <a:pt x="615462" y="2338753"/>
                </a:moveTo>
                <a:cubicBezTo>
                  <a:pt x="574431" y="2344615"/>
                  <a:pt x="533817" y="2356338"/>
                  <a:pt x="492369" y="2356338"/>
                </a:cubicBezTo>
                <a:cubicBezTo>
                  <a:pt x="441311" y="2356338"/>
                  <a:pt x="283001" y="2312788"/>
                  <a:pt x="246185" y="2303584"/>
                </a:cubicBezTo>
                <a:cubicBezTo>
                  <a:pt x="82807" y="2262740"/>
                  <a:pt x="285913" y="2311531"/>
                  <a:pt x="70339" y="2268415"/>
                </a:cubicBezTo>
                <a:cubicBezTo>
                  <a:pt x="46640" y="2263675"/>
                  <a:pt x="23446" y="2256692"/>
                  <a:pt x="0" y="2250830"/>
                </a:cubicBezTo>
                <a:cubicBezTo>
                  <a:pt x="4742" y="2113308"/>
                  <a:pt x="5813" y="1760739"/>
                  <a:pt x="35169" y="1565030"/>
                </a:cubicBezTo>
                <a:cubicBezTo>
                  <a:pt x="44036" y="1505915"/>
                  <a:pt x="55842" y="1447176"/>
                  <a:pt x="70339" y="1389184"/>
                </a:cubicBezTo>
                <a:cubicBezTo>
                  <a:pt x="76200" y="1365738"/>
                  <a:pt x="77115" y="1340462"/>
                  <a:pt x="87923" y="1318846"/>
                </a:cubicBezTo>
                <a:cubicBezTo>
                  <a:pt x="106826" y="1281040"/>
                  <a:pt x="134816" y="1248507"/>
                  <a:pt x="158262" y="1213338"/>
                </a:cubicBezTo>
                <a:lnTo>
                  <a:pt x="193431" y="1160584"/>
                </a:lnTo>
                <a:cubicBezTo>
                  <a:pt x="825729" y="1371354"/>
                  <a:pt x="188142" y="1164821"/>
                  <a:pt x="2074985" y="1195753"/>
                </a:cubicBezTo>
                <a:cubicBezTo>
                  <a:pt x="2279822" y="1199111"/>
                  <a:pt x="2407875" y="1216680"/>
                  <a:pt x="2602523" y="1230923"/>
                </a:cubicBezTo>
                <a:cubicBezTo>
                  <a:pt x="3260414" y="1279061"/>
                  <a:pt x="2912106" y="1246056"/>
                  <a:pt x="3288323" y="1283676"/>
                </a:cubicBezTo>
                <a:cubicBezTo>
                  <a:pt x="3311769" y="1289538"/>
                  <a:pt x="3334823" y="1297288"/>
                  <a:pt x="3358662" y="1301261"/>
                </a:cubicBezTo>
                <a:cubicBezTo>
                  <a:pt x="3634835" y="1347291"/>
                  <a:pt x="3716610" y="1306065"/>
                  <a:pt x="4097216" y="1283676"/>
                </a:cubicBezTo>
                <a:cubicBezTo>
                  <a:pt x="4255634" y="1220309"/>
                  <a:pt x="4132407" y="1259883"/>
                  <a:pt x="4378569" y="1230923"/>
                </a:cubicBezTo>
                <a:cubicBezTo>
                  <a:pt x="4413979" y="1226757"/>
                  <a:pt x="4448998" y="1219716"/>
                  <a:pt x="4484077" y="1213338"/>
                </a:cubicBezTo>
                <a:cubicBezTo>
                  <a:pt x="4513483" y="1207991"/>
                  <a:pt x="4542141" y="1197080"/>
                  <a:pt x="4572000" y="1195753"/>
                </a:cubicBezTo>
                <a:cubicBezTo>
                  <a:pt x="4806304" y="1185340"/>
                  <a:pt x="5040923" y="1184030"/>
                  <a:pt x="5275385" y="1178169"/>
                </a:cubicBezTo>
                <a:cubicBezTo>
                  <a:pt x="5534447" y="1152262"/>
                  <a:pt x="5421032" y="1150871"/>
                  <a:pt x="5750169" y="1195753"/>
                </a:cubicBezTo>
                <a:cubicBezTo>
                  <a:pt x="5779783" y="1199791"/>
                  <a:pt x="5808659" y="1208144"/>
                  <a:pt x="5838092" y="1213338"/>
                </a:cubicBezTo>
                <a:lnTo>
                  <a:pt x="6049108" y="1248507"/>
                </a:lnTo>
                <a:cubicBezTo>
                  <a:pt x="6090048" y="1254971"/>
                  <a:pt x="6130783" y="1264499"/>
                  <a:pt x="6172200" y="1266092"/>
                </a:cubicBezTo>
                <a:cubicBezTo>
                  <a:pt x="6435840" y="1276232"/>
                  <a:pt x="6699739" y="1277815"/>
                  <a:pt x="6963508" y="1283676"/>
                </a:cubicBezTo>
                <a:cubicBezTo>
                  <a:pt x="7412867" y="1347872"/>
                  <a:pt x="7126831" y="1321213"/>
                  <a:pt x="7825154" y="1301261"/>
                </a:cubicBezTo>
                <a:cubicBezTo>
                  <a:pt x="7831016" y="990599"/>
                  <a:pt x="7832557" y="679826"/>
                  <a:pt x="7842739" y="369276"/>
                </a:cubicBezTo>
                <a:cubicBezTo>
                  <a:pt x="7855804" y="-29214"/>
                  <a:pt x="7886585" y="570019"/>
                  <a:pt x="7842739" y="0"/>
                </a:cubicBezTo>
                <a:lnTo>
                  <a:pt x="7737231" y="35169"/>
                </a:lnTo>
                <a:cubicBezTo>
                  <a:pt x="7719646" y="41030"/>
                  <a:pt x="7692766" y="36174"/>
                  <a:pt x="7684477" y="52753"/>
                </a:cubicBezTo>
                <a:lnTo>
                  <a:pt x="7666892" y="87923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78ADC6-062C-B84A-AA71-483E55D7146E}"/>
              </a:ext>
            </a:extLst>
          </p:cNvPr>
          <p:cNvCxnSpPr/>
          <p:nvPr/>
        </p:nvCxnSpPr>
        <p:spPr>
          <a:xfrm>
            <a:off x="5125924" y="57249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E68CE6-D3A4-1E45-9E83-1ADD87E9908E}"/>
              </a:ext>
            </a:extLst>
          </p:cNvPr>
          <p:cNvSpPr txBox="1"/>
          <p:nvPr/>
        </p:nvSpPr>
        <p:spPr>
          <a:xfrm>
            <a:off x="4398744" y="6428561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B5AEA-809D-2A43-BBB7-1C5FBD29E889}"/>
              </a:ext>
            </a:extLst>
          </p:cNvPr>
          <p:cNvSpPr txBox="1"/>
          <p:nvPr/>
        </p:nvSpPr>
        <p:spPr>
          <a:xfrm>
            <a:off x="5830277" y="6418332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84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/>
          <p:nvPr/>
        </p:nvCxnSpPr>
        <p:spPr>
          <a:xfrm>
            <a:off x="6570779" y="5748384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7149977" y="5584546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FC1DC-BFB9-2044-8FE7-1B279421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3" y="1242646"/>
            <a:ext cx="113157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Just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F29F4-812E-1149-856B-38E5A9082B3C}"/>
              </a:ext>
            </a:extLst>
          </p:cNvPr>
          <p:cNvSpPr txBox="1"/>
          <p:nvPr/>
        </p:nvSpPr>
        <p:spPr>
          <a:xfrm>
            <a:off x="2057400" y="1314450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 performs a combination of linear and non linear operation.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C8C52-64C9-854A-B5BA-AF76D4E81EAB}"/>
              </a:ext>
            </a:extLst>
          </p:cNvPr>
          <p:cNvSpPr txBox="1"/>
          <p:nvPr/>
        </p:nvSpPr>
        <p:spPr>
          <a:xfrm>
            <a:off x="2095499" y="1981204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linear operations are called activation functions.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C4E51-F2EA-864A-ABD6-2C401287B420}"/>
              </a:ext>
            </a:extLst>
          </p:cNvPr>
          <p:cNvSpPr txBox="1"/>
          <p:nvPr/>
        </p:nvSpPr>
        <p:spPr>
          <a:xfrm>
            <a:off x="2062159" y="2740173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different type of activation functions – sigmoid, </a:t>
            </a:r>
            <a:r>
              <a:rPr lang="en-US" dirty="0" err="1"/>
              <a:t>tanh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13409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Building The Intuition For Tensors in CNN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E4DE4-2F83-A74A-B63D-695FEFC3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63" y="1152163"/>
            <a:ext cx="7351751" cy="5705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26FF5-34FA-F74F-9846-37560AAC849B}"/>
              </a:ext>
            </a:extLst>
          </p:cNvPr>
          <p:cNvSpPr txBox="1"/>
          <p:nvPr/>
        </p:nvSpPr>
        <p:spPr>
          <a:xfrm>
            <a:off x="1147878" y="256478"/>
            <a:ext cx="902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Fully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815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1147879" y="256478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Typical CNN Architecture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Convolutional Neural Networks for Image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A990-2F62-C64D-9CC5-48BB8004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102206"/>
            <a:ext cx="6833937" cy="180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D35EB-D844-E449-886B-8B56AD1D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8" y="4495066"/>
            <a:ext cx="7636042" cy="1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105"/>
              </p:ext>
            </p:extLst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224"/>
              </p:ext>
            </p:extLst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6523"/>
              </p:ext>
            </p:extLst>
          </p:nvPr>
        </p:nvGraphicFramePr>
        <p:xfrm>
          <a:off x="8458199" y="2250586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9187960" y="426024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F9D7-1DC6-1B49-90A6-9D13B9B0BB94}"/>
              </a:ext>
            </a:extLst>
          </p:cNvPr>
          <p:cNvSpPr txBox="1"/>
          <p:nvPr/>
        </p:nvSpPr>
        <p:spPr>
          <a:xfrm>
            <a:off x="8814287" y="4941240"/>
            <a:ext cx="1450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n-f+1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75A50-2D24-E74B-A784-D4760910C36F}"/>
              </a:ext>
            </a:extLst>
          </p:cNvPr>
          <p:cNvCxnSpPr>
            <a:endCxn id="10" idx="3"/>
          </p:cNvCxnSpPr>
          <p:nvPr/>
        </p:nvCxnSpPr>
        <p:spPr>
          <a:xfrm flipH="1">
            <a:off x="2792047" y="5372128"/>
            <a:ext cx="624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15880-35F9-0845-A030-D9B1D168898E}"/>
              </a:ext>
            </a:extLst>
          </p:cNvPr>
          <p:cNvCxnSpPr>
            <a:stCxn id="11" idx="3"/>
          </p:cNvCxnSpPr>
          <p:nvPr/>
        </p:nvCxnSpPr>
        <p:spPr>
          <a:xfrm>
            <a:off x="6376255" y="3958404"/>
            <a:ext cx="3031514" cy="122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97935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470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4909"/>
              </p:ext>
            </p:extLst>
          </p:nvPr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2B2351-E3B2-BA41-8161-959ADC54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97237"/>
              </p:ext>
            </p:extLst>
          </p:nvPr>
        </p:nvGraphicFramePr>
        <p:xfrm>
          <a:off x="5339859" y="336515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2903"/>
              </p:ext>
            </p:extLst>
          </p:nvPr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4087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3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ADCFC0-E0DE-F546-B177-E532F33B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1038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BA6BD5-796D-3247-B8F6-B7DE817D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278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2042EA-2A21-304F-833D-26A2807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8538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152BB5-C4B3-6448-9B2C-0269DED0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80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360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BE49AAA-AD01-8748-A8AF-0E18A9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6311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464FF-C48A-FF47-A430-A3C5E801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5056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A914878-1460-3547-A002-0075B8FF6425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D5A8-D00F-3D4B-9F84-37FF77FDFC4E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6BF07-F21B-6D43-A558-A236E555FCDB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12463" y="481813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88991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53295"/>
              </p:ext>
            </p:extLst>
          </p:nvPr>
        </p:nvGraphicFramePr>
        <p:xfrm>
          <a:off x="650631" y="1967693"/>
          <a:ext cx="3621455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4">
                  <a:extLst>
                    <a:ext uri="{9D8B030D-6E8A-4147-A177-3AD203B41FA5}">
                      <a16:colId xmlns:a16="http://schemas.microsoft.com/office/drawing/2014/main" val="357756425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6243419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442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757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15486"/>
              </p:ext>
            </p:extLst>
          </p:nvPr>
        </p:nvGraphicFramePr>
        <p:xfrm>
          <a:off x="7508629" y="2575689"/>
          <a:ext cx="30909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66798834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0372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387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0BD423-B6FA-0A4A-ABD8-5CA28E0CA6B9}"/>
              </a:ext>
            </a:extLst>
          </p:cNvPr>
          <p:cNvSpPr txBox="1"/>
          <p:nvPr/>
        </p:nvSpPr>
        <p:spPr>
          <a:xfrm>
            <a:off x="8814287" y="5380853"/>
            <a:ext cx="2017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N+2P-f+1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4669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9957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0043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398</Words>
  <Application>Microsoft Macintosh PowerPoint</Application>
  <PresentationFormat>Widescreen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Sapient Centro Slab</vt:lpstr>
      <vt:lpstr>Sapient Centro Slab Black</vt:lpstr>
      <vt:lpstr>Sapient Centro Slab UltraBlack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289</cp:revision>
  <dcterms:created xsi:type="dcterms:W3CDTF">2018-07-06T14:54:25Z</dcterms:created>
  <dcterms:modified xsi:type="dcterms:W3CDTF">2018-11-14T09:05:14Z</dcterms:modified>
</cp:coreProperties>
</file>