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DAD"/>
    <a:srgbClr val="F7A55B"/>
    <a:srgbClr val="F59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31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naslo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9DDA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lo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9DDA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aslov i 2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6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opisom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opisom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13000"/>
                    </a14:imgEffect>
                    <a14:imgEffect>
                      <a14:brightnessContrast bright="16000" contrast="-82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s-Latn-BA"/>
              <a:t>Kliknite da biste uredili stilove prototipa naslova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7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s-Latn-BA"/>
              <a:t>Kliknite da biste uredili stilove teksta prototipa</a:t>
            </a:r>
          </a:p>
          <a:p>
            <a:pPr lvl="1"/>
            <a:r>
              <a:rPr lang="bs-Latn-BA"/>
              <a:t>Drugi nivo</a:t>
            </a:r>
          </a:p>
          <a:p>
            <a:pPr lvl="2"/>
            <a:r>
              <a:rPr lang="bs-Latn-BA"/>
              <a:t>Treći nivo</a:t>
            </a:r>
          </a:p>
          <a:p>
            <a:pPr lvl="3"/>
            <a:r>
              <a:rPr lang="bs-Latn-BA"/>
              <a:t>Četvrti nivo</a:t>
            </a:r>
          </a:p>
          <a:p>
            <a:pPr lvl="4"/>
            <a:r>
              <a:rPr lang="bs-Latn-BA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9DDAD"/>
                </a:solidFill>
              </a:defRPr>
            </a:lvl1pPr>
          </a:lstStyle>
          <a:p>
            <a:fld id="{F570871A-492A-4CAC-ADF5-F0866DB31B51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9DDA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9DDAD"/>
                </a:solidFill>
              </a:defRPr>
            </a:lvl1pPr>
          </a:lstStyle>
          <a:p>
            <a:fld id="{570B7371-373E-4D93-A138-879E0635481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 rot="16200000">
            <a:off x="-1024113" y="5332238"/>
            <a:ext cx="1695700" cy="3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7A55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9DDA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9DDA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9DDA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9DDA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9DDA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Борьба за трон Королевской Гавани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1371600"/>
          </a:xfrm>
        </p:spPr>
        <p:txBody>
          <a:bodyPr/>
          <a:lstStyle/>
          <a:p>
            <a:r>
              <a:rPr lang="ru-RU" dirty="0"/>
              <a:t>Конкурс игровых стратегий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по мотивам Игры Престолов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9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81025"/>
            <a:ext cx="7886700" cy="522287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Борьба за Железный трон в Королевской Гавани не прекращается ни на секунду. Чтобы восстановить свою власть в столице, королева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Серсея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пошла на крайние меры – взорвала главный храм, Великую септу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Бейлора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0" indent="0" algn="just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Это заставило её соперников перейти к решительным действиям: они начали устраивать подрывы по всему городу. В ответ на столь наглые действия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Серсея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приказала уничтожить целые районы, где могут скрываться ее враги, и пообещала оплатить работу золотом. И так небо над Королевской гаванью затянулось дымом пожаров…</a:t>
            </a:r>
            <a:endParaRPr lang="en-US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3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601FC-9B15-4522-8F3C-7AE056E4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Игровое поле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GameBoard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CCF9E-46B2-431B-93AD-ADED64A3A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52625"/>
            <a:ext cx="7886700" cy="385127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 наступления Зимы осталось всего 300 дней (Ходов).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Территория, на которую вас послали, представляет собой поле 15х15 клеток.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каждой клетке могут находиться объекты: </a:t>
            </a:r>
          </a:p>
          <a:p>
            <a:pPr lvl="1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Подрывник (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Player)</a:t>
            </a:r>
            <a:endParaRPr lang="ru-RU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Бомба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(Bomb)</a:t>
            </a:r>
            <a:endParaRPr lang="ru-RU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Неразрушимый объект 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CellType.Indestructible</a:t>
            </a:r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каменная стена древнего здания; </a:t>
            </a:r>
          </a:p>
          <a:p>
            <a:pPr lvl="1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Разрушимый объект 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CellType.Destructible</a:t>
            </a:r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деревянная городская постройка, в которой может быть спрятан Бонус: </a:t>
            </a:r>
            <a:r>
              <a:rPr lang="ru-RU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склад бомб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BonusType.Ammination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</a:t>
            </a:r>
            <a:r>
              <a:rPr lang="ru-RU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запас дикого огня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BonusType.Radius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639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8EA3273-68AF-4851-BF76-8A31AF11B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113212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 управляете одним из подрывников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Серсеи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Ваша задача – уничтожить как можно больше построек и вражеских Подрывников. </a:t>
            </a:r>
          </a:p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подрывника только одна жизнь (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поэтому при попадании в Дикий огонь, он сразу сгорает.</a:t>
            </a:r>
          </a:p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день (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Ход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Подрывник может выполнять только один приказ: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PlayerAction.Wait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стоять на месте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PlayerAction.Bomb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поставить Бомбу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PlayerAction.Left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сместиться по оси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влево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PlayerAction.Right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сместиться по оси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вправо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PlayerAction.Up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сместиться по оси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вверх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PlayerAction.Down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сместиться по оси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вниз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1CDABB-0320-445C-980B-F446BE2A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Ваш Подрывник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018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FA41E-4146-4139-97D9-D278260F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8824"/>
          </a:xfrm>
        </p:spPr>
        <p:txBody>
          <a:bodyPr>
            <a:normAutofit/>
          </a:bodyPr>
          <a:lstStyle/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Другие объекты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4FE35-A5BC-4F3F-BE15-A46D2D95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Бомба (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Bomb)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объект, который имеет время детонации (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LiveTime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После взрыва на её месте появится Дикий огонь.</a:t>
            </a:r>
          </a:p>
          <a:p>
            <a:r>
              <a:rPr lang="ru-R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Дикий огонь (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Lava)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объект, который мгновенно распространяется от центра взрыва по осям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Y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Дикий огонь горит 2 дня (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LiveTime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и только потом гаснет.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Бонус 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(Bonus)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объект, при поднятии которого Подрывник получает различные преимущества.</a:t>
            </a:r>
          </a:p>
          <a:p>
            <a:endParaRPr lang="ru-RU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XYinfo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массив 15х15, содержащий информацию о том, какие другие игровые объекты находятся в клетке.</a:t>
            </a:r>
          </a:p>
        </p:txBody>
      </p:sp>
    </p:spTree>
    <p:extLst>
      <p:ext uri="{BB962C8B-B14F-4D97-AF65-F5344CB8AC3E}">
        <p14:creationId xmlns:p14="http://schemas.microsoft.com/office/powerpoint/2010/main" val="221241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B0DAD-5C1E-4E2C-82C2-88033B83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92174"/>
          </a:xfrm>
        </p:spPr>
        <p:txBody>
          <a:bodyPr>
            <a:norm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Локальные 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A30784-7DC7-4074-940F-EDD2CA15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1132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помощью файлов в папке Отладчик, вы можете создать своего Бота. 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CGC.exe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локальный отладчик, с помощью которого вы сможете протестировать своих ботов</a:t>
            </a:r>
          </a:p>
          <a:p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Можно использовать </a:t>
            </a:r>
            <a:r>
              <a:rPr lang="en-US" sz="2600" u="sng" dirty="0" err="1">
                <a:solidFill>
                  <a:schemeClr val="bg1"/>
                </a:solidFill>
              </a:rPr>
              <a:t>Example.cs</a:t>
            </a:r>
            <a:r>
              <a:rPr lang="ru-RU" sz="2600" dirty="0">
                <a:solidFill>
                  <a:schemeClr val="bg1"/>
                </a:solidFill>
              </a:rPr>
              <a:t> </a:t>
            </a: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тестирования других элементов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который приказывает Боту совершать случайное действие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полноценной отладки необходимо открыть решение </a:t>
            </a:r>
            <a:r>
              <a:rPr lang="en-US" sz="2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User_client</a:t>
            </a:r>
            <a:r>
              <a:rPr 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/User_client.sln</a:t>
            </a:r>
            <a:r>
              <a:rPr lang="ru-RU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редактировать файл в проекте </a:t>
            </a:r>
            <a:r>
              <a:rPr lang="en-US" sz="2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User_class</a:t>
            </a:r>
            <a:r>
              <a:rPr 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User_class</a:t>
            </a:r>
            <a:r>
              <a:rPr 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User.cs</a:t>
            </a:r>
            <a:endParaRPr lang="ru-RU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62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2F97FC0A-2FAB-4E49-9B2E-87AA0DB78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41" y="1358901"/>
            <a:ext cx="3700810" cy="361314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7AC29A0B-D6F7-4CA1-B12D-D2D72DB0C71D}"/>
              </a:ext>
            </a:extLst>
          </p:cNvPr>
          <p:cNvSpPr txBox="1">
            <a:spLocks/>
          </p:cNvSpPr>
          <p:nvPr/>
        </p:nvSpPr>
        <p:spPr>
          <a:xfrm>
            <a:off x="4257674" y="1358901"/>
            <a:ext cx="4257675" cy="444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9DDA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9DDA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9DDA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9DDA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9DDA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2F11261-5F77-486C-8E8A-1D563B066685}"/>
              </a:ext>
            </a:extLst>
          </p:cNvPr>
          <p:cNvSpPr txBox="1">
            <a:spLocks/>
          </p:cNvSpPr>
          <p:nvPr/>
        </p:nvSpPr>
        <p:spPr>
          <a:xfrm>
            <a:off x="4257674" y="1358900"/>
            <a:ext cx="4605686" cy="444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9DDA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9DDA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9DDA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9DDA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9DDA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Можно задать настройки игроков</a:t>
            </a:r>
          </a:p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Загружать свою карту</a:t>
            </a:r>
          </a:p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Повторно загружать и просматривать прошедшие игры, созданные в локальном отладчике, так и игры, созданные на сервере</a:t>
            </a:r>
          </a:p>
          <a:p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C1F3867F-6433-4FEA-BFCC-21BCBE15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92174"/>
          </a:xfrm>
        </p:spPr>
        <p:txBody>
          <a:bodyPr>
            <a:norm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Настройки симуляции</a:t>
            </a:r>
          </a:p>
        </p:txBody>
      </p:sp>
    </p:spTree>
    <p:extLst>
      <p:ext uri="{BB962C8B-B14F-4D97-AF65-F5344CB8AC3E}">
        <p14:creationId xmlns:p14="http://schemas.microsoft.com/office/powerpoint/2010/main" val="125584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6EFE5-0030-4B83-A0CF-B3C1AF6F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577"/>
            <a:ext cx="7886700" cy="688974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Симуляция игры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4259EBB-25EA-4635-8841-331BF2089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844551"/>
            <a:ext cx="7000875" cy="4213224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3DF8097D-348F-45E7-B84A-0DBF5A597C73}"/>
              </a:ext>
            </a:extLst>
          </p:cNvPr>
          <p:cNvSpPr txBox="1">
            <a:spLocks/>
          </p:cNvSpPr>
          <p:nvPr/>
        </p:nvSpPr>
        <p:spPr>
          <a:xfrm>
            <a:off x="885825" y="5327649"/>
            <a:ext cx="7000875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9DDA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9DDA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9DDA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9DDA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9DDA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Симуляция позволяет визуально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наблюдать как меняется состояние игрового мира и следить за вашим Ботом</a:t>
            </a:r>
          </a:p>
          <a:p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624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ija1" id="{D500AC40-82FA-44AA-A4B7-E0569CA5DD2C}" vid="{9F4CC74F-D3CE-4BDE-ACE8-6AA5D9D82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Games-of-Thrones-PowerPoint-Template</Template>
  <TotalTime>67</TotalTime>
  <Words>507</Words>
  <Application>Microsoft Office PowerPoint</Application>
  <PresentationFormat>Экран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Office tema</vt:lpstr>
      <vt:lpstr>Борьба за трон Королевской Гавани</vt:lpstr>
      <vt:lpstr>Презентация PowerPoint</vt:lpstr>
      <vt:lpstr>Игровое поле (GameBoard)</vt:lpstr>
      <vt:lpstr>Ваш Подрывник (Player)</vt:lpstr>
      <vt:lpstr>Другие объекты</vt:lpstr>
      <vt:lpstr>Локальные файлы</vt:lpstr>
      <vt:lpstr>Настройки симуляции</vt:lpstr>
      <vt:lpstr>Симуляция игры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Борьба за трон Королевской Гавани</dc:title>
  <dc:creator>Galaxy</dc:creator>
  <cp:lastModifiedBy>Galaxy</cp:lastModifiedBy>
  <cp:revision>15</cp:revision>
  <dcterms:created xsi:type="dcterms:W3CDTF">2018-05-05T05:47:46Z</dcterms:created>
  <dcterms:modified xsi:type="dcterms:W3CDTF">2018-05-05T06:54:52Z</dcterms:modified>
</cp:coreProperties>
</file>