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87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41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827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613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981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115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80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502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2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0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19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7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63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41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69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22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B20-BA22-46C3-9E94-1E556D333D2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15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C75B20-BA22-46C3-9E94-1E556D333D2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68EC7-748A-44E6-BC9A-4B622DB02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362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6EEE-9B27-4EAE-B160-A5D7F53B6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485" y="2080620"/>
            <a:ext cx="8825658" cy="3329581"/>
          </a:xfrm>
        </p:spPr>
        <p:txBody>
          <a:bodyPr/>
          <a:lstStyle/>
          <a:p>
            <a:r>
              <a:rPr lang="en-US" dirty="0"/>
              <a:t>Blockers 2D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88363-3EF9-4199-8692-8DBFD6A5E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485" y="5512319"/>
            <a:ext cx="8825658" cy="861420"/>
          </a:xfrm>
        </p:spPr>
        <p:txBody>
          <a:bodyPr/>
          <a:lstStyle/>
          <a:p>
            <a:r>
              <a:rPr lang="ru-RU" dirty="0"/>
              <a:t>Мини-террария на </a:t>
            </a:r>
            <a:r>
              <a:rPr lang="en-US" dirty="0" err="1"/>
              <a:t>pygame</a:t>
            </a:r>
            <a:r>
              <a:rPr lang="en-US" dirty="0"/>
              <a:t>, </a:t>
            </a:r>
            <a:r>
              <a:rPr lang="ru-RU" dirty="0"/>
              <a:t>автор: пучков Кирилл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C1E751-5C77-42A3-AC45-52FFDB4E7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363" y="223226"/>
            <a:ext cx="6575814" cy="406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B097-32A2-462A-9DF5-CA638F2F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6E1D2-FD19-424B-82D4-18F5CCAD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801" y="3037671"/>
            <a:ext cx="9615816" cy="4195481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Возможность перемещаться по уровню</a:t>
            </a:r>
          </a:p>
          <a:p>
            <a:r>
              <a:rPr lang="ru-RU" dirty="0"/>
              <a:t>Возможность ломать и ставить блоки</a:t>
            </a:r>
          </a:p>
          <a:p>
            <a:r>
              <a:rPr lang="ru-RU" dirty="0"/>
              <a:t>Примерно как первая версия </a:t>
            </a:r>
            <a:r>
              <a:rPr lang="ru-RU" dirty="0" err="1"/>
              <a:t>Майнкрафта</a:t>
            </a:r>
            <a:r>
              <a:rPr lang="ru-RU" dirty="0"/>
              <a:t> – немного, но уже костяк для добавления множества фич</a:t>
            </a:r>
            <a:r>
              <a:rPr lang="en-US" dirty="0"/>
              <a:t> 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59392-00A8-42FA-B002-713CF089B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27" y="1928502"/>
            <a:ext cx="2884640" cy="680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51B679-F55B-48D0-A980-0D3F56834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77" y="1725081"/>
            <a:ext cx="1777811" cy="24255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680D56-5D98-420A-A48B-BBCE1A0F9323}"/>
              </a:ext>
            </a:extLst>
          </p:cNvPr>
          <p:cNvSpPr txBox="1"/>
          <p:nvPr/>
        </p:nvSpPr>
        <p:spPr>
          <a:xfrm>
            <a:off x="206477" y="4246290"/>
            <a:ext cx="1710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Сохранение и загрузка последнего уровня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17EAD-DB1F-438D-9C03-6838C48C843A}"/>
              </a:ext>
            </a:extLst>
          </p:cNvPr>
          <p:cNvSpPr txBox="1"/>
          <p:nvPr/>
        </p:nvSpPr>
        <p:spPr>
          <a:xfrm>
            <a:off x="3474719" y="785961"/>
            <a:ext cx="2813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</a:p>
          <a:p>
            <a:r>
              <a:rPr lang="ru-RU" dirty="0"/>
              <a:t>Процедурная генерация мира используя </a:t>
            </a:r>
            <a:r>
              <a:rPr lang="en-US" dirty="0"/>
              <a:t>Perlin Noise</a:t>
            </a:r>
          </a:p>
          <a:p>
            <a:endParaRPr lang="ru-R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91F79D-2AC1-4C11-9B3B-0D3A23C22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736" y="536497"/>
            <a:ext cx="3004154" cy="18468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C04C34-8C03-413B-9A20-D5C98183937E}"/>
              </a:ext>
            </a:extLst>
          </p:cNvPr>
          <p:cNvSpPr txBox="1"/>
          <p:nvPr/>
        </p:nvSpPr>
        <p:spPr>
          <a:xfrm>
            <a:off x="7497304" y="2467114"/>
            <a:ext cx="2861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i="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Стиль Террарии – 2</a:t>
            </a:r>
            <a:r>
              <a:rPr lang="en-US" sz="1800" b="0" i="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D </a:t>
            </a:r>
            <a:r>
              <a:rPr lang="ru-RU" sz="1800" b="0" i="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Камера</a:t>
            </a:r>
            <a:endParaRPr lang="ru-RU" dirty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96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A1DD-C2C0-4C70-B233-546DD395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4319B-465B-4380-A973-26F734610D00}"/>
              </a:ext>
            </a:extLst>
          </p:cNvPr>
          <p:cNvSpPr txBox="1"/>
          <p:nvPr/>
        </p:nvSpPr>
        <p:spPr>
          <a:xfrm>
            <a:off x="4683094" y="1268460"/>
            <a:ext cx="2734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Корневая Папка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63DB24-FE80-4309-A8AB-37C7EE3D79B0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2410623" y="1730125"/>
            <a:ext cx="3639799" cy="25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A79AE4-EEDF-4BF6-A2E0-450986B8A1F7}"/>
              </a:ext>
            </a:extLst>
          </p:cNvPr>
          <p:cNvSpPr txBox="1"/>
          <p:nvPr/>
        </p:nvSpPr>
        <p:spPr>
          <a:xfrm>
            <a:off x="1563880" y="1986350"/>
            <a:ext cx="169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sprites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FA70ED-8494-4E81-9BF3-5BC968D82F33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170775" y="2509570"/>
            <a:ext cx="1239848" cy="78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BD679C-3CB9-46F5-B28D-1B34DAF5F4E9}"/>
              </a:ext>
            </a:extLst>
          </p:cNvPr>
          <p:cNvSpPr txBox="1"/>
          <p:nvPr/>
        </p:nvSpPr>
        <p:spPr>
          <a:xfrm>
            <a:off x="259936" y="3367043"/>
            <a:ext cx="12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Bg.png</a:t>
            </a:r>
            <a:endParaRPr lang="ru-RU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DD27A0-4C27-4CB4-BCF8-376E4FE8A1A7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144995" y="2509570"/>
            <a:ext cx="265628" cy="78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BC5CFF-4AFB-46FC-8ECE-55404C7048E1}"/>
              </a:ext>
            </a:extLst>
          </p:cNvPr>
          <p:cNvSpPr txBox="1"/>
          <p:nvPr/>
        </p:nvSpPr>
        <p:spPr>
          <a:xfrm>
            <a:off x="1499076" y="3358497"/>
            <a:ext cx="169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Player.png</a:t>
            </a:r>
            <a:endParaRPr lang="ru-RU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6B662E-A405-44A2-9B9C-6239212C957F}"/>
              </a:ext>
            </a:extLst>
          </p:cNvPr>
          <p:cNvSpPr txBox="1"/>
          <p:nvPr/>
        </p:nvSpPr>
        <p:spPr>
          <a:xfrm>
            <a:off x="3192563" y="3358497"/>
            <a:ext cx="2102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Dirt.png</a:t>
            </a:r>
          </a:p>
          <a:p>
            <a:r>
              <a:rPr lang="en-US" b="1" dirty="0"/>
              <a:t>Stone.png</a:t>
            </a:r>
          </a:p>
          <a:p>
            <a:r>
              <a:rPr lang="en-US" b="1" dirty="0"/>
              <a:t>Grass.png</a:t>
            </a:r>
          </a:p>
          <a:p>
            <a:endParaRPr lang="ru-RU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4A4AC2-7FB1-4399-8A67-06BCA10F2557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410623" y="2509570"/>
            <a:ext cx="1157958" cy="91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2D5A18-2D5B-4C22-AF78-D25809BECF64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>
            <a:off x="6050422" y="1730125"/>
            <a:ext cx="2107427" cy="86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7A226D6-C178-4F6D-8FF9-0B30EAB463F6}"/>
              </a:ext>
            </a:extLst>
          </p:cNvPr>
          <p:cNvSpPr txBox="1"/>
          <p:nvPr/>
        </p:nvSpPr>
        <p:spPr>
          <a:xfrm>
            <a:off x="7165939" y="1816577"/>
            <a:ext cx="1983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packages</a:t>
            </a:r>
            <a:endParaRPr lang="en-US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5FF300-B347-4D82-BC86-E8DBBB5A676C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8157849" y="2339797"/>
            <a:ext cx="3808" cy="77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FD5C014-CF8D-4AD5-BF99-39AB1CEE912F}"/>
              </a:ext>
            </a:extLst>
          </p:cNvPr>
          <p:cNvSpPr txBox="1"/>
          <p:nvPr/>
        </p:nvSpPr>
        <p:spPr>
          <a:xfrm>
            <a:off x="7169747" y="3117147"/>
            <a:ext cx="198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Noise.whl</a:t>
            </a:r>
            <a:endParaRPr lang="ru-RU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44BB99-8329-4626-909B-D89DB0C73C6D}"/>
              </a:ext>
            </a:extLst>
          </p:cNvPr>
          <p:cNvCxnSpPr>
            <a:cxnSpLocks/>
            <a:stCxn id="48" idx="2"/>
            <a:endCxn id="40" idx="0"/>
          </p:cNvCxnSpPr>
          <p:nvPr/>
        </p:nvCxnSpPr>
        <p:spPr>
          <a:xfrm>
            <a:off x="9930232" y="2360004"/>
            <a:ext cx="604834" cy="74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0EAACE8-067E-4E0F-AE77-574F21DBB80F}"/>
              </a:ext>
            </a:extLst>
          </p:cNvPr>
          <p:cNvSpPr txBox="1"/>
          <p:nvPr/>
        </p:nvSpPr>
        <p:spPr>
          <a:xfrm>
            <a:off x="9543156" y="3101912"/>
            <a:ext cx="198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Cool_Font.ttf</a:t>
            </a:r>
            <a:endParaRPr lang="ru-RU" b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750A120-35BE-46AD-A1E3-06C7EDA705E5}"/>
              </a:ext>
            </a:extLst>
          </p:cNvPr>
          <p:cNvCxnSpPr>
            <a:cxnSpLocks/>
            <a:stCxn id="7" idx="2"/>
            <a:endCxn id="57" idx="0"/>
          </p:cNvCxnSpPr>
          <p:nvPr/>
        </p:nvCxnSpPr>
        <p:spPr>
          <a:xfrm flipH="1">
            <a:off x="5903357" y="1730125"/>
            <a:ext cx="147065" cy="312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2BD49D0-0779-4E24-ABF7-56A9F9CE42C6}"/>
              </a:ext>
            </a:extLst>
          </p:cNvPr>
          <p:cNvSpPr txBox="1"/>
          <p:nvPr/>
        </p:nvSpPr>
        <p:spPr>
          <a:xfrm>
            <a:off x="5537676" y="4850876"/>
            <a:ext cx="731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src</a:t>
            </a:r>
            <a:endParaRPr lang="ru-RU" sz="2800" b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3E170C6-2B69-44D2-B7AD-87562DDE6399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 flipH="1">
            <a:off x="4290946" y="5374096"/>
            <a:ext cx="1612411" cy="390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86A5CFC-BBA4-4A75-8DD2-C0D0ED6B59DA}"/>
              </a:ext>
            </a:extLst>
          </p:cNvPr>
          <p:cNvSpPr txBox="1"/>
          <p:nvPr/>
        </p:nvSpPr>
        <p:spPr>
          <a:xfrm>
            <a:off x="3731258" y="5765009"/>
            <a:ext cx="11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Main.py</a:t>
            </a:r>
            <a:endParaRPr lang="ru-RU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5B28831-8122-4D37-9303-AED72F7D0B62}"/>
              </a:ext>
            </a:extLst>
          </p:cNvPr>
          <p:cNvCxnSpPr>
            <a:cxnSpLocks/>
            <a:stCxn id="57" idx="2"/>
            <a:endCxn id="64" idx="0"/>
          </p:cNvCxnSpPr>
          <p:nvPr/>
        </p:nvCxnSpPr>
        <p:spPr>
          <a:xfrm flipH="1">
            <a:off x="5621834" y="5374096"/>
            <a:ext cx="281523" cy="390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FD7AF3C-B70C-4BC5-8FB9-60B4E89BD479}"/>
              </a:ext>
            </a:extLst>
          </p:cNvPr>
          <p:cNvSpPr txBox="1"/>
          <p:nvPr/>
        </p:nvSpPr>
        <p:spPr>
          <a:xfrm>
            <a:off x="5033474" y="5765009"/>
            <a:ext cx="117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Setup.py</a:t>
            </a:r>
            <a:endParaRPr lang="ru-RU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1634CB1-FB6C-4328-A694-AE2140D79F9C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5903357" y="5374096"/>
            <a:ext cx="1304907" cy="38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7EC71A5-0FEC-40BA-B556-C2D1EECF4C9B}"/>
              </a:ext>
            </a:extLst>
          </p:cNvPr>
          <p:cNvSpPr txBox="1"/>
          <p:nvPr/>
        </p:nvSpPr>
        <p:spPr>
          <a:xfrm>
            <a:off x="6549538" y="5780794"/>
            <a:ext cx="110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Save.txt</a:t>
            </a:r>
            <a:endParaRPr lang="ru-RU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C89AA2F-1DAA-4FCC-AFAE-D7D50023FDF9}"/>
              </a:ext>
            </a:extLst>
          </p:cNvPr>
          <p:cNvSpPr txBox="1"/>
          <p:nvPr/>
        </p:nvSpPr>
        <p:spPr>
          <a:xfrm>
            <a:off x="264919" y="4275544"/>
            <a:ext cx="4768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Все спрайты (текстуры) объектов, а так же обои главного меню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1C89A02-6109-4D75-AE22-6AAEE5CF913B}"/>
              </a:ext>
            </a:extLst>
          </p:cNvPr>
          <p:cNvSpPr txBox="1"/>
          <p:nvPr/>
        </p:nvSpPr>
        <p:spPr>
          <a:xfrm>
            <a:off x="7087182" y="3545763"/>
            <a:ext cx="2569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установки библиотеки с шумом на </a:t>
            </a:r>
            <a:r>
              <a:rPr lang="ru-RU" dirty="0" err="1"/>
              <a:t>винду</a:t>
            </a:r>
            <a:r>
              <a:rPr lang="ru-RU" dirty="0"/>
              <a:t> (скачать с пипа просто так нельзя)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4BD541-3C03-4FE3-A69C-2318B40A56AB}"/>
              </a:ext>
            </a:extLst>
          </p:cNvPr>
          <p:cNvCxnSpPr>
            <a:cxnSpLocks/>
            <a:stCxn id="7" idx="2"/>
            <a:endCxn id="48" idx="0"/>
          </p:cNvCxnSpPr>
          <p:nvPr/>
        </p:nvCxnSpPr>
        <p:spPr>
          <a:xfrm>
            <a:off x="6050422" y="1730125"/>
            <a:ext cx="3879810" cy="10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5266132-F1A7-469A-A00A-787418F01F74}"/>
              </a:ext>
            </a:extLst>
          </p:cNvPr>
          <p:cNvSpPr txBox="1"/>
          <p:nvPr/>
        </p:nvSpPr>
        <p:spPr>
          <a:xfrm>
            <a:off x="9420333" y="1836784"/>
            <a:ext cx="1019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fonts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3E31C4-5870-4B6F-84B8-72CF8B138C99}"/>
              </a:ext>
            </a:extLst>
          </p:cNvPr>
          <p:cNvSpPr txBox="1"/>
          <p:nvPr/>
        </p:nvSpPr>
        <p:spPr>
          <a:xfrm>
            <a:off x="9559895" y="3445917"/>
            <a:ext cx="2569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Шрифт, точно не взятый из популярной игры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D3D24B-5CE8-4D14-9706-E49F32FF9B63}"/>
              </a:ext>
            </a:extLst>
          </p:cNvPr>
          <p:cNvSpPr txBox="1"/>
          <p:nvPr/>
        </p:nvSpPr>
        <p:spPr>
          <a:xfrm>
            <a:off x="3462921" y="6200222"/>
            <a:ext cx="1387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Главный исходник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56B6-0640-41ED-B2DD-AD5CB88C60C8}"/>
              </a:ext>
            </a:extLst>
          </p:cNvPr>
          <p:cNvSpPr txBox="1"/>
          <p:nvPr/>
        </p:nvSpPr>
        <p:spPr>
          <a:xfrm>
            <a:off x="5001578" y="6194323"/>
            <a:ext cx="152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Авто-установка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660A2D-E47E-44D3-B941-B9BFD765E6BD}"/>
              </a:ext>
            </a:extLst>
          </p:cNvPr>
          <p:cNvSpPr txBox="1"/>
          <p:nvPr/>
        </p:nvSpPr>
        <p:spPr>
          <a:xfrm>
            <a:off x="6549538" y="6176625"/>
            <a:ext cx="1936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Последнее сохранение</a:t>
            </a:r>
          </a:p>
        </p:txBody>
      </p:sp>
    </p:spTree>
    <p:extLst>
      <p:ext uri="{BB962C8B-B14F-4D97-AF65-F5344CB8AC3E}">
        <p14:creationId xmlns:p14="http://schemas.microsoft.com/office/powerpoint/2010/main" val="218380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C56B-4DB9-417C-B13A-496E3D37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кода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8BAB5-C09E-4272-94D6-B179E819B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854" y="1668357"/>
            <a:ext cx="8946541" cy="4195481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Block</a:t>
            </a:r>
          </a:p>
          <a:p>
            <a:r>
              <a:rPr lang="ru-RU" dirty="0"/>
              <a:t>Класс </a:t>
            </a:r>
            <a:r>
              <a:rPr lang="en-US" dirty="0"/>
              <a:t>Player</a:t>
            </a:r>
          </a:p>
          <a:p>
            <a:pPr marL="0" indent="0">
              <a:buNone/>
            </a:pPr>
            <a:r>
              <a:rPr lang="ru-RU" dirty="0"/>
              <a:t>Основные Функции:</a:t>
            </a:r>
          </a:p>
          <a:p>
            <a:r>
              <a:rPr lang="en-US" dirty="0" err="1"/>
              <a:t>Create_word</a:t>
            </a:r>
            <a:endParaRPr lang="en-US" dirty="0"/>
          </a:p>
          <a:p>
            <a:r>
              <a:rPr lang="en-US" dirty="0" err="1"/>
              <a:t>Save_game</a:t>
            </a:r>
            <a:endParaRPr lang="en-US" dirty="0"/>
          </a:p>
          <a:p>
            <a:r>
              <a:rPr lang="en-US" dirty="0" err="1"/>
              <a:t>Load_game</a:t>
            </a:r>
            <a:endParaRPr lang="en-US" dirty="0"/>
          </a:p>
          <a:p>
            <a:r>
              <a:rPr lang="en-US" dirty="0"/>
              <a:t>Game</a:t>
            </a:r>
          </a:p>
          <a:p>
            <a:r>
              <a:rPr lang="en-US" dirty="0" err="1"/>
              <a:t>Main_menu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3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6C68-258A-47CD-BD28-AE4BE752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DDBE8-418C-4CA9-A299-5CEE1E24E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467" y="1449226"/>
            <a:ext cx="9100367" cy="4195481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Была создана нормальная основа для более большой игры, все более менее </a:t>
            </a:r>
            <a:r>
              <a:rPr lang="ru-RU" b="1" dirty="0" err="1"/>
              <a:t>структуризировано</a:t>
            </a:r>
            <a:r>
              <a:rPr lang="ru-RU" b="1" dirty="0"/>
              <a:t>, можно в будущем добавить следующие фичи:</a:t>
            </a:r>
            <a:endParaRPr lang="en-US" b="1" dirty="0"/>
          </a:p>
          <a:p>
            <a:r>
              <a:rPr lang="ru-RU" dirty="0"/>
              <a:t>Систему инвентаря, как в том же </a:t>
            </a:r>
            <a:r>
              <a:rPr lang="ru-RU" dirty="0" err="1"/>
              <a:t>майнкрафте</a:t>
            </a:r>
            <a:r>
              <a:rPr lang="ru-RU" dirty="0"/>
              <a:t> и террарии</a:t>
            </a:r>
          </a:p>
          <a:p>
            <a:r>
              <a:rPr lang="ru-RU" dirty="0"/>
              <a:t>Разнообразие в ландшафте, процедурная генерация деревьев</a:t>
            </a:r>
          </a:p>
          <a:p>
            <a:r>
              <a:rPr lang="ru-RU" dirty="0" err="1"/>
              <a:t>Скролл</a:t>
            </a:r>
            <a:r>
              <a:rPr lang="ru-RU" dirty="0"/>
              <a:t> экрана если ты упираешься в его край, псевдо-бесконечный мир</a:t>
            </a:r>
          </a:p>
          <a:p>
            <a:r>
              <a:rPr lang="ru-RU" dirty="0"/>
              <a:t>Мобы: монстры или просто животные</a:t>
            </a:r>
          </a:p>
          <a:p>
            <a:r>
              <a:rPr lang="ru-RU" dirty="0"/>
              <a:t>Несколько слотов для сохранений</a:t>
            </a:r>
          </a:p>
          <a:p>
            <a:r>
              <a:rPr lang="ru-RU" dirty="0"/>
              <a:t>Цель игры?</a:t>
            </a:r>
          </a:p>
          <a:p>
            <a:r>
              <a:rPr lang="ru-RU" strike="sngStrike" dirty="0"/>
              <a:t>Добавить комментарии к каждой функции, как и в прошлом проекте, чтобы раздуть количество строчек кода</a:t>
            </a:r>
            <a:endParaRPr lang="en-US" strike="sngStrike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040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237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Blockers 2D</vt:lpstr>
      <vt:lpstr>Идея</vt:lpstr>
      <vt:lpstr>Иерархия проекта</vt:lpstr>
      <vt:lpstr>Структура кода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Yandex Hex</dc:title>
  <dc:creator>Пучков Кирилл</dc:creator>
  <cp:lastModifiedBy>Пучков Кирилл</cp:lastModifiedBy>
  <cp:revision>10</cp:revision>
  <dcterms:created xsi:type="dcterms:W3CDTF">2023-01-07T11:30:29Z</dcterms:created>
  <dcterms:modified xsi:type="dcterms:W3CDTF">2023-03-02T15:06:43Z</dcterms:modified>
</cp:coreProperties>
</file>